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>
      <a:defRPr lang="en-US"/>
    </a:defPPr>
    <a:lvl1pPr lvl="0" marL="0" rtl="0" algn="l">
      <a:defRPr dirty="0" lang="en-US" sz="1800">
        <a:solidFill>
          <a:schemeClr val="tx1"/>
        </a:solidFill>
        <a:latin typeface="+mn-lt"/>
      </a:defRPr>
    </a:lvl1pPr>
    <a:lvl2pPr lvl="1" marL="457200" rtl="0" algn="l">
      <a:defRPr dirty="0" lang="en-US" sz="1800">
        <a:solidFill>
          <a:schemeClr val="tx1"/>
        </a:solidFill>
        <a:latin typeface="+mn-lt"/>
      </a:defRPr>
    </a:lvl2pPr>
    <a:lvl3pPr lvl="2" marL="914400" rtl="0" algn="l">
      <a:defRPr dirty="0" lang="en-US" sz="1800">
        <a:solidFill>
          <a:schemeClr val="tx1"/>
        </a:solidFill>
        <a:latin typeface="+mn-lt"/>
      </a:defRPr>
    </a:lvl3pPr>
    <a:lvl4pPr lvl="3" marL="1371600" rtl="0" algn="l">
      <a:defRPr dirty="0" lang="en-US" sz="1800">
        <a:solidFill>
          <a:schemeClr val="tx1"/>
        </a:solidFill>
        <a:latin typeface="+mn-lt"/>
      </a:defRPr>
    </a:lvl4pPr>
    <a:lvl5pPr lvl="4" marL="1828800" rtl="0" algn="l">
      <a:defRPr dirty="0" lang="en-US" sz="1800">
        <a:solidFill>
          <a:schemeClr val="tx1"/>
        </a:solidFill>
        <a:latin typeface="+mn-lt"/>
      </a:defRPr>
    </a:lvl5pPr>
    <a:lvl6pPr lvl="5" marL="2286000" rtl="0" algn="l">
      <a:defRPr dirty="0" lang="en-US" sz="1800">
        <a:solidFill>
          <a:schemeClr val="tx1"/>
        </a:solidFill>
        <a:latin typeface="+mn-lt"/>
      </a:defRPr>
    </a:lvl6pPr>
    <a:lvl7pPr lvl="6" marL="2743200" rtl="0" algn="l">
      <a:defRPr dirty="0" lang="en-US" sz="1800">
        <a:solidFill>
          <a:schemeClr val="tx1"/>
        </a:solidFill>
        <a:latin typeface="+mn-lt"/>
      </a:defRPr>
    </a:lvl7pPr>
    <a:lvl8pPr lvl="7" marL="3200400" rtl="0" algn="l">
      <a:defRPr dirty="0" lang="en-US" sz="1800">
        <a:solidFill>
          <a:schemeClr val="tx1"/>
        </a:solidFill>
        <a:latin typeface="+mn-lt"/>
      </a:defRPr>
    </a:lvl8pPr>
    <a:lvl9pPr lvl="8" marL="3657600" rtl="0" algn="l">
      <a:defRPr dirty="0" lang="en-US" sz="1800">
        <a:solidFill>
          <a:schemeClr val="tx1"/>
        </a:solidFill>
        <a:latin typeface="+mn-lt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104867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7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6"/>
          <p:cNvSpPr/>
          <p:nvPr/>
        </p:nvSpPr>
        <p:spPr>
          <a:xfrm rot="0"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:spLocks noGrp="1"/>
          </p:cNvSpPr>
          <p:nvPr>
            <p:ph type="title"/>
          </p:nvPr>
        </p:nvSpPr>
        <p:spPr>
          <a:xfrm rot="0">
            <a:off x="581190" y="1020431"/>
            <a:ext cx="10993550" cy="1475013"/>
          </a:xfrm>
        </p:spPr>
        <p:txBody>
          <a:bodyPr anchor="b" rtlCol="0">
            <a:normAutofit/>
          </a:bodyPr>
          <a:lstStyle>
            <a:lvl1pPr lvl="0">
              <a:defRPr dirty="0" sz="3600" 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 rot="0">
            <a:off x="581193" y="2495445"/>
            <a:ext cx="10993545" cy="590321"/>
          </a:xfrm>
        </p:spPr>
        <p:txBody>
          <a:bodyPr anchor="t" rtlCol="0">
            <a:normAutofit/>
          </a:bodyPr>
          <a:lstStyle>
            <a:lvl1pPr algn="l" indent="0" lvl="0" marL="0">
              <a:buNone/>
              <a:defRPr cap="all" dirty="0" sz="1600" lang="en-US">
                <a:solidFill>
                  <a:schemeClr val="accent1"/>
                </a:solidFill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1048587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34F203BF-16B6-48F0-8830-41AA3A339DFD}" type="datetime1">
              <a:t>3/31/2024</a:t>
            </a:fld>
            <a:endParaRPr dirty="0" lang="en-US"/>
          </a:p>
        </p:txBody>
      </p:sp>
      <p:sp>
        <p:nvSpPr>
          <p:cNvPr id="1048588" name="Footer Placeholder 8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58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2F9E7CF0-6AF9-430B-BEFF-8FE5BB973AB9}" type="slidenum"/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 rot="0">
            <a:off x="581192" y="702156"/>
            <a:ext cx="11029616" cy="1013800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37" name="Vertical Text Placeholder 2"/>
          <p:cNvSpPr>
            <a:spLocks noGrp="1"/>
          </p:cNvSpPr>
          <p:nvPr>
            <p:ph type="body" idx="1"/>
          </p:nvPr>
        </p:nvSpPr>
        <p:spPr/>
        <p:txBody>
          <a:bodyPr anchor="t" rtlCol="0"/>
          <a:lstStyle>
            <a:lvl1pPr algn="l" lvl="0"/>
            <a:lvl2pPr algn="l" lvl="1"/>
            <a:lvl3pPr algn="l" lvl="2"/>
            <a:lvl4pPr algn="l" lvl="3"/>
            <a:lvl5pPr algn="l"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BB6CC941-F101-4305-8A29-C1BD0CD6F92B}" type="datetime1">
              <a:t>3/31/2024</a:t>
            </a:fld>
            <a:endParaRPr dirty="0" lang="en-US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7BC4C101-07FD-410A-9776-6FDBC625D318}" type="slidenum"/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Rectangle 6"/>
          <p:cNvSpPr>
            <a:spLocks noChangeAspect="1"/>
          </p:cNvSpPr>
          <p:nvPr/>
        </p:nvSpPr>
        <p:spPr>
          <a:xfrm rot="0"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2" name="Vertical Title 1"/>
          <p:cNvSpPr>
            <a:spLocks noGrp="1"/>
          </p:cNvSpPr>
          <p:nvPr>
            <p:ph type="title"/>
          </p:nvPr>
        </p:nvSpPr>
        <p:spPr>
          <a:xfrm rot="0">
            <a:off x="8204200" y="863600"/>
            <a:ext cx="3124200" cy="4807326"/>
          </a:xfrm>
        </p:spPr>
        <p:txBody>
          <a:bodyPr anchor="ctr" rtlCol="0"/>
          <a:lstStyle>
            <a:lvl1pPr lvl="0">
              <a:defRPr dirty="0" lang="en-US">
                <a:solidFill>
                  <a:srgbClr val="FFFFFF"/>
                </a:solidFill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23" name="Vertical Text Placeholder 2"/>
          <p:cNvSpPr>
            <a:spLocks noGrp="1"/>
          </p:cNvSpPr>
          <p:nvPr>
            <p:ph type="body" idx="1"/>
          </p:nvPr>
        </p:nvSpPr>
        <p:spPr>
          <a:xfrm rot="0">
            <a:off x="774923" y="863600"/>
            <a:ext cx="7161625" cy="4807326"/>
          </a:xfrm>
        </p:spPr>
        <p:txBody>
          <a:bodyPr anchor="t" rtlCol="0"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24" name="Rectangle 7"/>
          <p:cNvSpPr/>
          <p:nvPr/>
        </p:nvSpPr>
        <p:spPr>
          <a:xfrm rot="0"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5" name="Rectangle 8"/>
          <p:cNvSpPr/>
          <p:nvPr/>
        </p:nvSpPr>
        <p:spPr>
          <a:xfrm rot="0"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6" name="Rectangle 9"/>
          <p:cNvSpPr/>
          <p:nvPr/>
        </p:nvSpPr>
        <p:spPr>
          <a:xfrm rot="0"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7" name="Date Placeholder 10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112325F7-869C-448B-BA56-E56616542B9C}" type="datetime1">
              <a:t>3/31/2024</a:t>
            </a:fld>
            <a:endParaRPr dirty="0" lang="en-US"/>
          </a:p>
        </p:txBody>
      </p:sp>
      <p:sp>
        <p:nvSpPr>
          <p:cNvPr id="1048628" name="Footer Placeholder 11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29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EBC6ADC4-4E02-4277-935A-AB61130A99BB}" type="slidenum"/>
            <a:endParaRPr dirty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2097159" name="Shape 2097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160" name="Google Shape;2097160;p2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2097161" name="Google Shape;209716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2097162" name="Google Shape;209716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163" name="Google Shape;209716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164" name="Google Shape;209716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2097165" name="Google Shape;209716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166" name="Google Shape;209716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167" name="Google Shape;209716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168" name="Google Shape;209716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097169" name="Google Shape;209716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170" name="Google Shape;209717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171" name="Google Shape;209717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172" name="Google Shape;209717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173" name="Google Shape;209717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097174" name="Google Shape;209717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175" name="Google Shape;209717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176" name="Google Shape;209717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177" name="Google Shape;209717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178" name="Google Shape;209717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97179" name="Google Shape;2097179;p2"/>
          <p:cNvGrpSpPr/>
          <p:nvPr/>
        </p:nvGrpSpPr>
        <p:grpSpPr>
          <a:xfrm>
            <a:off x="6724502" y="0"/>
            <a:ext cx="5085303" cy="5118675"/>
            <a:chOff x="5043503" y="0"/>
            <a:chExt cx="3814072" cy="3839102"/>
          </a:xfrm>
        </p:grpSpPr>
        <p:sp>
          <p:nvSpPr>
            <p:cNvPr id="2097180" name="Google Shape;209718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181" name="Google Shape;209718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97182" name="Google Shape;209718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2097183" name="Google Shape;209718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184" name="Google Shape;209718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185" name="Google Shape;209718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97186" name="Google Shape;209718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97187" name="Google Shape;209718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2097188" name="Google Shape;209718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189" name="Google Shape;209718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97190" name="Google Shape;209719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191" name="Google Shape;209719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192" name="Google Shape;209719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193" name="Google Shape;209719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194" name="Google Shape;209719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195" name="Google Shape;209719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7196" name="Google Shape;2097196;p2"/>
          <p:cNvSpPr txBox="1"/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7197" name="Google Shape;2097197;p2"/>
          <p:cNvSpPr txBox="1"/>
          <p:nvPr>
            <p:ph idx="1" type="subTitle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7198" name="Google Shape;2097198;p2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097199" name="Shape 2097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00" name="Google Shape;2097200;p3"/>
          <p:cNvGrpSpPr/>
          <p:nvPr/>
        </p:nvGrpSpPr>
        <p:grpSpPr>
          <a:xfrm>
            <a:off x="195687" y="4541"/>
            <a:ext cx="1644245" cy="1846001"/>
            <a:chOff x="146769" y="3406"/>
            <a:chExt cx="1233215" cy="1384535"/>
          </a:xfrm>
        </p:grpSpPr>
        <p:grpSp>
          <p:nvGrpSpPr>
            <p:cNvPr id="2097201" name="Google Shape;209720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2097202" name="Google Shape;209720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03" name="Google Shape;209720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204" name="Google Shape;209720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2097205" name="Google Shape;209720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06" name="Google Shape;209720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07" name="Google Shape;209720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208" name="Google Shape;209720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2097209" name="Google Shape;209720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10" name="Google Shape;209721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11" name="Google Shape;209721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12" name="Google Shape;209721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97213" name="Google Shape;2097213;p3"/>
          <p:cNvGrpSpPr/>
          <p:nvPr/>
        </p:nvGrpSpPr>
        <p:grpSpPr>
          <a:xfrm>
            <a:off x="9033219" y="3871914"/>
            <a:ext cx="2914791" cy="2985925"/>
            <a:chOff x="6775084" y="2904008"/>
            <a:chExt cx="2186148" cy="2239500"/>
          </a:xfrm>
        </p:grpSpPr>
        <p:grpSp>
          <p:nvGrpSpPr>
            <p:cNvPr id="2097214" name="Google Shape;209721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2097215" name="Google Shape;209721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16" name="Google Shape;209721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217" name="Google Shape;209721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2097218" name="Google Shape;209721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19" name="Google Shape;209721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20" name="Google Shape;209722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221" name="Google Shape;209722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2097222" name="Google Shape;209722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23" name="Google Shape;209722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24" name="Google Shape;209722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25" name="Google Shape;209722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226" name="Google Shape;209722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2097227" name="Google Shape;209722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28" name="Google Shape;209722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29" name="Google Shape;209722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30" name="Google Shape;209723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31" name="Google Shape;209723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97232" name="Google Shape;2097232;p3"/>
          <p:cNvSpPr txBox="1"/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7233" name="Google Shape;2097233;p3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97234" name="Shape 2097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35" name="Google Shape;2097235;p4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097236" name="Google Shape;209723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237" name="Google Shape;209723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7238" name="Google Shape;2097238;p4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097239" name="Google Shape;2097239;p4"/>
          <p:cNvSpPr txBox="1"/>
          <p:nvPr>
            <p:ph idx="1" type="body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097240" name="Google Shape;2097240;p4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97241" name="Shape 2097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42" name="Google Shape;2097242;p5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097243" name="Google Shape;209724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244" name="Google Shape;209724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7245" name="Google Shape;2097245;p5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097246" name="Google Shape;2097246;p5"/>
          <p:cNvSpPr txBox="1"/>
          <p:nvPr>
            <p:ph idx="1" type="body"/>
          </p:nvPr>
        </p:nvSpPr>
        <p:spPr>
          <a:xfrm>
            <a:off x="1738400" y="2653400"/>
            <a:ext cx="4574100" cy="3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097247" name="Google Shape;2097247;p5"/>
          <p:cNvSpPr txBox="1"/>
          <p:nvPr>
            <p:ph idx="2" type="body"/>
          </p:nvPr>
        </p:nvSpPr>
        <p:spPr>
          <a:xfrm>
            <a:off x="6538200" y="2653400"/>
            <a:ext cx="4574100" cy="3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097248" name="Google Shape;2097248;p5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97249" name="Shape 2097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50" name="Google Shape;2097250;p6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097251" name="Google Shape;209725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252" name="Google Shape;209725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7253" name="Google Shape;2097253;p6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097254" name="Google Shape;2097254;p6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97255" name="Shape 2097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56" name="Google Shape;2097256;p7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097257" name="Google Shape;209725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258" name="Google Shape;209725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7259" name="Google Shape;2097259;p7"/>
          <p:cNvSpPr txBox="1"/>
          <p:nvPr>
            <p:ph type="title"/>
          </p:nvPr>
        </p:nvSpPr>
        <p:spPr>
          <a:xfrm>
            <a:off x="1738400" y="798100"/>
            <a:ext cx="4416000" cy="21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097260" name="Google Shape;2097260;p7"/>
          <p:cNvSpPr txBox="1"/>
          <p:nvPr>
            <p:ph idx="1" type="body"/>
          </p:nvPr>
        </p:nvSpPr>
        <p:spPr>
          <a:xfrm>
            <a:off x="1738400" y="3079567"/>
            <a:ext cx="4416000" cy="29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097261" name="Google Shape;2097261;p7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2097262" name="Shape 2097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63" name="Google Shape;2097263;p8"/>
          <p:cNvGrpSpPr/>
          <p:nvPr/>
        </p:nvGrpSpPr>
        <p:grpSpPr>
          <a:xfrm>
            <a:off x="9155392" y="1742"/>
            <a:ext cx="3023192" cy="3468833"/>
            <a:chOff x="6790514" y="1306"/>
            <a:chExt cx="2267451" cy="2601690"/>
          </a:xfrm>
        </p:grpSpPr>
        <p:grpSp>
          <p:nvGrpSpPr>
            <p:cNvPr id="2097264" name="Google Shape;209726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2097265" name="Google Shape;209726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66" name="Google Shape;209726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67" name="Google Shape;209726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268" name="Google Shape;209726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2097269" name="Google Shape;209726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70" name="Google Shape;209727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71" name="Google Shape;209727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272" name="Google Shape;209727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2097273" name="Google Shape;209727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74" name="Google Shape;209727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97275" name="Google Shape;2097275;p8"/>
          <p:cNvSpPr txBox="1"/>
          <p:nvPr>
            <p:ph type="title"/>
          </p:nvPr>
        </p:nvSpPr>
        <p:spPr>
          <a:xfrm>
            <a:off x="1098667" y="1018133"/>
            <a:ext cx="7810500" cy="47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7276" name="Google Shape;2097276;p8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97277" name="Shape 2097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78" name="Google Shape;2097278;p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097279" name="Google Shape;209727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280" name="Google Shape;209728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7281" name="Google Shape;2097281;p9"/>
          <p:cNvSpPr txBox="1"/>
          <p:nvPr>
            <p:ph type="title"/>
          </p:nvPr>
        </p:nvSpPr>
        <p:spPr>
          <a:xfrm>
            <a:off x="1738400" y="798100"/>
            <a:ext cx="4574100" cy="265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097282" name="Google Shape;2097282;p9"/>
          <p:cNvSpPr txBox="1"/>
          <p:nvPr>
            <p:ph idx="1" type="subTitle"/>
          </p:nvPr>
        </p:nvSpPr>
        <p:spPr>
          <a:xfrm>
            <a:off x="1738400" y="3657604"/>
            <a:ext cx="4574100" cy="968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97283" name="Google Shape;2097283;p9"/>
          <p:cNvSpPr txBox="1"/>
          <p:nvPr>
            <p:ph idx="2" type="body"/>
          </p:nvPr>
        </p:nvSpPr>
        <p:spPr>
          <a:xfrm>
            <a:off x="6538267" y="881333"/>
            <a:ext cx="4574100" cy="5160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097284" name="Google Shape;2097284;p9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 rot="0">
            <a:off x="581192" y="702156"/>
            <a:ext cx="11029616" cy="530296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 rot="0">
            <a:off x="581192" y="1302026"/>
            <a:ext cx="11029615" cy="4673324"/>
          </a:xfrm>
        </p:spPr>
        <p:txBody>
          <a:bodyPr rtlCol="0"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59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09FD363A-8403-4FDD-9751-02C1BBB1214B}" type="datetime1">
              <a:t>3/31/2024</a:t>
            </a:fld>
            <a:endParaRPr dirty="0" lang="en-US"/>
          </a:p>
        </p:txBody>
      </p:sp>
      <p:sp>
        <p:nvSpPr>
          <p:cNvPr id="1048596" name="Footer Placeholder 4" hidden="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dirty="0" lang="en-US"/>
              <a:t>Footer</a:t>
            </a:r>
            <a:endParaRPr dirty="0" lang="en-US"/>
          </a:p>
        </p:txBody>
      </p:sp>
      <p:sp>
        <p:nvSpPr>
          <p:cNvPr id="1048597" name="Slide Number Placeholder 5" hidden="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97285" name="Shape 2097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86" name="Google Shape;2097286;p10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2097287" name="Google Shape;209728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288" name="Google Shape;209728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7289" name="Google Shape;2097289;p10"/>
          <p:cNvSpPr txBox="1"/>
          <p:nvPr>
            <p:ph idx="1" type="body"/>
          </p:nvPr>
        </p:nvSpPr>
        <p:spPr>
          <a:xfrm>
            <a:off x="1738400" y="5518633"/>
            <a:ext cx="77907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2097290" name="Google Shape;2097290;p10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2097291" name="Shape 2097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92" name="Google Shape;2097292;p11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2097293" name="Google Shape;209729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2097294" name="Google Shape;209729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95" name="Google Shape;209729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96" name="Google Shape;209729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97" name="Google Shape;209729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298" name="Google Shape;209729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2097299" name="Google Shape;209729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00" name="Google Shape;209730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01" name="Google Shape;209730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02" name="Google Shape;209730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03" name="Google Shape;209730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04" name="Google Shape;209730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097305" name="Google Shape;209730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06" name="Google Shape;209730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07" name="Google Shape;209730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08" name="Google Shape;209730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09" name="Google Shape;209730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097310" name="Google Shape;209731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11" name="Google Shape;209731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12" name="Google Shape;209731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13" name="Google Shape;209731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097314" name="Google Shape;209731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15" name="Google Shape;209731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16" name="Google Shape;209731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17" name="Google Shape;209731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18" name="Google Shape;209731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19" name="Google Shape;209731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097320" name="Google Shape;209732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21" name="Google Shape;209732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22" name="Google Shape;209732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23" name="Google Shape;209732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24" name="Google Shape;209732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097325" name="Google Shape;209732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26" name="Google Shape;209732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27" name="Google Shape;209732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28" name="Google Shape;209732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097329" name="Google Shape;209732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30" name="Google Shape;209733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31" name="Google Shape;209733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32" name="Google Shape;209733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33" name="Google Shape;209733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34" name="Google Shape;209733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097335" name="Google Shape;209733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36" name="Google Shape;209733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37" name="Google Shape;209733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38" name="Google Shape;209733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39" name="Google Shape;209733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097340" name="Google Shape;209734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41" name="Google Shape;209734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42" name="Google Shape;209734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43" name="Google Shape;209734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44" name="Google Shape;209734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097345" name="Google Shape;209734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46" name="Google Shape;209734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47" name="Google Shape;209734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48" name="Google Shape;209734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97349" name="Google Shape;209734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50" name="Google Shape;209735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51" name="Google Shape;209735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52" name="Google Shape;209735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53" name="Google Shape;209735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97354" name="Google Shape;209735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55" name="Google Shape;209735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56" name="Google Shape;209735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57" name="Google Shape;209735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58" name="Google Shape;209735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7359" name="Google Shape;209735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60" name="Google Shape;209736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61" name="Google Shape;209736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62" name="Google Shape;209736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63" name="Google Shape;209736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64" name="Google Shape;209736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097365" name="Google Shape;209736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66" name="Google Shape;209736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67" name="Google Shape;209736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68" name="Google Shape;209736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69" name="Google Shape;209736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097370" name="Google Shape;209737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71" name="Google Shape;209737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72" name="Google Shape;209737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73" name="Google Shape;209737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097374" name="Google Shape;209737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75" name="Google Shape;209737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76" name="Google Shape;209737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77" name="Google Shape;209737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78" name="Google Shape;209737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097379" name="Google Shape;209737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80" name="Google Shape;209738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81" name="Google Shape;209738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82" name="Google Shape;209738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83" name="Google Shape;209738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84" name="Google Shape;209738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097385" name="Google Shape;209738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86" name="Google Shape;209738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87" name="Google Shape;209738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88" name="Google Shape;209738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89" name="Google Shape;209738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097390" name="Google Shape;209739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91" name="Google Shape;209739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92" name="Google Shape;209739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93" name="Google Shape;209739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097394" name="Google Shape;209739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95" name="Google Shape;209739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96" name="Google Shape;209739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97" name="Google Shape;209739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98" name="Google Shape;209739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99" name="Google Shape;209739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097400" name="Google Shape;209740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401" name="Google Shape;209740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402" name="Google Shape;209740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403" name="Google Shape;209740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404" name="Google Shape;209740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097405" name="Google Shape;209740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406" name="Google Shape;209740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407" name="Google Shape;209740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408" name="Google Shape;209740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409" name="Google Shape;209740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097410" name="Google Shape;209741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411" name="Google Shape;209741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412" name="Google Shape;209741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413" name="Google Shape;209741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097414" name="Google Shape;209741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415" name="Google Shape;209741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416" name="Google Shape;209741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417" name="Google Shape;209741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97418" name="Google Shape;2097418;p11"/>
          <p:cNvSpPr txBox="1"/>
          <p:nvPr>
            <p:ph hasCustomPrompt="1" type="title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7419" name="Google Shape;2097419;p11"/>
          <p:cNvSpPr txBox="1"/>
          <p:nvPr>
            <p:ph idx="1" type="body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7420" name="Google Shape;2097420;p11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97421" name="Shape 2097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22" name="Google Shape;2097422;p12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2097423" name="Shape 2097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24" name="Google Shape;2097424;p13"/>
          <p:cNvSpPr/>
          <p:nvPr/>
        </p:nvSpPr>
        <p:spPr>
          <a:xfrm>
            <a:off x="446534" y="3085764"/>
            <a:ext cx="11298900" cy="3338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7425" name="Google Shape;2097425;p13"/>
          <p:cNvSpPr txBox="1"/>
          <p:nvPr>
            <p:ph type="title"/>
          </p:nvPr>
        </p:nvSpPr>
        <p:spPr>
          <a:xfrm>
            <a:off x="581190" y="1020431"/>
            <a:ext cx="10993500" cy="14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097426" name="Google Shape;2097426;p13"/>
          <p:cNvSpPr txBox="1"/>
          <p:nvPr>
            <p:ph idx="1" type="subTitle"/>
          </p:nvPr>
        </p:nvSpPr>
        <p:spPr>
          <a:xfrm>
            <a:off x="581193" y="2495445"/>
            <a:ext cx="10993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rtl="0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97427" name="Google Shape;2097427;p13"/>
          <p:cNvSpPr txBox="1"/>
          <p:nvPr>
            <p:ph idx="10" type="dt"/>
          </p:nvPr>
        </p:nvSpPr>
        <p:spPr>
          <a:xfrm>
            <a:off x="7605950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7428" name="Google Shape;2097428;p13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7429" name="Google Shape;2097429;p13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97430" name="Shape 2097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31" name="Google Shape;2097431;p14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097432" name="Google Shape;2097432;p14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●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○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■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●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○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■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●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○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■"/>
              <a:defRPr/>
            </a:lvl9pPr>
          </a:lstStyle>
          <a:p/>
        </p:txBody>
      </p:sp>
      <p:sp>
        <p:nvSpPr>
          <p:cNvPr id="2097433" name="Google Shape;2097433;p14"/>
          <p:cNvSpPr txBox="1"/>
          <p:nvPr>
            <p:ph idx="10" type="dt"/>
          </p:nvPr>
        </p:nvSpPr>
        <p:spPr>
          <a:xfrm>
            <a:off x="7605950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7434" name="Google Shape;2097434;p14"/>
          <p:cNvSpPr txBox="1"/>
          <p:nvPr>
            <p:ph idx="11" type="ftr"/>
          </p:nvPr>
        </p:nvSpPr>
        <p:spPr>
          <a:xfrm>
            <a:off x="3327400" y="6248400"/>
            <a:ext cx="6908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7435" name="Google Shape;2097435;p14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7"/>
          <p:cNvSpPr>
            <a:spLocks noChangeAspect="1"/>
          </p:cNvSpPr>
          <p:nvPr/>
        </p:nvSpPr>
        <p:spPr>
          <a:xfrm rot="0"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 rot="0">
            <a:off x="581193" y="2393950"/>
            <a:ext cx="11029615" cy="2147467"/>
          </a:xfrm>
        </p:spPr>
        <p:txBody>
          <a:bodyPr anchor="b" rtlCol="0">
            <a:normAutofit/>
          </a:bodyPr>
          <a:lstStyle>
            <a:lvl1pPr algn="l" lvl="0">
              <a:defRPr b="0" cap="all" dirty="0" sz="3600"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 rot="0">
            <a:off x="581192" y="4541417"/>
            <a:ext cx="11029615" cy="600556"/>
          </a:xfrm>
        </p:spPr>
        <p:txBody>
          <a:bodyPr anchor="t" rtlCol="0">
            <a:normAutofit/>
          </a:bodyPr>
          <a:lstStyle>
            <a:lvl1pPr algn="l" indent="0" lvl="0" marL="0">
              <a:buNone/>
              <a:defRPr cap="all" dirty="0" sz="1800" lang="en-US">
                <a:solidFill>
                  <a:schemeClr val="accent1"/>
                </a:solidFill>
              </a:defRPr>
            </a:lvl1pPr>
            <a:lvl2pPr indent="0" lvl="1" marL="457200">
              <a:buNone/>
              <a:defRPr dirty="0" sz="1800" lang="en-US">
                <a:solidFill>
                  <a:schemeClr val="tx1">
                    <a:tint val="75000"/>
                  </a:schemeClr>
                </a:solidFill>
              </a:defRPr>
            </a:lvl2pPr>
            <a:lvl3pPr indent="0" lvl="2" marL="914400">
              <a:buNone/>
              <a:defRPr dirty="0" sz="1600" lang="en-US">
                <a:solidFill>
                  <a:schemeClr val="tx1">
                    <a:tint val="75000"/>
                  </a:schemeClr>
                </a:solidFill>
              </a:defRPr>
            </a:lvl3pPr>
            <a:lvl4pPr indent="0" lvl="3" marL="13716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4pPr>
            <a:lvl5pPr indent="0" lvl="4" marL="18288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5pPr>
            <a:lvl6pPr indent="0" lvl="5" marL="22860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6pPr>
            <a:lvl7pPr indent="0" lvl="6" marL="27432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7pPr>
            <a:lvl8pPr indent="0" lvl="7" marL="32004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8pPr>
            <a:lvl9pPr indent="0" lvl="8" marL="36576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4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186DF0FA-3E9B-4EF9-800A-29389C2C0B36}" type="datetime1">
              <a:t>3/31/2024</a:t>
            </a:fld>
            <a:endParaRPr dirty="0" lang="en-US"/>
          </a:p>
        </p:txBody>
      </p:sp>
      <p:sp>
        <p:nvSpPr>
          <p:cNvPr id="1048645" name="Footer Placeholder 8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46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2D1003CF-CA0E-40D4-ADFB-6F3FA29CC92B}" type="slidenum"/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 rot="0">
            <a:off x="581193" y="729658"/>
            <a:ext cx="11029616" cy="492855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>
          <a:xfrm rot="0">
            <a:off x="581193" y="1391479"/>
            <a:ext cx="5194766" cy="4469572"/>
          </a:xfrm>
        </p:spPr>
        <p:txBody>
          <a:bodyPr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49" name="Content Placeholder 3"/>
          <p:cNvSpPr>
            <a:spLocks noGrp="1"/>
          </p:cNvSpPr>
          <p:nvPr>
            <p:ph idx="2"/>
          </p:nvPr>
        </p:nvSpPr>
        <p:spPr>
          <a:xfrm rot="0">
            <a:off x="6416038" y="1391479"/>
            <a:ext cx="5194769" cy="4469572"/>
          </a:xfrm>
        </p:spPr>
        <p:txBody>
          <a:bodyPr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59530B53-43FF-4E52-ADC0-D1F6335B6511}" type="datetime1">
              <a:t>3/31/2024</a:t>
            </a:fld>
            <a:endParaRPr dirty="0" 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D4689618-70DE-444C-A513-EFF47D55CEA7}" type="slidenum"/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cust">
  <p:cSld name="Comparis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 idx="10"/>
          </p:nvPr>
        </p:nvSpPr>
        <p:spPr>
          <a:xfrm rot="0">
            <a:off x="581193" y="729658"/>
            <a:ext cx="11029616" cy="988332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54" name="Text Placeholder 2"/>
          <p:cNvSpPr>
            <a:spLocks noGrp="1"/>
          </p:cNvSpPr>
          <p:nvPr>
            <p:ph type="body" idx="11"/>
          </p:nvPr>
        </p:nvSpPr>
        <p:spPr>
          <a:xfrm rot="0">
            <a:off x="581190" y="2250891"/>
            <a:ext cx="5194769" cy="557784"/>
          </a:xfrm>
        </p:spPr>
        <p:txBody>
          <a:bodyPr anchor="ctr" rtlCol="0">
            <a:noAutofit/>
          </a:bodyPr>
          <a:lstStyle>
            <a:lvl1pPr indent="0" lvl="0" marL="0">
              <a:buNone/>
              <a:defRPr b="0" dirty="0" sz="2000"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indent="0" lvl="1" marL="457200">
              <a:buNone/>
              <a:defRPr b="1" dirty="0" sz="2000" lang="en-US">
                <a:latin typeface="+mn-lt"/>
              </a:defRPr>
            </a:lvl2pPr>
            <a:lvl3pPr indent="0" lvl="2" marL="914400">
              <a:buNone/>
              <a:defRPr b="1" dirty="0" sz="1800" lang="en-US">
                <a:latin typeface="+mn-lt"/>
              </a:defRPr>
            </a:lvl3pPr>
            <a:lvl4pPr indent="0" lvl="3" marL="1371600">
              <a:buNone/>
              <a:defRPr b="1" dirty="0" sz="1600" lang="en-US">
                <a:latin typeface="+mn-lt"/>
              </a:defRPr>
            </a:lvl4pPr>
            <a:lvl5pPr indent="0" lvl="4" marL="1828800">
              <a:buNone/>
              <a:defRPr b="1" dirty="0" sz="1600" lang="en-US">
                <a:latin typeface="+mn-lt"/>
              </a:defRPr>
            </a:lvl5pPr>
            <a:lvl6pPr indent="0" lvl="5" marL="2286000">
              <a:buNone/>
              <a:defRPr b="1" dirty="0" sz="1600" lang="en-US">
                <a:latin typeface="+mn-lt"/>
              </a:defRPr>
            </a:lvl6pPr>
            <a:lvl7pPr indent="0" lvl="6" marL="2743200">
              <a:buNone/>
              <a:defRPr b="1" dirty="0" sz="1600" lang="en-US">
                <a:latin typeface="+mn-lt"/>
              </a:defRPr>
            </a:lvl7pPr>
            <a:lvl8pPr indent="0" lvl="7" marL="3200400">
              <a:buNone/>
              <a:defRPr b="1" dirty="0" sz="1600" lang="en-US">
                <a:latin typeface="+mn-lt"/>
              </a:defRPr>
            </a:lvl8pPr>
            <a:lvl9pPr indent="0" lvl="8" marL="3657600">
              <a:buNone/>
              <a:defRPr b="1" dirty="0" sz="1600" lang="en-US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55" name="Content Placeholder 3"/>
          <p:cNvSpPr>
            <a:spLocks noGrp="1"/>
          </p:cNvSpPr>
          <p:nvPr>
            <p:ph idx="12"/>
          </p:nvPr>
        </p:nvSpPr>
        <p:spPr>
          <a:xfrm rot="0">
            <a:off x="581193" y="2926052"/>
            <a:ext cx="5194766" cy="2934999"/>
          </a:xfrm>
        </p:spPr>
        <p:txBody>
          <a:bodyPr anchor="t"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56" name="Text Placeholder 4"/>
          <p:cNvSpPr>
            <a:spLocks noGrp="1"/>
          </p:cNvSpPr>
          <p:nvPr>
            <p:ph type="body" idx="13"/>
          </p:nvPr>
        </p:nvSpPr>
        <p:spPr>
          <a:xfrm rot="0">
            <a:off x="6416038" y="2250892"/>
            <a:ext cx="5194770" cy="553373"/>
          </a:xfrm>
        </p:spPr>
        <p:txBody>
          <a:bodyPr anchor="ctr" rtlCol="0">
            <a:noAutofit/>
          </a:bodyPr>
          <a:lstStyle>
            <a:lvl1pPr algn="l" indent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b="0" dirty="0" sz="2000"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indent="0" lvl="1" marL="457200">
              <a:buNone/>
              <a:defRPr b="1" dirty="0" sz="2000" lang="en-US">
                <a:latin typeface="+mn-lt"/>
              </a:defRPr>
            </a:lvl2pPr>
            <a:lvl3pPr indent="0" lvl="2" marL="914400">
              <a:buNone/>
              <a:defRPr b="1" dirty="0" sz="1800" lang="en-US">
                <a:latin typeface="+mn-lt"/>
              </a:defRPr>
            </a:lvl3pPr>
            <a:lvl4pPr indent="0" lvl="3" marL="1371600">
              <a:buNone/>
              <a:defRPr b="1" dirty="0" sz="1600" lang="en-US">
                <a:latin typeface="+mn-lt"/>
              </a:defRPr>
            </a:lvl4pPr>
            <a:lvl5pPr indent="0" lvl="4" marL="1828800">
              <a:buNone/>
              <a:defRPr b="1" dirty="0" sz="1600" lang="en-US">
                <a:latin typeface="+mn-lt"/>
              </a:defRPr>
            </a:lvl5pPr>
            <a:lvl6pPr indent="0" lvl="5" marL="2286000">
              <a:buNone/>
              <a:defRPr b="1" dirty="0" sz="1600" lang="en-US">
                <a:latin typeface="+mn-lt"/>
              </a:defRPr>
            </a:lvl6pPr>
            <a:lvl7pPr indent="0" lvl="6" marL="2743200">
              <a:buNone/>
              <a:defRPr b="1" dirty="0" sz="1600" lang="en-US">
                <a:latin typeface="+mn-lt"/>
              </a:defRPr>
            </a:lvl7pPr>
            <a:lvl8pPr indent="0" lvl="7" marL="3200400">
              <a:buNone/>
              <a:defRPr b="1" dirty="0" sz="1600" lang="en-US">
                <a:latin typeface="+mn-lt"/>
              </a:defRPr>
            </a:lvl8pPr>
            <a:lvl9pPr indent="0" lvl="8" marL="3657600">
              <a:buNone/>
              <a:defRPr b="1" dirty="0" sz="1600" lang="en-US">
                <a:latin typeface="+mn-lt"/>
              </a:defRPr>
            </a:lvl9pPr>
          </a:lstStyle>
          <a:p>
            <a:pPr algn="l" indent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</a:pPr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57" name="Content Placeholder 5"/>
          <p:cNvSpPr>
            <a:spLocks noGrp="1"/>
          </p:cNvSpPr>
          <p:nvPr>
            <p:ph idx="14"/>
          </p:nvPr>
        </p:nvSpPr>
        <p:spPr>
          <a:xfrm rot="0">
            <a:off x="6416037" y="2926052"/>
            <a:ext cx="5194771" cy="2934999"/>
          </a:xfrm>
        </p:spPr>
        <p:txBody>
          <a:bodyPr anchor="t"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58" name="Date Placeholder 6"/>
          <p:cNvSpPr>
            <a:spLocks noGrp="1"/>
          </p:cNvSpPr>
          <p:nvPr>
            <p:ph type="dt" sz="half" idx="15"/>
          </p:nvPr>
        </p:nvSpPr>
        <p:spPr/>
        <p:txBody>
          <a:bodyPr rtlCol="0"/>
          <a:p>
            <a:fld id="{21F2BDD3-CBC3-4DFE-BC8A-E1D0714965F2}" type="datetime1">
              <a:t>3/31/2024</a:t>
            </a:fld>
            <a:endParaRPr dirty="0" lang="en-US"/>
          </a:p>
        </p:txBody>
      </p:sp>
      <p:sp>
        <p:nvSpPr>
          <p:cNvPr id="1048659" name="Footer Placeholder 7"/>
          <p:cNvSpPr>
            <a:spLocks noGrp="1"/>
          </p:cNvSpPr>
          <p:nvPr>
            <p:ph type="ftr" sz="quarter" idx="16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60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p>
            <a:fld id="{CEDDCAA5-4B06-4E0B-A800-2BAADDA380EB}" type="slidenum"/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 rot="0">
            <a:off x="575894" y="729658"/>
            <a:ext cx="11029616" cy="592245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17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945B2DA3-87E6-4D48-8370-0CE25F59FE60}" type="datetime1">
              <a:t>3/31/2024</a:t>
            </a:fld>
            <a:endParaRPr dirty="0" lang="en-US"/>
          </a:p>
        </p:txBody>
      </p:sp>
      <p:sp>
        <p:nvSpPr>
          <p:cNvPr id="1048618" name="Footer Placeholder 3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FCEC1E73-B6E5-413F-9F83-CFA9D8817E7C}" type="slidenum"/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111BFC62-B18D-4F34-BC5E-3C56347DFBE9}" type="datetime1">
              <a:t>3/31/2024</a:t>
            </a:fld>
            <a:endParaRPr dirty="0" lang="en-US"/>
          </a:p>
        </p:txBody>
      </p:sp>
      <p:sp>
        <p:nvSpPr>
          <p:cNvPr id="1048662" name="Footer Placeholder 2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6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61575605-0791-4106-B54A-37EABEE0DACF}" type="slidenum"/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Rectangle 8"/>
          <p:cNvSpPr>
            <a:spLocks noChangeAspect="1"/>
          </p:cNvSpPr>
          <p:nvPr/>
        </p:nvSpPr>
        <p:spPr>
          <a:xfrm rot="0"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 rot="0">
            <a:off x="767857" y="933450"/>
            <a:ext cx="3031852" cy="1722419"/>
          </a:xfrm>
        </p:spPr>
        <p:txBody>
          <a:bodyPr anchor="b" rtlCol="0">
            <a:normAutofit/>
          </a:bodyPr>
          <a:lstStyle>
            <a:lvl1pPr algn="l" lvl="0">
              <a:defRPr b="0" dirty="0" sz="2400" lang="en-US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66" name="Content Placeholder 2"/>
          <p:cNvSpPr>
            <a:spLocks noGrp="1"/>
          </p:cNvSpPr>
          <p:nvPr>
            <p:ph idx="1"/>
          </p:nvPr>
        </p:nvSpPr>
        <p:spPr>
          <a:xfrm rot="0">
            <a:off x="4900928" y="1179829"/>
            <a:ext cx="6650990" cy="4658216"/>
          </a:xfrm>
        </p:spPr>
        <p:txBody>
          <a:bodyPr anchor="ctr" rtlCol="0">
            <a:normAutofit/>
          </a:bodyPr>
          <a:lstStyle>
            <a:lvl1pPr lvl="0">
              <a:defRPr dirty="0" sz="2000" lang="en-US">
                <a:solidFill>
                  <a:schemeClr val="tx2"/>
                </a:solidFill>
              </a:defRPr>
            </a:lvl1pPr>
            <a:lvl2pPr lvl="1">
              <a:defRPr dirty="0" sz="1800" lang="en-US">
                <a:solidFill>
                  <a:schemeClr val="tx2"/>
                </a:solidFill>
              </a:defRPr>
            </a:lvl2pPr>
            <a:lvl3pPr lvl="2">
              <a:defRPr dirty="0" sz="1600" lang="en-US">
                <a:solidFill>
                  <a:schemeClr val="tx2"/>
                </a:solidFill>
              </a:defRPr>
            </a:lvl3pPr>
            <a:lvl4pPr lvl="3">
              <a:defRPr dirty="0" sz="1400" lang="en-US">
                <a:solidFill>
                  <a:schemeClr val="tx2"/>
                </a:solidFill>
              </a:defRPr>
            </a:lvl4pPr>
            <a:lvl5pPr lvl="4">
              <a:defRPr dirty="0" sz="1400" lang="en-US">
                <a:solidFill>
                  <a:schemeClr val="tx2"/>
                </a:solidFill>
              </a:defRPr>
            </a:lvl5pPr>
            <a:lvl6pPr lvl="5">
              <a:defRPr dirty="0" sz="1400" lang="en-US">
                <a:solidFill>
                  <a:schemeClr val="tx2"/>
                </a:solidFill>
              </a:defRPr>
            </a:lvl6pPr>
            <a:lvl7pPr lvl="6">
              <a:defRPr dirty="0" sz="1400" lang="en-US">
                <a:solidFill>
                  <a:schemeClr val="tx2"/>
                </a:solidFill>
              </a:defRPr>
            </a:lvl7pPr>
            <a:lvl8pPr lvl="7">
              <a:defRPr dirty="0" sz="1400" lang="en-US">
                <a:solidFill>
                  <a:schemeClr val="tx2"/>
                </a:solidFill>
              </a:defRPr>
            </a:lvl8pPr>
            <a:lvl9pPr lvl="8">
              <a:defRPr dirty="0" sz="1400" lang="en-US">
                <a:solidFill>
                  <a:schemeClr val="tx2"/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67" name="Text Placeholder 3"/>
          <p:cNvSpPr>
            <a:spLocks noGrp="1"/>
          </p:cNvSpPr>
          <p:nvPr>
            <p:ph type="body" idx="2"/>
          </p:nvPr>
        </p:nvSpPr>
        <p:spPr>
          <a:xfrm rot="0">
            <a:off x="767857" y="2836654"/>
            <a:ext cx="3031852" cy="3001392"/>
          </a:xfrm>
        </p:spPr>
        <p:txBody>
          <a:bodyPr anchor="t" rtlCol="0">
            <a:normAutofit/>
          </a:bodyPr>
          <a:lstStyle>
            <a:lvl1pPr algn="l" indent="0" lvl="0" marL="0">
              <a:buNone/>
              <a:defRPr dirty="0" sz="1600" lang="en-US">
                <a:solidFill>
                  <a:srgbClr val="FFFFFF"/>
                </a:solidFill>
              </a:defRPr>
            </a:lvl1pPr>
            <a:lvl2pPr indent="0" lvl="1" marL="457200">
              <a:buNone/>
              <a:defRPr dirty="0" sz="1100" lang="en-US"/>
            </a:lvl2pPr>
            <a:lvl3pPr indent="0" lvl="2" marL="914400">
              <a:buNone/>
              <a:defRPr dirty="0" sz="1000" lang="en-US"/>
            </a:lvl3pPr>
            <a:lvl4pPr indent="0" lvl="3" marL="1371600">
              <a:buNone/>
              <a:defRPr dirty="0" sz="900" lang="en-US"/>
            </a:lvl4pPr>
            <a:lvl5pPr indent="0" lvl="4" marL="1828800">
              <a:buNone/>
              <a:defRPr dirty="0" sz="900" lang="en-US"/>
            </a:lvl5pPr>
            <a:lvl6pPr indent="0" lvl="5" marL="2286000">
              <a:buNone/>
              <a:defRPr dirty="0" sz="900" lang="en-US"/>
            </a:lvl6pPr>
            <a:lvl7pPr indent="0" lvl="6" marL="2743200">
              <a:buNone/>
              <a:defRPr dirty="0" sz="900" lang="en-US"/>
            </a:lvl7pPr>
            <a:lvl8pPr indent="0" lvl="7" marL="3200400">
              <a:buNone/>
              <a:defRPr dirty="0" sz="900" lang="en-US"/>
            </a:lvl8pPr>
            <a:lvl9pPr indent="0" lvl="8" marL="3657600">
              <a:buNone/>
              <a:defRPr dirty="0" sz="900" lang="en-US"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68" name="Date Placeholder 7"/>
          <p:cNvSpPr>
            <a:spLocks noGrp="1"/>
          </p:cNvSpPr>
          <p:nvPr>
            <p:ph type="dt" sz="half" idx="10"/>
          </p:nvPr>
        </p:nvSpPr>
        <p:spPr>
          <a:xfrm rot="0">
            <a:off x="7605950" y="6456916"/>
            <a:ext cx="2844799" cy="365125"/>
          </a:xfrm>
        </p:spPr>
        <p:txBody>
          <a:bodyPr rtlCol="0"/>
          <a:p>
            <a:fld id="{5115AC2C-F7B6-49DD-9DCA-64006745128E}" type="datetime1">
              <a:t>3/31/2024</a:t>
            </a:fld>
            <a:endParaRPr dirty="0" lang="en-US"/>
          </a:p>
        </p:txBody>
      </p:sp>
      <p:sp>
        <p:nvSpPr>
          <p:cNvPr id="1048669" name="Footer Placeholder 9"/>
          <p:cNvSpPr>
            <a:spLocks noGrp="1"/>
          </p:cNvSpPr>
          <p:nvPr>
            <p:ph type="ftr" sz="quarter" idx="11"/>
          </p:nvPr>
        </p:nvSpPr>
        <p:spPr>
          <a:xfrm rot="0">
            <a:off x="581192" y="6452590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70" name="Slide Number Placeholder 10"/>
          <p:cNvSpPr>
            <a:spLocks noGrp="1"/>
          </p:cNvSpPr>
          <p:nvPr>
            <p:ph type="sldNum" sz="quarter" idx="12"/>
          </p:nvPr>
        </p:nvSpPr>
        <p:spPr>
          <a:xfrm rot="0">
            <a:off x="10558300" y="6456916"/>
            <a:ext cx="1052509" cy="365125"/>
          </a:xfrm>
        </p:spPr>
        <p:txBody>
          <a:bodyPr rtlCol="0"/>
          <a:p>
            <a:fld id="{80CDF7B8-9FDE-4C1F-B7D9-83E8E982863F}" type="slidenum"/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 rot="0">
            <a:off x="581193" y="4693388"/>
            <a:ext cx="11029616" cy="566738"/>
          </a:xfrm>
        </p:spPr>
        <p:txBody>
          <a:bodyPr anchor="b" rtlCol="0">
            <a:normAutofit/>
          </a:bodyPr>
          <a:lstStyle>
            <a:lvl1pPr algn="l" lvl="0">
              <a:defRPr b="0" dirty="0" sz="2400"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31" name="Picture Placeholder 2"/>
          <p:cNvSpPr>
            <a:spLocks noChangeAspect="1" noGrp="1"/>
          </p:cNvSpPr>
          <p:nvPr>
            <p:ph type="pic" idx="1"/>
          </p:nvPr>
        </p:nvSpPr>
        <p:spPr>
          <a:xfrm rot="0">
            <a:off x="447817" y="641350"/>
            <a:ext cx="11290860" cy="3651249"/>
          </a:xfrm>
        </p:spPr>
        <p:txBody>
          <a:bodyPr anchor="t" rtlCol="0">
            <a:normAutofit/>
          </a:bodyPr>
          <a:lstStyle>
            <a:lvl1pPr algn="ctr" indent="0" lvl="0" marL="0">
              <a:buNone/>
              <a:defRPr dirty="0" sz="1600" lang="en-US"/>
            </a:lvl1pPr>
            <a:lvl2pPr indent="0" lvl="1" marL="457200">
              <a:buNone/>
              <a:defRPr dirty="0" sz="1600" lang="en-US"/>
            </a:lvl2pPr>
            <a:lvl3pPr indent="0" lvl="2" marL="914400">
              <a:buNone/>
              <a:defRPr dirty="0" sz="1600" lang="en-US"/>
            </a:lvl3pPr>
            <a:lvl4pPr indent="0" lvl="3" marL="1371600">
              <a:buNone/>
              <a:defRPr dirty="0" sz="1600" lang="en-US"/>
            </a:lvl4pPr>
            <a:lvl5pPr indent="0" lvl="4" marL="1828800">
              <a:buNone/>
              <a:defRPr dirty="0" sz="1600" lang="en-US"/>
            </a:lvl5pPr>
            <a:lvl6pPr indent="0" lvl="5" marL="2286000">
              <a:buNone/>
              <a:defRPr dirty="0" sz="1600" lang="en-US"/>
            </a:lvl6pPr>
            <a:lvl7pPr indent="0" lvl="6" marL="2743200">
              <a:buNone/>
              <a:defRPr dirty="0" sz="1600" lang="en-US"/>
            </a:lvl7pPr>
            <a:lvl8pPr indent="0" lvl="7" marL="3200400">
              <a:buNone/>
              <a:defRPr dirty="0" sz="1600" lang="en-US"/>
            </a:lvl8pPr>
            <a:lvl9pPr indent="0" lvl="8" marL="3657600">
              <a:buNone/>
              <a:defRPr dirty="0" sz="1600" lang="en-US"/>
            </a:lvl9pPr>
          </a:lstStyle>
          <a:p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048632" name="Text Placeholder 3"/>
          <p:cNvSpPr>
            <a:spLocks noGrp="1"/>
          </p:cNvSpPr>
          <p:nvPr>
            <p:ph type="body" idx="2"/>
          </p:nvPr>
        </p:nvSpPr>
        <p:spPr>
          <a:xfrm rot="0">
            <a:off x="581192" y="5260127"/>
            <a:ext cx="11029617" cy="998147"/>
          </a:xfrm>
        </p:spPr>
        <p:txBody>
          <a:bodyPr anchor="t" rtlCol="0">
            <a:normAutofit/>
          </a:bodyPr>
          <a:lstStyle>
            <a:lvl1pPr indent="0" lvl="0" marL="0">
              <a:buNone/>
              <a:defRPr dirty="0" sz="1600" lang="en-US"/>
            </a:lvl1pPr>
            <a:lvl2pPr indent="0" lvl="1" marL="457200">
              <a:buNone/>
              <a:defRPr dirty="0" sz="1200" lang="en-US"/>
            </a:lvl2pPr>
            <a:lvl3pPr indent="0" lvl="2" marL="914400">
              <a:buNone/>
              <a:defRPr dirty="0" sz="1000" lang="en-US"/>
            </a:lvl3pPr>
            <a:lvl4pPr indent="0" lvl="3" marL="1371600">
              <a:buNone/>
              <a:defRPr dirty="0" sz="900" lang="en-US"/>
            </a:lvl4pPr>
            <a:lvl5pPr indent="0" lvl="4" marL="1828800">
              <a:buNone/>
              <a:defRPr dirty="0" sz="900" lang="en-US"/>
            </a:lvl5pPr>
            <a:lvl6pPr indent="0" lvl="5" marL="2286000">
              <a:buNone/>
              <a:defRPr dirty="0" sz="900" lang="en-US"/>
            </a:lvl6pPr>
            <a:lvl7pPr indent="0" lvl="6" marL="2743200">
              <a:buNone/>
              <a:defRPr dirty="0" sz="900" lang="en-US"/>
            </a:lvl7pPr>
            <a:lvl8pPr indent="0" lvl="7" marL="3200400">
              <a:buNone/>
              <a:defRPr dirty="0" sz="900" lang="en-US"/>
            </a:lvl8pPr>
            <a:lvl9pPr indent="0" lvl="8" marL="3657600">
              <a:buNone/>
              <a:defRPr dirty="0" sz="900" lang="en-US"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6BBF1234-8F04-422C-ACF7-839B8FEA053E}" type="datetime1">
              <a:t>3/31/2024</a:t>
            </a:fld>
            <a:endParaRPr dirty="0" lang="en-US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pPr algn="l"/>
            <a:r>
              <a:rPr dirty="0" lang="en-US"/>
              <a:t/>
            </a:r>
            <a:endParaRPr dirty="0" lang="en-US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FA2F6A0D-B542-43B7-8823-270680AA2F5F}" type="slidenum"/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 rot="0"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 rot="0"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 rot="0">
            <a:off x="7605950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 lvl="0">
              <a:defRPr dirty="0" sz="900" 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247729-B3DA-4170-BCE4-BD599655D864}" type="datetime1">
              <a:t>3/31/2024</a:t>
            </a:fld>
            <a:endParaRPr dirty="0"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 rot="0">
            <a:off x="10558300" y="6423914"/>
            <a:ext cx="1052509" cy="365125"/>
          </a:xfrm>
          <a:prstGeom prst="rect"/>
        </p:spPr>
        <p:txBody>
          <a:bodyPr anchor="ctr" bIns="45720" lIns="91440" rIns="91440" rtlCol="0" tIns="45720" vert="horz"/>
          <a:lstStyle>
            <a:lvl1pPr algn="r" lvl="0">
              <a:defRPr dirty="0" sz="900" 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FE3E801-8B46-4CFB-9EFD-133709B9BBB9}" type="slidenum"/>
            <a:endParaRPr dirty="0" lang="en-US"/>
          </a:p>
        </p:txBody>
      </p:sp>
      <p:sp>
        <p:nvSpPr>
          <p:cNvPr id="1048580" name="Rectangle 8"/>
          <p:cNvSpPr/>
          <p:nvPr/>
        </p:nvSpPr>
        <p:spPr>
          <a:xfrm rot="0"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 rot="0"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 rot="0"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 rot="0">
            <a:off x="10485003" y="6437910"/>
            <a:ext cx="1125805" cy="365126"/>
          </a:xfrm>
          <a:prstGeom prst="rect"/>
          <a:noFill/>
        </p:spPr>
      </p:pic>
      <p:sp>
        <p:nvSpPr>
          <p:cNvPr id="1048583" name="Footer Placeholder 4" hidden="0"/>
          <p:cNvSpPr>
            <a:spLocks noGrp="1"/>
          </p:cNvSpPr>
          <p:nvPr>
            <p:ph type="ftr" sz="quarter" idx="3"/>
          </p:nvPr>
        </p:nvSpPr>
        <p:spPr>
          <a:xfrm rot="0">
            <a:off x="3327400" y="6248400"/>
            <a:ext cx="6908800" cy="381000"/>
          </a:xfrm>
          <a:prstGeom prst="rect"/>
        </p:spPr>
        <p:txBody>
          <a:bodyPr anchor="ctr" bIns="45720" lIns="91440" rIns="91440" rtlCol="0" tIns="45720" vert="horz"/>
          <a:lstStyle>
            <a:lvl1pPr algn="ctr" lvl="0">
              <a:defRPr dirty="0" sz="600" i="0" lang="en-US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dirty="0" lang="en-US"/>
              <a:t>Footer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lvl="0" rtl="0">
        <a:lnSpc>
          <a:spcPct val="100000"/>
        </a:lnSpc>
        <a:spcBef>
          <a:spcPct val="0"/>
        </a:spcBef>
        <a:buNone/>
        <a:defRPr b="0" cap="all" dirty="0" sz="2800" lang="en-US">
          <a:solidFill>
            <a:schemeClr val="tx1">
              <a:lumMod val="75000"/>
              <a:lumOff val="25000"/>
            </a:schemeClr>
          </a:solidFill>
          <a:latin typeface="+mj-lt"/>
        </a:defRPr>
      </a:lvl1pPr>
      <a:lvl2pPr lvl="1">
        <a:defRPr dirty="0" lang="en-US">
          <a:solidFill>
            <a:schemeClr val="tx2"/>
          </a:solidFill>
        </a:defRPr>
      </a:lvl2pPr>
      <a:lvl3pPr lvl="2">
        <a:defRPr dirty="0" lang="en-US">
          <a:solidFill>
            <a:schemeClr val="tx2"/>
          </a:solidFill>
        </a:defRPr>
      </a:lvl3pPr>
      <a:lvl4pPr lvl="3">
        <a:defRPr dirty="0" lang="en-US">
          <a:solidFill>
            <a:schemeClr val="tx2"/>
          </a:solidFill>
        </a:defRPr>
      </a:lvl4pPr>
      <a:lvl5pPr lvl="4">
        <a:defRPr dirty="0" lang="en-US">
          <a:solidFill>
            <a:schemeClr val="tx2"/>
          </a:solidFill>
        </a:defRPr>
      </a:lvl5pPr>
      <a:lvl6pPr lvl="5">
        <a:defRPr dirty="0" lang="en-US">
          <a:solidFill>
            <a:schemeClr val="tx2"/>
          </a:solidFill>
        </a:defRPr>
      </a:lvl6pPr>
      <a:lvl7pPr lvl="6">
        <a:defRPr dirty="0" lang="en-US">
          <a:solidFill>
            <a:schemeClr val="tx2"/>
          </a:solidFill>
        </a:defRPr>
      </a:lvl7pPr>
      <a:lvl8pPr lvl="7">
        <a:defRPr dirty="0" lang="en-US">
          <a:solidFill>
            <a:schemeClr val="tx2"/>
          </a:solidFill>
        </a:defRPr>
      </a:lvl8pPr>
      <a:lvl9pPr lvl="8">
        <a:defRPr dirty="0" lang="en-US">
          <a:solidFill>
            <a:schemeClr val="tx2"/>
          </a:solidFill>
        </a:defRPr>
      </a:lvl9pPr>
    </p:titleStyle>
    <p:bodyStyle>
      <a:lvl1pPr algn="l" indent="-306000" lvl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700" lang="en-US">
          <a:solidFill>
            <a:schemeClr val="tx1">
              <a:lumMod val="75000"/>
              <a:lumOff val="25000"/>
            </a:schemeClr>
          </a:solidFill>
          <a:latin typeface="+mn-lt"/>
        </a:defRPr>
      </a:lvl1pPr>
      <a:lvl2pPr algn="l" indent="-306000" lvl="1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400" lang="en-US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algn="l" indent="-270000" lvl="2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300" lang="en-US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algn="l" indent="-234000" lvl="3" marL="1241999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100" lang="en-US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algn="l" indent="-234000" lvl="4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100" lang="en-US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algn="l" indent="-228600" lvl="5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6pPr>
      <a:lvl7pPr algn="l" indent="-228600" lvl="6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7pPr>
      <a:lvl8pPr algn="l" indent="-228600" lvl="7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8pPr>
      <a:lvl9pPr algn="l" indent="-228600" lvl="8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9pPr>
    </p:bodyStyle>
    <p:otherStyle>
      <a:lvl1pPr algn="l" lvl="0" marL="0" rtl="0">
        <a:defRPr dirty="0" sz="1800" lang="en-US">
          <a:solidFill>
            <a:schemeClr val="tx1"/>
          </a:solidFill>
          <a:latin typeface="+mn-lt"/>
        </a:defRPr>
      </a:lvl1pPr>
      <a:lvl2pPr algn="l" lvl="1" marL="457200" rtl="0">
        <a:defRPr dirty="0" sz="1800" lang="en-US">
          <a:solidFill>
            <a:schemeClr val="tx1"/>
          </a:solidFill>
          <a:latin typeface="+mn-lt"/>
        </a:defRPr>
      </a:lvl2pPr>
      <a:lvl3pPr algn="l" lvl="2" marL="914400" rtl="0">
        <a:defRPr dirty="0" sz="1800" lang="en-US">
          <a:solidFill>
            <a:schemeClr val="tx1"/>
          </a:solidFill>
          <a:latin typeface="+mn-lt"/>
        </a:defRPr>
      </a:lvl3pPr>
      <a:lvl4pPr algn="l" lvl="3" marL="1371600" rtl="0">
        <a:defRPr dirty="0" sz="1800" lang="en-US">
          <a:solidFill>
            <a:schemeClr val="tx1"/>
          </a:solidFill>
          <a:latin typeface="+mn-lt"/>
        </a:defRPr>
      </a:lvl4pPr>
      <a:lvl5pPr algn="l" lvl="4" marL="1828800" rtl="0">
        <a:defRPr dirty="0" sz="1800" lang="en-US">
          <a:solidFill>
            <a:schemeClr val="tx1"/>
          </a:solidFill>
          <a:latin typeface="+mn-lt"/>
        </a:defRPr>
      </a:lvl5pPr>
      <a:lvl6pPr algn="l" lvl="5" marL="2286000" rtl="0">
        <a:defRPr dirty="0" sz="1800" lang="en-US">
          <a:solidFill>
            <a:schemeClr val="tx1"/>
          </a:solidFill>
          <a:latin typeface="+mn-lt"/>
        </a:defRPr>
      </a:lvl6pPr>
      <a:lvl7pPr algn="l" lvl="6" marL="2743200" rtl="0">
        <a:defRPr dirty="0" sz="1800" lang="en-US">
          <a:solidFill>
            <a:schemeClr val="tx1"/>
          </a:solidFill>
          <a:latin typeface="+mn-lt"/>
        </a:defRPr>
      </a:lvl7pPr>
      <a:lvl8pPr algn="l" lvl="7" marL="3200400" rtl="0">
        <a:defRPr dirty="0" sz="1800" lang="en-US">
          <a:solidFill>
            <a:schemeClr val="tx1"/>
          </a:solidFill>
          <a:latin typeface="+mn-lt"/>
        </a:defRPr>
      </a:lvl8pPr>
      <a:lvl9pPr algn="l" lvl="8" marL="3657600" rtl="0">
        <a:defRPr dirty="0" sz="1800" lang="en-US">
          <a:solidFill>
            <a:schemeClr val="tx1"/>
          </a:solidFill>
          <a:latin typeface="+mn-l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2097155" name="Shape 2097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56" name="Google Shape;209715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2097157" name="Google Shape;209715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238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238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238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238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238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097158" name="Google Shape;2097158;p1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436" name="Shape 2097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37" name="Google Shape;2097437;p15"/>
          <p:cNvSpPr txBox="1"/>
          <p:nvPr>
            <p:ph type="title"/>
          </p:nvPr>
        </p:nvSpPr>
        <p:spPr>
          <a:xfrm>
            <a:off x="1359108" y="1821635"/>
            <a:ext cx="91440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</a:pPr>
            <a:r>
              <a:rPr b="1" lang="en-US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EXPLORING FANDANGO DISPLAYED SCORES VERSUS TRUE USER RATINGS</a:t>
            </a:r>
            <a:endParaRPr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7438" name="Google Shape;2097438;p15"/>
          <p:cNvSpPr txBox="1"/>
          <p:nvPr/>
        </p:nvSpPr>
        <p:spPr>
          <a:xfrm>
            <a:off x="-329781" y="1034320"/>
            <a:ext cx="127266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b="1" i="0" sz="3200" u="none" cap="none" strike="noStrike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39" name="Google Shape;2097439;p15"/>
          <p:cNvSpPr txBox="1"/>
          <p:nvPr/>
        </p:nvSpPr>
        <p:spPr>
          <a:xfrm>
            <a:off x="2282457" y="4713153"/>
            <a:ext cx="7980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2000"/>
              <a:buFont typeface="Arial"/>
              <a:buAutoNum type="arabicPeriod"/>
            </a:pPr>
            <a:r>
              <a:rPr b="1" lang="en-US" sz="2000">
                <a:solidFill>
                  <a:srgbClr val="1482AB"/>
                </a:solidFill>
              </a:rPr>
              <a:t>PRADEEP A</a:t>
            </a: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lang="en-US" sz="2000">
                <a:solidFill>
                  <a:srgbClr val="1482AB"/>
                </a:solidFill>
              </a:rPr>
              <a:t>AERONAUTICAL </a:t>
            </a: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ENGINEERING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   Park College of Engineering and Technology</a:t>
            </a:r>
            <a:endParaRPr b="1" sz="2000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465" name="Shape 2097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66" name="Google Shape;2097466;p24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67" name="Google Shape;2097467;p24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lang="en-US" sz="2400"/>
              <a:t>Reference from kaggle website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468" name="Shape 2097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69" name="Google Shape;2097469;p25"/>
          <p:cNvSpPr txBox="1"/>
          <p:nvPr>
            <p:ph type="title"/>
          </p:nvPr>
        </p:nvSpPr>
        <p:spPr>
          <a:xfrm>
            <a:off x="1463041" y="2766217"/>
            <a:ext cx="9298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440" name="Shape 2097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41" name="Google Shape;2097441;p16"/>
          <p:cNvSpPr txBox="1"/>
          <p:nvPr>
            <p:ph type="title"/>
          </p:nvPr>
        </p:nvSpPr>
        <p:spPr>
          <a:xfrm>
            <a:off x="849573" y="55846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42" name="Google Shape;2097442;p16"/>
          <p:cNvSpPr txBox="1"/>
          <p:nvPr>
            <p:ph idx="1" type="body"/>
          </p:nvPr>
        </p:nvSpPr>
        <p:spPr>
          <a:xfrm>
            <a:off x="838200" y="1618938"/>
            <a:ext cx="11019000" cy="5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  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System Development Approach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Result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●"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443" name="Shape 2097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44" name="Google Shape;2097444;p17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45" name="Google Shape;2097445;p17"/>
          <p:cNvSpPr txBox="1"/>
          <p:nvPr>
            <p:ph idx="1" type="body"/>
          </p:nvPr>
        </p:nvSpPr>
        <p:spPr>
          <a:xfrm>
            <a:off x="581196" y="1237630"/>
            <a:ext cx="109008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 the relationship between popularity of a film and its rating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446" name="Shape 2097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47" name="Google Shape;2097447;p18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48" name="Google Shape;2097448;p18"/>
          <p:cNvSpPr txBox="1"/>
          <p:nvPr>
            <p:ph idx="1" type="body"/>
          </p:nvPr>
        </p:nvSpPr>
        <p:spPr>
          <a:xfrm>
            <a:off x="441671" y="1087378"/>
            <a:ext cx="11613600" cy="55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5435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●"/>
            </a:pPr>
            <a:r>
              <a:t/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 the relationship between popularity of a film and its rating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scatterplot showing the relationship between rating and votes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449" name="Shape 2097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50" name="Google Shape;2097450;p19"/>
          <p:cNvSpPr txBox="1"/>
          <p:nvPr>
            <p:ph type="title"/>
          </p:nvPr>
        </p:nvSpPr>
        <p:spPr>
          <a:xfrm>
            <a:off x="581192" y="662572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51" name="Google Shape;2097451;p19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Jupiter notebook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452" name="Shape 2097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53" name="Google Shape;2097453;p20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54" name="Google Shape;2097454;p20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311335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●"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Comparison of Fandango Ratings to Other Sites</a:t>
            </a:r>
            <a:endParaRPr/>
          </a:p>
          <a:p>
            <a:pPr indent="-3113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3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scatterplot exploring the relationship between RT Critic reviews and RT User reviews</a:t>
            </a:r>
            <a:endParaRPr/>
          </a:p>
          <a:p>
            <a:pPr indent="-3113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3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Calculate the Mean Absolute Difference between RT scores and RT User scores as described above</a:t>
            </a:r>
            <a:endParaRPr/>
          </a:p>
          <a:p>
            <a:pPr indent="-3113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3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distribution showing the </a:t>
            </a:r>
            <a:r>
              <a:rPr b="1" i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absolute value</a:t>
            </a: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difference between Critics and Users on Rotten Tomatoes.</a:t>
            </a:r>
            <a:endParaRPr/>
          </a:p>
          <a:p>
            <a:pPr indent="-3113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3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Display a scatterplot of the Metacritic Rating versus the Metacritic User rating.</a:t>
            </a:r>
            <a:endParaRPr/>
          </a:p>
          <a:p>
            <a:pPr indent="-3113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455" name="Shape 2097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56" name="Google Shape;2097456;p21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57" name="Google Shape;2097457;p21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rPr b="1" lang="en-US" sz="4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 movie original ratings and find the scam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97458" name="Google Shape;209745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42502" y="2142524"/>
            <a:ext cx="7848172" cy="4412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459" name="Shape 2097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60" name="Google Shape;2097460;p22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61" name="Google Shape;2097461;p22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●"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save the money and dont go into the scam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462" name="Shape 2097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63" name="Google Shape;2097463;p23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will save the movie and escape from scam websites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7464" name="Google Shape;2097464;p23"/>
          <p:cNvSpPr txBox="1"/>
          <p:nvPr/>
        </p:nvSpPr>
        <p:spPr>
          <a:xfrm>
            <a:off x="535670" y="844659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2729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 b="1" sz="4400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