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283186" y="1299860"/>
            <a:ext cx="7428827" cy="53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Organization Name:</a:t>
            </a:r>
            <a:r>
              <a:rPr lang="en-US" sz="1800">
                <a:sym typeface="+mn-ea"/>
              </a:rPr>
              <a:t>Government of Kerala.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PS Code:</a:t>
            </a:r>
            <a:r>
              <a:rPr lang="en-US" sz="1800">
                <a:sym typeface="+mn-ea"/>
              </a:rPr>
              <a:t> 1323.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Problem Statement Title:</a:t>
            </a:r>
            <a:r>
              <a:rPr lang="en-US" sz="1800">
                <a:sym typeface="+mn-ea"/>
              </a:rPr>
              <a:t> Development of Smart Toilet.</a:t>
            </a:r>
            <a:endParaRPr lang="en-US" sz="1800"/>
          </a:p>
          <a:p>
            <a:pPr marL="431800" lvl="1" indent="0">
              <a:buFont typeface="Wingdings" panose="05000000000000000000" charset="0"/>
              <a:buNone/>
            </a:pPr>
            <a:r>
              <a:rPr lang="en-US" sz="1800">
                <a:sym typeface="+mn-ea"/>
              </a:rPr>
              <a:t>Hygienic toilet while traveling and tracking the location through android app 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Team Name:</a:t>
            </a:r>
            <a:r>
              <a:rPr lang="en-US" sz="1800">
                <a:sym typeface="+mn-ea"/>
              </a:rPr>
              <a:t> Innovators.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Team Leader Name: </a:t>
            </a:r>
            <a:r>
              <a:rPr lang="en-US" sz="1800">
                <a:sym typeface="+mn-ea"/>
              </a:rPr>
              <a:t>Navin kumar.V.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Institute Code : </a:t>
            </a:r>
            <a:r>
              <a:rPr lang="en-US" sz="1800">
                <a:sym typeface="+mn-ea"/>
              </a:rPr>
              <a:t>6108.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Institute Name:</a:t>
            </a:r>
            <a:r>
              <a:rPr lang="en-US" sz="1800">
                <a:sym typeface="+mn-ea"/>
              </a:rPr>
              <a:t> Er.Perumal Manimekalai College of Engineering.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rgbClr val="0070C0"/>
                </a:solidFill>
                <a:sym typeface="+mn-ea"/>
              </a:rPr>
              <a:t>Theme Name:</a:t>
            </a:r>
            <a:r>
              <a:rPr lang="en-US" sz="1800">
                <a:sym typeface="+mn-ea"/>
              </a:rPr>
              <a:t> MedTech/BioTech/HealthTech.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35742" y="447262"/>
            <a:ext cx="5485731" cy="70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31892" y="1494504"/>
            <a:ext cx="6371846" cy="4719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u="sng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b="1" u="sng"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montserratregular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 today's modern world, access to hygienic public restrooms, especially for women, remains a pervasive challenge. This automatic self-cleaning toilet system addresses this problem. </a:t>
            </a:r>
            <a:endParaRPr lang="en-US" b="0" dirty="0">
              <a:solidFill>
                <a:srgbClr val="21252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Initially the nearest available restroom will be noted by the user.The restroom door and light are accessed using sensorw</a:t>
            </a:r>
            <a:endParaRPr lang="en-US" b="0" dirty="0">
              <a:solidFill>
                <a:srgbClr val="21252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Unlike traditional systems, this toilet emphasizes ultraviolet (UV) disinfection, hot air drying, and intelligent water conservation. The urine samples are collected to detect the kidney failures.</a:t>
            </a:r>
            <a:endParaRPr lang="en-US" b="0" dirty="0">
              <a:solidFill>
                <a:srgbClr val="21252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Our project empowers users to effortlessly pinpoint the nearest available smart toilets in real-time, also user can register their complaint about toilet condition through android app. </a:t>
            </a:r>
            <a:endParaRPr lang="en-US" b="0" dirty="0">
              <a:solidFill>
                <a:srgbClr val="21252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2" name="Google Shape;222;p2"/>
          <p:cNvSpPr txBox="1"/>
          <p:nvPr/>
        </p:nvSpPr>
        <p:spPr>
          <a:xfrm>
            <a:off x="7378700" y="3051175"/>
            <a:ext cx="4813300" cy="35280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0" indent="0">
              <a:buFont typeface="Wingdings" panose="05000000000000000000" charset="0"/>
              <a:buNone/>
            </a:pPr>
            <a:r>
              <a:rPr lang="en-US" sz="16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specification 	</a:t>
            </a:r>
            <a:endParaRPr lang="en-US" sz="1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Atmel328 Microcontroller.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Esp8266 wi fi device.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sym typeface="+mn-ea"/>
              </a:rPr>
              <a:t>bio enzyme  </a:t>
            </a:r>
            <a:r>
              <a:rPr lang="en-US" sz="1600">
                <a:sym typeface="+mn-ea"/>
              </a:rPr>
              <a:t>sensor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PIR sensor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Ultrasonic sensor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Driver controller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Relay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Light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Exhaust fan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water pump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Hot air dryer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Air freshener </a:t>
            </a:r>
            <a:endParaRPr lang="en-US" sz="160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60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295515" y="198120"/>
            <a:ext cx="4765040" cy="2754630"/>
          </a:xfrm>
          <a:prstGeom prst="rect">
            <a:avLst/>
          </a:prstGeom>
        </p:spPr>
      </p:pic>
      <p:sp>
        <p:nvSpPr>
          <p:cNvPr id="4" name="Google Shape;222;p2"/>
          <p:cNvSpPr txBox="1"/>
          <p:nvPr/>
        </p:nvSpPr>
        <p:spPr>
          <a:xfrm>
            <a:off x="9859645" y="3429000"/>
            <a:ext cx="2332355" cy="31502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8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specification</a:t>
            </a:r>
            <a:endParaRPr lang="en-US" sz="18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Keil software 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Android studio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Thingspeak IOT cloud.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endParaRPr lang="en-US" sz="1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1600">
              <a:solidFill>
                <a:srgbClr val="00B0F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Programming language</a:t>
            </a:r>
            <a:endParaRPr lang="en-US" sz="1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android application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Front end: XML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back end:  java. </a:t>
            </a:r>
            <a:endParaRPr lang="en-US" sz="1600" b="1">
              <a:solidFill>
                <a:srgbClr val="00B0F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hardware.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C++.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 sz="1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60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278130"/>
            <a:ext cx="5780809" cy="73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588707" y="1449191"/>
            <a:ext cx="4838700" cy="4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34950" y="2048510"/>
            <a:ext cx="6184265" cy="45853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this proposed method we developed a smart toilet system. When the user comes in front of restroom ,the IR sensor will detect the person and automatically open the door.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PIR sensor will detect the human thermal radiation and it will turn on the light, if the person exits from the restroom, it automatically turns off  the light.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UV sensor access the lid of toilet. It also activates the UV disinfection,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hot air drying process and also activates the Exhaust fan and air fresheners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before and after use.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Atmel 328 microcontroller is used for control and monitor the input and output devices.the ESP8266 wifi device is used for collecting raw data form the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bio enzyme sensor and stored in IOT cloud 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Solar panels generate electricity from sunlight, which can be stored in a battery for power source.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IoT integration facilitates data transmission between the smart toilet system and the Android application.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sz="1800" b="0" i="0" dirty="0">
              <a:solidFill>
                <a:srgbClr val="212529"/>
              </a:solidFill>
              <a:effectLst/>
              <a:latin typeface="montserratregular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722374" y="122251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629400" y="1746885"/>
            <a:ext cx="4236720" cy="2169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dirty="0"/>
              <a:t>DEPENDENCIES:</a:t>
            </a:r>
            <a:endParaRPr lang="en-IN" b="1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Technological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Infrastructure and Location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Healthcare and Medical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User Engagement and Feedback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Maintenance and Support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Regulatory and Compliance Dependencies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Financial Support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Willingness and Community Support</a:t>
            </a: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3697" b="13937"/>
          <a:stretch>
            <a:fillRect/>
          </a:stretch>
        </p:blipFill>
        <p:spPr>
          <a:xfrm>
            <a:off x="6629400" y="4044315"/>
            <a:ext cx="547560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8"/>
            <a:ext cx="12237424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Leader Name: Navin Kumar.V.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 Stream : Electronics and Communication Engineering                          Year : III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 1 Name: Pavithra.V.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 Stream :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Electronics and Communication Engineering 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Year : III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 2 Name: Pradeep.S.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 Stream :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Electronics and Communication Engineering      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Year : III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 3 Name: Sowndharya.S.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Stream :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Electronics and Communication Engineering  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Year : 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 4 Name: Vaishnavi.L.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Stream : Electronics and Communication Engineering                             Year : 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 5 Name: Prithika.V.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 : BE              Stream : Computer Science Engineering.                                                  Year : II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3727</Words>
  <Application>WPS Presentation</Application>
  <PresentationFormat>Widescreen</PresentationFormat>
  <Paragraphs>98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montserratregular</vt:lpstr>
      <vt:lpstr>Söhne</vt:lpstr>
      <vt:lpstr>Roboto</vt:lpstr>
      <vt:lpstr>Latha</vt:lpstr>
      <vt:lpstr>Microsoft YaHei</vt:lpstr>
      <vt:lpstr>Arial Unicode MS</vt:lpstr>
      <vt:lpstr>Wingdings</vt:lpstr>
      <vt:lpstr>Times New Roman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CSP</cp:lastModifiedBy>
  <cp:revision>10</cp:revision>
  <dcterms:created xsi:type="dcterms:W3CDTF">2022-02-11T07:14:00Z</dcterms:created>
  <dcterms:modified xsi:type="dcterms:W3CDTF">2023-09-27T04:53:49Z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C507AFADB70E44ACA20D328E3BA48DDE_13</vt:lpwstr>
  </property>
  <property fmtid="{D5CDD505-2E9C-101B-9397-08002B2CF9AE}" pid="4" name="KSOProductBuildVer">
    <vt:lpwstr>1033-12.2.0.13215</vt:lpwstr>
  </property>
</Properties>
</file>