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PRADEEP G</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816</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Libre Franklin</vt:lpstr>
      <vt:lpstr>Calibri</vt:lpstr>
      <vt:lpstr>Söhne</vt:lpstr>
      <vt:lpstr>Franklin Gothic</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8</cp:revision>
  <dcterms:modified xsi:type="dcterms:W3CDTF">2024-04-04T16:54:58Z</dcterms:modified>
</cp:coreProperties>
</file>