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87F8-680B-42C7-B83A-EDE2B5AD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CDD4C-6636-418D-B1E6-A876D8D2D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E1E7-B405-4D2F-BC4A-AF2FEA61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D0A0-824C-4B32-BD67-9FC681C1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BEBA-48E7-4CED-B85D-78221B35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B88C-2350-4637-9106-A47F3620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68F4-3285-45D5-920D-F5382DB1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84E5-8619-4A95-AB12-2E451C97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5D8E-D9C9-4076-B957-DC1A713E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41DA-4B47-4F9C-9B44-560135E0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1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BC40D-A06F-4F59-9069-44B01F4B3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9E658-5537-49A7-9426-EFAB239EE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CB66-9B25-45AE-98C5-6153B0C9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265B-A9D6-42DF-8F2E-65B040B0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7A14-DBC5-4CF3-B3D8-291E05B8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2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702C-3E96-4C58-A35B-4B5DF04D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994A-7BF0-46DE-8D67-641FA4F7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4D76-ADD8-4525-9886-702013D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CFD1-C802-4EBC-AEB2-EBDC072A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3D7F-B4F5-4321-9986-9D5D94FD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4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020D-9425-440D-9530-C6001AEE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B73D-62F1-41C1-9EE3-54F070451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7AE9-067B-4C33-8E2D-9710D028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373B-68C0-4681-A078-DABF0DE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2BBB-32C7-4A9F-B7AF-FA194D5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95C5-3CF3-4E5A-9A27-C0DA7313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1737-A663-4921-826A-BBD098BF5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6F85-3A09-482A-A936-60F27A25A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C0282-B45A-4064-A35B-2F1CA43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249B5-7546-4549-87DC-68B2B63F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1A571-4FBD-4A71-A3CD-F2DF18E5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96F6-9406-4F8C-BF93-2E353756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16D4E-D5A8-48E3-911B-7552BC3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06106-7F8B-4CC7-B3A8-E4A9E5E2F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625C6-038B-4B59-82FB-B221B5398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8F1BA-BFB7-4F29-8702-DBC6973A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2C8C6-5B79-4D08-8489-13329860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1C064-2889-42A6-9358-7FBCDABA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7053A-F7A2-4D3A-8B25-8002531C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1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9077-1B40-4363-B86E-B7837584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E4BC7-0881-42C8-9E4C-29C2E5BD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45307-B699-48FD-9FA7-F4228379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C581A-02D0-419A-ADD4-7F51A809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215DC-BF40-426D-A25B-19298DC9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506AB-66E7-4D13-9080-E1E1A0B7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34843-D37A-4D43-8984-C5E9B89C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1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2215-3065-4249-BEFA-DC2BC660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8891-3701-4E21-BB3E-3F118C2A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9471F-9C38-435E-8B40-2EC67738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A59B3-A57C-4A79-826D-89A12209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EA25-F4B0-4244-A914-5BF7FA6F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471B6-9EF0-4938-A465-46466B1F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9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3304-9B21-4C05-9A72-CE30DD5D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0C0A8-71B5-46B2-B927-C4B9D46D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91CE-3F7B-47EF-92E0-64D14CF6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D64B-7331-4AAD-BEDF-FA982E08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6FA06-56A4-49EB-8144-8F3C4EBD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496D-29AE-438A-AB98-70C016B5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3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6EA40-044D-44A4-B0AD-BB56914E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D825-4F4B-41A4-A4DA-4E72323D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83FA-45A8-4F45-8D87-68324687D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A6DD-F337-42F4-8F5C-BD37161EC63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721E-36AE-499F-987A-3C2BC1FE3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F7A7-4384-41F2-BC2E-D8A191F3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26BC3-F1DD-4F22-8C20-7788E2CD4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06E02-DAF0-48E9-97DE-62C374764C4A}"/>
              </a:ext>
            </a:extLst>
          </p:cNvPr>
          <p:cNvSpPr txBox="1"/>
          <p:nvPr/>
        </p:nvSpPr>
        <p:spPr>
          <a:xfrm>
            <a:off x="7262827" y="1531749"/>
            <a:ext cx="2105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On-Demand Car Wash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CC380-F8C8-46DF-BE1C-08FE975EACDD}"/>
              </a:ext>
            </a:extLst>
          </p:cNvPr>
          <p:cNvSpPr txBox="1"/>
          <p:nvPr/>
        </p:nvSpPr>
        <p:spPr>
          <a:xfrm>
            <a:off x="3428292" y="823863"/>
            <a:ext cx="488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Green Car Wash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24293-4305-4675-9E0D-8F5520036E78}"/>
              </a:ext>
            </a:extLst>
          </p:cNvPr>
          <p:cNvSpPr txBox="1"/>
          <p:nvPr/>
        </p:nvSpPr>
        <p:spPr>
          <a:xfrm>
            <a:off x="524435" y="2306668"/>
            <a:ext cx="11143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Consumer market for cars has increased rapidly in the past few years. So the goal is to design a car wash system  where if the user tells us the car location and the  washers will go and provide a professional car wash service.</a:t>
            </a:r>
          </a:p>
          <a:p>
            <a:endParaRPr lang="en-IN" dirty="0"/>
          </a:p>
          <a:p>
            <a:r>
              <a:rPr lang="en-IN" dirty="0"/>
              <a:t>So we need to design a web app to enable users a easy sign up and then fill up certain details and then book a car wash and also a system that will allocate washers for the jobs and also transactions. And also we need to create a Review system for the </a:t>
            </a:r>
            <a:r>
              <a:rPr lang="en-IN" dirty="0" err="1"/>
              <a:t>users.We</a:t>
            </a:r>
            <a:r>
              <a:rPr lang="en-IN" dirty="0"/>
              <a:t> have mainly 3 profiles, Client, manager and washer.</a:t>
            </a:r>
          </a:p>
        </p:txBody>
      </p:sp>
    </p:spTree>
    <p:extLst>
      <p:ext uri="{BB962C8B-B14F-4D97-AF65-F5344CB8AC3E}">
        <p14:creationId xmlns:p14="http://schemas.microsoft.com/office/powerpoint/2010/main" val="27737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4CB20-2453-4F6D-BF26-E8C730ACDC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505" y="80458"/>
            <a:ext cx="6973047" cy="67775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065B0-51E7-4ABB-874E-C683A3DFC32D}"/>
              </a:ext>
            </a:extLst>
          </p:cNvPr>
          <p:cNvSpPr txBox="1"/>
          <p:nvPr/>
        </p:nvSpPr>
        <p:spPr>
          <a:xfrm>
            <a:off x="197224" y="295835"/>
            <a:ext cx="210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Block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3905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04C3F-2BCF-4A0B-97F1-C9302800A709}"/>
              </a:ext>
            </a:extLst>
          </p:cNvPr>
          <p:cNvSpPr txBox="1"/>
          <p:nvPr/>
        </p:nvSpPr>
        <p:spPr>
          <a:xfrm>
            <a:off x="385480" y="734209"/>
            <a:ext cx="191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Bahnschrift SemiBold SemiConden" panose="020B0502040204020203" pitchFamily="34" charset="0"/>
                <a:cs typeface="Aharoni" panose="02010803020104030203" pitchFamily="2" charset="-79"/>
              </a:rPr>
              <a:t>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845F9-4940-4B4B-A702-3FC15E6924EB}"/>
              </a:ext>
            </a:extLst>
          </p:cNvPr>
          <p:cNvSpPr txBox="1"/>
          <p:nvPr/>
        </p:nvSpPr>
        <p:spPr>
          <a:xfrm>
            <a:off x="449179" y="1238301"/>
            <a:ext cx="112936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Functionalities:-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Signup/Login </a:t>
            </a:r>
            <a:r>
              <a:rPr lang="en-IN" dirty="0"/>
              <a:t>- </a:t>
            </a:r>
            <a:r>
              <a:rPr lang="en-IN" sz="1800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Sign up with basic details. A user can login using Email or Facebook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</a:rPr>
              <a:t>Car and Payment Details </a:t>
            </a:r>
            <a:r>
              <a:rPr lang="en-IN" dirty="0">
                <a:solidFill>
                  <a:srgbClr val="202020"/>
                </a:solidFill>
              </a:rPr>
              <a:t>- </a:t>
            </a:r>
            <a:r>
              <a:rPr lang="en-IN" sz="1800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Add car details along with its image. Also, add payment details for further transaction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</a:rPr>
              <a:t>Wash Now </a:t>
            </a:r>
            <a:r>
              <a:rPr lang="en-IN" dirty="0">
                <a:solidFill>
                  <a:srgbClr val="202020"/>
                </a:solidFill>
              </a:rPr>
              <a:t>– Add appropriate details, select car and package, add-ons, package.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Schedule Later </a:t>
            </a:r>
            <a:r>
              <a:rPr lang="en-IN" dirty="0"/>
              <a:t>– Select preferred date, time location and package. Wash is assigned to employee by admin. 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Payment</a:t>
            </a:r>
            <a:r>
              <a:rPr lang="en-IN" dirty="0"/>
              <a:t> – User confirms booking and pays washers through debit or credit card.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Receipt</a:t>
            </a:r>
            <a:r>
              <a:rPr lang="en-IN" dirty="0"/>
              <a:t> – After wash, Washer sends payment receipt to user, including wash car photo, and add-on details.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Review</a:t>
            </a:r>
            <a:r>
              <a:rPr lang="en-IN" dirty="0"/>
              <a:t> </a:t>
            </a:r>
            <a:r>
              <a:rPr lang="en-IN" b="1" dirty="0"/>
              <a:t>and</a:t>
            </a:r>
            <a:r>
              <a:rPr lang="en-IN" dirty="0"/>
              <a:t> </a:t>
            </a:r>
            <a:r>
              <a:rPr lang="en-IN" b="1" dirty="0"/>
              <a:t>ratings</a:t>
            </a:r>
            <a:r>
              <a:rPr lang="en-IN" dirty="0"/>
              <a:t> – users can share reviews and ratings for washers.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Notification</a:t>
            </a:r>
            <a:r>
              <a:rPr lang="en-IN" dirty="0"/>
              <a:t> –  Washer accepts or rejects the request, washer starts and completes the service, receipt received.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</a:t>
            </a:r>
            <a:r>
              <a:rPr lang="en-IN" dirty="0"/>
              <a:t> – View and edit profile.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My</a:t>
            </a:r>
            <a:r>
              <a:rPr lang="en-IN" dirty="0"/>
              <a:t> </a:t>
            </a:r>
            <a:r>
              <a:rPr lang="en-IN" b="1" dirty="0"/>
              <a:t>orders</a:t>
            </a:r>
            <a:r>
              <a:rPr lang="en-IN" dirty="0"/>
              <a:t> – View list of pending, accepted, in process orders and past orders.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Leader</a:t>
            </a:r>
            <a:r>
              <a:rPr lang="en-IN" dirty="0"/>
              <a:t> </a:t>
            </a:r>
            <a:r>
              <a:rPr lang="en-IN" b="1" dirty="0"/>
              <a:t>board</a:t>
            </a:r>
            <a:r>
              <a:rPr lang="en-IN" dirty="0"/>
              <a:t> - </a:t>
            </a:r>
            <a:r>
              <a:rPr lang="en-IN" sz="1800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list of leaders who saved maximum water gallons by washing cars.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69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04C3F-2BCF-4A0B-97F1-C9302800A709}"/>
              </a:ext>
            </a:extLst>
          </p:cNvPr>
          <p:cNvSpPr txBox="1"/>
          <p:nvPr/>
        </p:nvSpPr>
        <p:spPr>
          <a:xfrm>
            <a:off x="252802" y="871369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Bahnschrift SemiBold SemiConden" panose="020B0502040204020203" pitchFamily="34" charset="0"/>
                <a:cs typeface="Aharoni" panose="02010803020104030203" pitchFamily="2" charset="-79"/>
              </a:rPr>
              <a:t>Car Washers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845F9-4940-4B4B-A702-3FC15E6924EB}"/>
              </a:ext>
            </a:extLst>
          </p:cNvPr>
          <p:cNvSpPr txBox="1"/>
          <p:nvPr/>
        </p:nvSpPr>
        <p:spPr>
          <a:xfrm>
            <a:off x="316501" y="1375461"/>
            <a:ext cx="11293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Functionalities:-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Signup/Login </a:t>
            </a:r>
            <a:r>
              <a:rPr lang="en-IN" dirty="0"/>
              <a:t>- </a:t>
            </a:r>
            <a:r>
              <a:rPr lang="en-IN" sz="1800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Sign up with basic details. A user can login using Email or Facebook.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Wash Request 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– Accept or decline wash request. On accepting navigate to address by google navigation.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Invoice Generat</a:t>
            </a: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ion 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– After wash, invoice is generated and sent to user (including car image, package and add on details).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Ratings and reviews </a:t>
            </a:r>
            <a:r>
              <a:rPr lang="en-IN" sz="1800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– after wa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sh, share experience with users through ratings and reviews.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Profile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 – View and update their profile (Profile picture and contact information).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Notification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 – Scheduled wash before 12 hours, new order, cancellation of order, on successful payment.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My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orders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 – view current and past orders.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>
              <a:solidFill>
                <a:srgbClr val="20202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4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04C3F-2BCF-4A0B-97F1-C9302800A709}"/>
              </a:ext>
            </a:extLst>
          </p:cNvPr>
          <p:cNvSpPr txBox="1"/>
          <p:nvPr/>
        </p:nvSpPr>
        <p:spPr>
          <a:xfrm>
            <a:off x="557602" y="718969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Bahnschrift SemiBold SemiConden" panose="020B0502040204020203" pitchFamily="34" charset="0"/>
                <a:cs typeface="Aharoni" panose="02010803020104030203" pitchFamily="2" charset="-79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845F9-4940-4B4B-A702-3FC15E6924EB}"/>
              </a:ext>
            </a:extLst>
          </p:cNvPr>
          <p:cNvSpPr txBox="1"/>
          <p:nvPr/>
        </p:nvSpPr>
        <p:spPr>
          <a:xfrm>
            <a:off x="621301" y="1223061"/>
            <a:ext cx="112936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Functionalities:-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Signup/Login </a:t>
            </a:r>
            <a:r>
              <a:rPr lang="en-IN" dirty="0"/>
              <a:t>- </a:t>
            </a:r>
            <a:r>
              <a:rPr lang="en-IN" sz="1800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Sign up with basic details. A user can login using Email or Facebook.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User Management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Customer – Edit profile, View Ratings, active or inactive customers.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Washer – Add/Edit washer, active/inactive washer, View customer ratings, export washers report to excel.</a:t>
            </a:r>
            <a:endParaRPr lang="en-IN" dirty="0">
              <a:solidFill>
                <a:srgbClr val="20202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Car Management </a:t>
            </a:r>
            <a:r>
              <a:rPr lang="en-IN" sz="1800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– Add/Edit car details, active or inactive car.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Service Plan Management 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– Add/Edit Service plan, active and inactive service plan.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Add-on Management 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– Add/Edit add-on, active and inactive add-on.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Promo-Code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 – add/edit promo-code.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Order-Management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 – Wash-now or schedule, view order details, assign pending orders, List of pending, accepted, under process, completed, and cancelled orders.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Report Management 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– filter and generate reports based on order number, washer name, type, service and date.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Leader board 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- </a:t>
            </a:r>
            <a:r>
              <a:rPr lang="en-IN" sz="1800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list of leaders who saved maximum water gallons by washing cars.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02020"/>
                </a:solidFill>
                <a:ea typeface="Times New Roman" panose="02020603050405020304" pitchFamily="18" charset="0"/>
              </a:rPr>
              <a:t>Advance Report Management </a:t>
            </a:r>
            <a:r>
              <a:rPr lang="en-IN" dirty="0">
                <a:solidFill>
                  <a:srgbClr val="202020"/>
                </a:solidFill>
                <a:ea typeface="Times New Roman" panose="02020603050405020304" pitchFamily="18" charset="0"/>
              </a:rPr>
              <a:t>– admin can generate </a:t>
            </a:r>
            <a:r>
              <a:rPr lang="en-IN" sz="1800" dirty="0">
                <a:solidFill>
                  <a:srgbClr val="202020"/>
                </a:solidFill>
                <a:effectLst/>
                <a:ea typeface="Times New Roman" panose="02020603050405020304" pitchFamily="18" charset="0"/>
              </a:rPr>
              <a:t>advanced wash reports based on business, sales, users and locations.</a:t>
            </a:r>
            <a:endParaRPr lang="en-IN" dirty="0">
              <a:solidFill>
                <a:srgbClr val="20202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800" dirty="0">
              <a:solidFill>
                <a:srgbClr val="20202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IN" dirty="0">
              <a:solidFill>
                <a:srgbClr val="20202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8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C74DE-17DB-49F9-ACE7-0A029B050C04}"/>
              </a:ext>
            </a:extLst>
          </p:cNvPr>
          <p:cNvSpPr txBox="1"/>
          <p:nvPr/>
        </p:nvSpPr>
        <p:spPr>
          <a:xfrm>
            <a:off x="457201" y="457201"/>
            <a:ext cx="4634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List Of Tables</a:t>
            </a:r>
          </a:p>
          <a:p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4E0A0-3E3F-4DFE-9DF1-6E91646919EE}"/>
              </a:ext>
            </a:extLst>
          </p:cNvPr>
          <p:cNvSpPr txBox="1"/>
          <p:nvPr/>
        </p:nvSpPr>
        <p:spPr>
          <a:xfrm>
            <a:off x="3012141" y="457201"/>
            <a:ext cx="26714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err="1"/>
              <a:t>User_profiles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User_Id</a:t>
            </a:r>
            <a:r>
              <a:rPr lang="en-IN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Phn_number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Car_model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Order_ref_number</a:t>
            </a:r>
            <a:r>
              <a:rPr lang="en-IN" dirty="0"/>
              <a:t>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1BE17-BCA4-4E01-9983-899A51DDB024}"/>
              </a:ext>
            </a:extLst>
          </p:cNvPr>
          <p:cNvSpPr txBox="1"/>
          <p:nvPr/>
        </p:nvSpPr>
        <p:spPr>
          <a:xfrm>
            <a:off x="3211959" y="3060731"/>
            <a:ext cx="237753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Washer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Washer_Id</a:t>
            </a:r>
            <a:r>
              <a:rPr lang="en-IN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Phn_number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Water_consumption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Accepted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Rejected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Pending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5C789-866A-4D16-A496-1C2F5A70F3C0}"/>
              </a:ext>
            </a:extLst>
          </p:cNvPr>
          <p:cNvSpPr txBox="1"/>
          <p:nvPr/>
        </p:nvSpPr>
        <p:spPr>
          <a:xfrm>
            <a:off x="3380519" y="5464160"/>
            <a:ext cx="20404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Washer_Id</a:t>
            </a:r>
            <a:r>
              <a:rPr lang="en-IN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204E1-8471-432E-8517-5944E55D5DF0}"/>
              </a:ext>
            </a:extLst>
          </p:cNvPr>
          <p:cNvSpPr txBox="1"/>
          <p:nvPr/>
        </p:nvSpPr>
        <p:spPr>
          <a:xfrm>
            <a:off x="6214427" y="457201"/>
            <a:ext cx="316454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Order_ref_number</a:t>
            </a:r>
            <a:r>
              <a:rPr lang="en-IN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Order_status</a:t>
            </a:r>
            <a:r>
              <a:rPr lang="en-IN" dirty="0"/>
              <a:t>  (pending/accepted/rejected)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Order date/time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Allocated_washer_Id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Package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Add-ons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Promocode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Order_amount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87AC2-CBA2-4599-9F14-1E1124B1D9E4}"/>
              </a:ext>
            </a:extLst>
          </p:cNvPr>
          <p:cNvSpPr txBox="1"/>
          <p:nvPr/>
        </p:nvSpPr>
        <p:spPr>
          <a:xfrm>
            <a:off x="6214425" y="3707376"/>
            <a:ext cx="31645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Package_ref_number</a:t>
            </a:r>
            <a:r>
              <a:rPr lang="en-IN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Package_Details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A070F-5B1E-478C-A7F4-19FAFEC7A214}"/>
              </a:ext>
            </a:extLst>
          </p:cNvPr>
          <p:cNvSpPr txBox="1"/>
          <p:nvPr/>
        </p:nvSpPr>
        <p:spPr>
          <a:xfrm>
            <a:off x="6214425" y="4741561"/>
            <a:ext cx="31645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Add-ons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Add_on_ref_number</a:t>
            </a:r>
            <a:r>
              <a:rPr lang="en-IN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Add_on_Details</a:t>
            </a:r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6C57AC-393C-4BA2-9804-51C90B06A63E}"/>
              </a:ext>
            </a:extLst>
          </p:cNvPr>
          <p:cNvSpPr txBox="1"/>
          <p:nvPr/>
        </p:nvSpPr>
        <p:spPr>
          <a:xfrm>
            <a:off x="6112275" y="5741159"/>
            <a:ext cx="33688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Promo-code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Promo_code_ref_number</a:t>
            </a:r>
            <a:r>
              <a:rPr lang="en-IN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Promo_code_Details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80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767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SemiBold SemiConden</vt:lpstr>
      <vt:lpstr>Calibri</vt:lpstr>
      <vt:lpstr>Calibri Light</vt:lpstr>
      <vt:lpstr>Cascadia Mono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Sayantan Bhattacharjee</dc:creator>
  <cp:lastModifiedBy>Sayantan Bhattacharjee</cp:lastModifiedBy>
  <cp:revision>16</cp:revision>
  <dcterms:created xsi:type="dcterms:W3CDTF">2022-07-07T09:45:10Z</dcterms:created>
  <dcterms:modified xsi:type="dcterms:W3CDTF">2022-07-13T06:24:24Z</dcterms:modified>
</cp:coreProperties>
</file>