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11/10/2022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11/10/2022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12700" imgH="12700" progId="">
                  <p:embed/>
                </p:oleObj>
              </mc:Choice>
              <mc:Fallback>
                <p:oleObj name="think-cell Slide" r:id="rId5" imgW="12700" imgH="12700" progId="">
                  <p:embed/>
                  <p:pic>
                    <p:nvPicPr>
                      <p:cNvPr id="0"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12700" imgH="12700" progId="">
                  <p:embed/>
                </p:oleObj>
              </mc:Choice>
              <mc:Fallback>
                <p:oleObj name="think-cell Slide" r:id="rId6" imgW="12700" imgH="12700" progId="">
                  <p:embed/>
                  <p:pic>
                    <p:nvPicPr>
                      <p:cNvPr id="0"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12700" imgH="12700" progId="">
                  <p:embed/>
                </p:oleObj>
              </mc:Choice>
              <mc:Fallback>
                <p:oleObj name="think-cell Slide" r:id="rId8" imgW="12700" imgH="12700" progId="">
                  <p:embed/>
                  <p:pic>
                    <p:nvPicPr>
                      <p:cNvPr id="0"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12700" imgH="12700" progId="">
                  <p:embed/>
                </p:oleObj>
              </mc:Choice>
              <mc:Fallback>
                <p:oleObj name="think-cell Slide" r:id="rId4" imgW="12700" imgH="12700" progId="">
                  <p:embed/>
                  <p:pic>
                    <p:nvPicPr>
                      <p:cNvPr id="0"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2"/>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12700" imgH="12700" progId="">
                  <p:embed/>
                </p:oleObj>
              </mc:Choice>
              <mc:Fallback>
                <p:oleObj name="think-cell Slide" r:id="rId24" imgW="12700" imgH="12700" progId="">
                  <p:embed/>
                  <p:pic>
                    <p:nvPicPr>
                      <p:cNvPr id="0"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3"/>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12700" imgH="12700" progId="TCLayout.ActiveDocument.1">
                  <p:embed/>
                </p:oleObj>
              </mc:Choice>
              <mc:Fallback>
                <p:oleObj name="think-cell Slide" r:id="rId13" imgW="12700" imgH="12700" progId="TCLayout.ActiveDocument.1">
                  <p:embed/>
                  <p:pic>
                    <p:nvPicPr>
                      <p:cNvPr id="0"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drive.google.com/file/d/10o3qA9vmcOHkZg4zT3J_qC8IvsNIXYHh/view?usp=sharing"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bhishek311017" TargetMode="External"/><Relationship Id="rId5" Type="http://schemas.openxmlformats.org/officeDocument/2006/relationships/hyperlink" Target="https://github.com/Pradeepgarigapati123?tab=repositories" TargetMode="External"/><Relationship Id="rId4" Type="http://schemas.openxmlformats.org/officeDocument/2006/relationships/hyperlink" Target="https://www.loom.com/share/e157f86431af48cb90cdb0c482e7f0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4008959461"/>
              </p:ext>
            </p:extLst>
          </p:nvPr>
        </p:nvGraphicFramePr>
        <p:xfrm>
          <a:off x="9296400" y="1905000"/>
          <a:ext cx="2971800" cy="4090916"/>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698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65498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000" b="0" i="0" u="none" strike="noStrike" kern="1200" dirty="0">
                          <a:solidFill>
                            <a:schemeClr val="tx1"/>
                          </a:solidFill>
                          <a:effectLst/>
                          <a:latin typeface="+mn-lt"/>
                          <a:ea typeface="+mn-ea"/>
                          <a:cs typeface="+mn-cs"/>
                        </a:rPr>
                        <a:t>ADO.NET,ASP.NET WITH MVC5 AND WEB API, 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39615">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3961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23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394661">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79907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044646"/>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can easily</a:t>
            </a:r>
            <a:r>
              <a:rPr lang="en-US" sz="1200" dirty="0">
                <a:solidFill>
                  <a:srgbClr val="242424"/>
                </a:solidFill>
                <a:latin typeface="Times New Roman"/>
                <a:ea typeface="Times New Roman" panose="02020603050405020304" pitchFamily="18" charset="0"/>
                <a:cs typeface="Times New Roman"/>
              </a:rPr>
              <a:t> </a:t>
            </a:r>
            <a:r>
              <a:rPr lang="en-US" sz="1200" dirty="0">
                <a:solidFill>
                  <a:srgbClr val="242424"/>
                </a:solidFill>
                <a:effectLst/>
                <a:latin typeface="Times New Roman"/>
                <a:ea typeface="Times New Roman" panose="02020603050405020304" pitchFamily="18" charset="0"/>
                <a:cs typeface="Times New Roman"/>
              </a:rPr>
              <a:t> find out with nearby car wash servicing garage in Online. This project will be beneficial for those people who don’t want to go to the garage. It is an easy and time saving System. This online system provides home delivery of car wash service for that users have needs to register in this System. Then user needs to Login. By Login user can decide which service he/she has needs.</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ea typeface="+mj-lt"/>
              <a:cs typeface="+mj-lt"/>
              <a:hlinkClick r:id="rId4"/>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IN" dirty="0">
                <a:latin typeface="Verdana"/>
                <a:ea typeface="Verdana"/>
                <a:cs typeface="Times New Roman"/>
                <a:hlinkClick r:id="rId5"/>
              </a:rPr>
              <a:t>GitHub Link </a:t>
            </a:r>
            <a:r>
              <a:rPr lang="en-IN" dirty="0">
                <a:latin typeface="Verdana"/>
                <a:ea typeface="Verdana"/>
                <a:cs typeface="Times New Roman"/>
              </a:rPr>
              <a:t> </a:t>
            </a:r>
            <a:endParaRPr lang="en-US" dirty="0"/>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00400" y="1602906"/>
            <a:ext cx="5105400" cy="192412"/>
          </a:xfrm>
        </p:spPr>
        <p:txBody>
          <a:bodyPr vert="horz" lIns="0" tIns="0" rIns="0" bIns="0" rtlCol="0" anchor="t">
            <a:noAutofit/>
          </a:bodyPr>
          <a:lstStyle/>
          <a:p>
            <a:pPr eaLnBrk="1" hangingPunct="1"/>
            <a:r>
              <a:rPr lang="nl-NL" altLang="nl-NL" dirty="0"/>
              <a:t>garikapati-pradeep.garikapati-pradeep@capgemini.com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+91 9381125653</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endParaRPr lang="en-US" b="1" dirty="0">
              <a:sym typeface="+mn-ea"/>
            </a:endParaRPr>
          </a:p>
          <a:p>
            <a:pPr marL="171450" indent="-171450">
              <a:buFont typeface="Arial" panose="020B0604020202020204" pitchFamily="34" charset="0"/>
              <a:buChar char="•"/>
            </a:pPr>
            <a:r>
              <a:rPr lang="en-US" dirty="0">
                <a:sym typeface="+mn-ea"/>
              </a:rPr>
              <a:t>Completed Azure fundamentals </a:t>
            </a:r>
            <a:r>
              <a:rPr lang="en-US" b="1" dirty="0">
                <a:sym typeface="+mn-ea"/>
              </a:rPr>
              <a:t>(AZ-900)</a:t>
            </a: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Pradeep </a:t>
            </a:r>
            <a:r>
              <a:rPr lang="en-US" altLang="en-IN"/>
              <a:t>Garikapati</a:t>
            </a:r>
            <a:endParaRPr lang="en-US" altLang="en-IN" dirty="0"/>
          </a:p>
        </p:txBody>
      </p:sp>
      <p:pic>
        <p:nvPicPr>
          <p:cNvPr id="7179" name="Picture 7">
            <a:hlinkClick r:id="rId6"/>
          </p:cNvPr>
          <p:cNvPicPr>
            <a:picLocks noChangeAspect="1" noChangeArrowheads="1"/>
          </p:cNvPicPr>
          <p:nvPr/>
        </p:nvPicPr>
        <p:blipFill>
          <a:blip r:embed="rId7"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64267" y="545832"/>
            <a:ext cx="2742882" cy="990912"/>
          </a:xfrm>
          <a:prstGeom prst="rect">
            <a:avLst/>
          </a:prstGeom>
        </p:spPr>
        <p:txBody>
          <a:bodyPr wrap="square" lIns="91440" tIns="45720" rIns="91440" bIns="45720" anchor="t">
            <a:spAutoFit/>
          </a:bodyPr>
          <a:lstStyle/>
          <a:p>
            <a:pPr>
              <a:lnSpc>
                <a:spcPct val="114000"/>
              </a:lnSpc>
              <a:defRPr/>
            </a:pPr>
            <a:r>
              <a:rPr kumimoji="0" lang="en-US" altLang="nl-NL" sz="1100" b="0" i="0" u="none" strike="noStrike" kern="1200" cap="none" spc="0" normalizeH="0" baseline="0" noProof="0" dirty="0">
                <a:ln>
                  <a:noFill/>
                </a:ln>
                <a:effectLst/>
                <a:uLnTx/>
                <a:uFillTx/>
                <a:latin typeface="Verdana"/>
                <a:ea typeface="Verdana"/>
              </a:rPr>
              <a:t>Bachelor of </a:t>
            </a:r>
            <a:r>
              <a:rPr lang="en-US" altLang="nl-NL" sz="1100" dirty="0">
                <a:latin typeface="Verdana"/>
                <a:ea typeface="Verdana"/>
              </a:rPr>
              <a:t>Technology</a:t>
            </a:r>
            <a:r>
              <a:rPr kumimoji="0" lang="en-US" altLang="nl-NL" sz="1100" b="0" i="0" u="none" strike="noStrike" kern="1200" cap="none" spc="0" normalizeH="0" baseline="0" noProof="0" dirty="0">
                <a:ln>
                  <a:noFill/>
                </a:ln>
                <a:effectLst/>
                <a:uLnTx/>
                <a:uFillTx/>
                <a:latin typeface="Verdana"/>
                <a:ea typeface="Verdana"/>
              </a:rPr>
              <a:t>,</a:t>
            </a:r>
          </a:p>
          <a:p>
            <a:pPr>
              <a:lnSpc>
                <a:spcPct val="113999"/>
              </a:lnSpc>
              <a:defRPr/>
            </a:pPr>
            <a:r>
              <a:rPr lang="en-US" altLang="nl-NL" sz="1100" dirty="0">
                <a:latin typeface="Verdana"/>
                <a:ea typeface="Verdana"/>
              </a:rPr>
              <a:t>Electronics &amp; Communication Engineering </a:t>
            </a:r>
            <a:r>
              <a:rPr kumimoji="0" lang="en-US" altLang="nl-NL" sz="1100" b="0" i="0" u="none" strike="noStrike" kern="1200" cap="none" spc="0" normalizeH="0" baseline="0" noProof="0" dirty="0">
                <a:ln>
                  <a:noFill/>
                </a:ln>
                <a:effectLst/>
                <a:uLnTx/>
                <a:uFillTx/>
                <a:latin typeface="Verdana"/>
                <a:ea typeface="Verdana"/>
              </a:rPr>
              <a:t>: </a:t>
            </a:r>
            <a:r>
              <a:rPr lang="en-US" altLang="nl-NL" sz="1100" dirty="0">
                <a:latin typeface="Verdana"/>
                <a:ea typeface="Verdana"/>
              </a:rPr>
              <a:t>2018-2022 </a:t>
            </a:r>
          </a:p>
          <a:p>
            <a:pPr marL="171450" indent="-171450">
              <a:lnSpc>
                <a:spcPct val="113999"/>
              </a:lnSpc>
              <a:buFont typeface="Arial" panose="020B0604020202020204" pitchFamily="34" charset="0"/>
              <a:buChar char="•"/>
              <a:defRPr/>
            </a:pPr>
            <a:r>
              <a:rPr lang="en-US" altLang="nl-NL" sz="1100" dirty="0">
                <a:latin typeface="Verdana"/>
                <a:ea typeface="Verdana"/>
              </a:rPr>
              <a:t>Completed AZ900 certification</a:t>
            </a:r>
          </a:p>
          <a:p>
            <a:pPr>
              <a:lnSpc>
                <a:spcPct val="113999"/>
              </a:lnSpc>
              <a:defRPr/>
            </a:pPr>
            <a:endParaRPr lang="en-US" altLang="nl-NL" sz="8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144001" y="1160646"/>
            <a:ext cx="955982"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nl-NL" sz="1000" b="1" dirty="0">
              <a:solidFill>
                <a:srgbClr val="0070AD"/>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a:extLst>
              <a:ext uri="{FF2B5EF4-FFF2-40B4-BE49-F238E27FC236}">
                <a16:creationId xmlns:a16="http://schemas.microsoft.com/office/drawing/2014/main" id="{7DA6D72B-398A-190C-ADE8-5E85B975A1B1}"/>
              </a:ext>
            </a:extLst>
          </p:cNvPr>
          <p:cNvPicPr>
            <a:picLocks noGrp="1" noChangeAspect="1"/>
          </p:cNvPicPr>
          <p:nvPr>
            <p:ph type="pic" sz="quarter" idx="46"/>
          </p:nvPr>
        </p:nvPicPr>
        <p:blipFill>
          <a:blip r:embed="rId8" cstate="print">
            <a:extLst>
              <a:ext uri="{28A0092B-C50C-407E-A947-70E740481C1C}">
                <a14:useLocalDpi xmlns:a14="http://schemas.microsoft.com/office/drawing/2010/main" val="0"/>
              </a:ext>
            </a:extLst>
          </a:blip>
          <a:srcRect t="15300" b="15300"/>
          <a:stretch>
            <a:fillRect/>
          </a:stretch>
        </p:blipFill>
        <p:spPr>
          <a:xfrm>
            <a:off x="410811" y="59690"/>
            <a:ext cx="1734208" cy="1735628"/>
          </a:xfrm>
        </p:spPr>
      </p:pic>
      <p:sp>
        <p:nvSpPr>
          <p:cNvPr id="10" name="Text Placeholder 9">
            <a:extLst>
              <a:ext uri="{FF2B5EF4-FFF2-40B4-BE49-F238E27FC236}">
                <a16:creationId xmlns:a16="http://schemas.microsoft.com/office/drawing/2014/main" id="{1AEB3BAD-58FC-6214-2423-D7164CAB71EB}"/>
              </a:ext>
            </a:extLst>
          </p:cNvPr>
          <p:cNvSpPr>
            <a:spLocks noGrp="1"/>
          </p:cNvSpPr>
          <p:nvPr>
            <p:ph type="body" sz="quarter" idx="43"/>
          </p:nvPr>
        </p:nvSpPr>
        <p:spPr>
          <a:xfrm>
            <a:off x="3657600" y="1377329"/>
            <a:ext cx="2412355" cy="174776"/>
          </a:xfrm>
        </p:spPr>
        <p:txBody>
          <a:bodyPr/>
          <a:lstStyle/>
          <a:p>
            <a:r>
              <a:rPr lang="en-IN" dirty="0"/>
              <a:t>Mumbai</a:t>
            </a:r>
          </a:p>
        </p:txBody>
      </p:sp>
      <p:sp>
        <p:nvSpPr>
          <p:cNvPr id="12" name="TextBox 11">
            <a:extLst>
              <a:ext uri="{FF2B5EF4-FFF2-40B4-BE49-F238E27FC236}">
                <a16:creationId xmlns:a16="http://schemas.microsoft.com/office/drawing/2014/main" id="{D4FD1FD9-5152-963A-B5BF-D0429821F812}"/>
              </a:ext>
            </a:extLst>
          </p:cNvPr>
          <p:cNvSpPr txBox="1"/>
          <p:nvPr/>
        </p:nvSpPr>
        <p:spPr>
          <a:xfrm>
            <a:off x="2337042" y="936003"/>
            <a:ext cx="2746440" cy="276999"/>
          </a:xfrm>
          <a:prstGeom prst="rect">
            <a:avLst/>
          </a:prstGeom>
          <a:noFill/>
        </p:spPr>
        <p:txBody>
          <a:bodyPr wrap="square" rtlCol="0">
            <a:spAutoFit/>
          </a:bodyPr>
          <a:lstStyle/>
          <a:p>
            <a:r>
              <a:rPr lang="en-US" sz="1200" b="0" i="0" u="none" strike="noStrike" dirty="0" err="1">
                <a:solidFill>
                  <a:srgbClr val="FFFFFF"/>
                </a:solidFill>
                <a:effectLst/>
                <a:latin typeface="Verdana" panose="020B0604030504040204" pitchFamily="34" charset="0"/>
              </a:rPr>
              <a:t>ITransform</a:t>
            </a:r>
            <a:r>
              <a:rPr lang="en-US" sz="1200" b="0" i="0" u="none" strike="noStrike" dirty="0">
                <a:solidFill>
                  <a:srgbClr val="FFFFFF"/>
                </a:solidFill>
                <a:effectLst/>
                <a:latin typeface="Verdana" panose="020B0604030504040204" pitchFamily="34" charset="0"/>
              </a:rPr>
              <a:t> L&amp;D Left Shift Batch</a:t>
            </a:r>
            <a:endParaRPr lang="en-IN" sz="1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785</TotalTime>
  <Words>282</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Garigapati Pradeep</cp:lastModifiedBy>
  <cp:revision>156</cp:revision>
  <dcterms:created xsi:type="dcterms:W3CDTF">2020-09-22T06:24:00Z</dcterms:created>
  <dcterms:modified xsi:type="dcterms:W3CDTF">2022-10-11T05:21:50Z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