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1" r:id="rId6"/>
    <p:sldId id="262" r:id="rId7"/>
    <p:sldId id="263" r:id="rId8"/>
    <p:sldId id="265" r:id="rId9"/>
    <p:sldId id="260"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Danish" userId="83ebd651b0f1c7c2" providerId="LiveId" clId="{2E64CAE5-A80C-4024-BA10-A0FCE18EB5B3}"/>
    <pc:docChg chg="undo redo custSel addSld modSld sldOrd">
      <pc:chgData name="Mohammed Danish" userId="83ebd651b0f1c7c2" providerId="LiveId" clId="{2E64CAE5-A80C-4024-BA10-A0FCE18EB5B3}" dt="2023-04-17T14:27:51.540" v="493" actId="14100"/>
      <pc:docMkLst>
        <pc:docMk/>
      </pc:docMkLst>
      <pc:sldChg chg="modSp new mod">
        <pc:chgData name="Mohammed Danish" userId="83ebd651b0f1c7c2" providerId="LiveId" clId="{2E64CAE5-A80C-4024-BA10-A0FCE18EB5B3}" dt="2023-04-17T13:13:32.854" v="6"/>
        <pc:sldMkLst>
          <pc:docMk/>
          <pc:sldMk cId="2358435844" sldId="256"/>
        </pc:sldMkLst>
        <pc:spChg chg="mod">
          <ac:chgData name="Mohammed Danish" userId="83ebd651b0f1c7c2" providerId="LiveId" clId="{2E64CAE5-A80C-4024-BA10-A0FCE18EB5B3}" dt="2023-04-17T13:13:32.854" v="6"/>
          <ac:spMkLst>
            <pc:docMk/>
            <pc:sldMk cId="2358435844" sldId="256"/>
            <ac:spMk id="2" creationId="{0A1B72EF-9DC4-93EB-C2F9-014132DDC700}"/>
          </ac:spMkLst>
        </pc:spChg>
        <pc:spChg chg="mod">
          <ac:chgData name="Mohammed Danish" userId="83ebd651b0f1c7c2" providerId="LiveId" clId="{2E64CAE5-A80C-4024-BA10-A0FCE18EB5B3}" dt="2023-04-17T13:13:32.854" v="6"/>
          <ac:spMkLst>
            <pc:docMk/>
            <pc:sldMk cId="2358435844" sldId="256"/>
            <ac:spMk id="3" creationId="{A182E1A6-E83A-92B6-D96F-52602EF1484E}"/>
          </ac:spMkLst>
        </pc:spChg>
      </pc:sldChg>
      <pc:sldChg chg="modSp new mod modClrScheme chgLayout">
        <pc:chgData name="Mohammed Danish" userId="83ebd651b0f1c7c2" providerId="LiveId" clId="{2E64CAE5-A80C-4024-BA10-A0FCE18EB5B3}" dt="2023-04-17T13:13:47.223" v="10" actId="122"/>
        <pc:sldMkLst>
          <pc:docMk/>
          <pc:sldMk cId="329735001" sldId="257"/>
        </pc:sldMkLst>
        <pc:spChg chg="mod ord">
          <ac:chgData name="Mohammed Danish" userId="83ebd651b0f1c7c2" providerId="LiveId" clId="{2E64CAE5-A80C-4024-BA10-A0FCE18EB5B3}" dt="2023-04-17T13:13:47.223" v="10" actId="122"/>
          <ac:spMkLst>
            <pc:docMk/>
            <pc:sldMk cId="329735001" sldId="257"/>
            <ac:spMk id="2" creationId="{9378A6D2-C290-008D-78DF-EBAF5F458947}"/>
          </ac:spMkLst>
        </pc:spChg>
        <pc:spChg chg="mod ord">
          <ac:chgData name="Mohammed Danish" userId="83ebd651b0f1c7c2" providerId="LiveId" clId="{2E64CAE5-A80C-4024-BA10-A0FCE18EB5B3}" dt="2023-04-17T13:13:39.738" v="9" actId="27636"/>
          <ac:spMkLst>
            <pc:docMk/>
            <pc:sldMk cId="329735001" sldId="257"/>
            <ac:spMk id="3" creationId="{373A59EC-2A51-75FE-D414-2DBF442B0191}"/>
          </ac:spMkLst>
        </pc:spChg>
      </pc:sldChg>
      <pc:sldChg chg="modSp new mod">
        <pc:chgData name="Mohammed Danish" userId="83ebd651b0f1c7c2" providerId="LiveId" clId="{2E64CAE5-A80C-4024-BA10-A0FCE18EB5B3}" dt="2023-04-17T13:18:41.382" v="200" actId="20577"/>
        <pc:sldMkLst>
          <pc:docMk/>
          <pc:sldMk cId="35471833" sldId="258"/>
        </pc:sldMkLst>
        <pc:spChg chg="mod">
          <ac:chgData name="Mohammed Danish" userId="83ebd651b0f1c7c2" providerId="LiveId" clId="{2E64CAE5-A80C-4024-BA10-A0FCE18EB5B3}" dt="2023-04-17T13:17:56.766" v="99" actId="20577"/>
          <ac:spMkLst>
            <pc:docMk/>
            <pc:sldMk cId="35471833" sldId="258"/>
            <ac:spMk id="2" creationId="{9D15A7E4-4231-5D6D-7EBB-1E85947BC353}"/>
          </ac:spMkLst>
        </pc:spChg>
        <pc:spChg chg="mod">
          <ac:chgData name="Mohammed Danish" userId="83ebd651b0f1c7c2" providerId="LiveId" clId="{2E64CAE5-A80C-4024-BA10-A0FCE18EB5B3}" dt="2023-04-17T13:18:41.382" v="200" actId="20577"/>
          <ac:spMkLst>
            <pc:docMk/>
            <pc:sldMk cId="35471833" sldId="258"/>
            <ac:spMk id="3" creationId="{5110EF86-25F5-9F78-939E-0BBF34EFF943}"/>
          </ac:spMkLst>
        </pc:spChg>
      </pc:sldChg>
      <pc:sldChg chg="addSp delSp modSp new mod">
        <pc:chgData name="Mohammed Danish" userId="83ebd651b0f1c7c2" providerId="LiveId" clId="{2E64CAE5-A80C-4024-BA10-A0FCE18EB5B3}" dt="2023-04-17T13:29:00.536" v="405" actId="1076"/>
        <pc:sldMkLst>
          <pc:docMk/>
          <pc:sldMk cId="3968525689" sldId="259"/>
        </pc:sldMkLst>
        <pc:spChg chg="mod">
          <ac:chgData name="Mohammed Danish" userId="83ebd651b0f1c7c2" providerId="LiveId" clId="{2E64CAE5-A80C-4024-BA10-A0FCE18EB5B3}" dt="2023-04-17T13:28:00.261" v="403"/>
          <ac:spMkLst>
            <pc:docMk/>
            <pc:sldMk cId="3968525689" sldId="259"/>
            <ac:spMk id="2" creationId="{AE637CDA-91D1-B577-4901-07948473AEC8}"/>
          </ac:spMkLst>
        </pc:spChg>
        <pc:spChg chg="add del mod">
          <ac:chgData name="Mohammed Danish" userId="83ebd651b0f1c7c2" providerId="LiveId" clId="{2E64CAE5-A80C-4024-BA10-A0FCE18EB5B3}" dt="2023-04-17T13:29:00.536" v="405" actId="1076"/>
          <ac:spMkLst>
            <pc:docMk/>
            <pc:sldMk cId="3968525689" sldId="259"/>
            <ac:spMk id="3" creationId="{A4FB5553-C7FD-24E5-5400-39E3CF83F792}"/>
          </ac:spMkLst>
        </pc:spChg>
        <pc:spChg chg="add del">
          <ac:chgData name="Mohammed Danish" userId="83ebd651b0f1c7c2" providerId="LiveId" clId="{2E64CAE5-A80C-4024-BA10-A0FCE18EB5B3}" dt="2023-04-17T13:27:49.239" v="402" actId="478"/>
          <ac:spMkLst>
            <pc:docMk/>
            <pc:sldMk cId="3968525689" sldId="259"/>
            <ac:spMk id="4" creationId="{354FFD85-A3A6-58BA-6429-733F43C57BDF}"/>
          </ac:spMkLst>
        </pc:spChg>
        <pc:spChg chg="add del mod">
          <ac:chgData name="Mohammed Danish" userId="83ebd651b0f1c7c2" providerId="LiveId" clId="{2E64CAE5-A80C-4024-BA10-A0FCE18EB5B3}" dt="2023-04-17T13:27:37.899" v="401" actId="21"/>
          <ac:spMkLst>
            <pc:docMk/>
            <pc:sldMk cId="3968525689" sldId="259"/>
            <ac:spMk id="5" creationId="{02B21355-9796-CF6F-6A12-92E540DCB1FA}"/>
          </ac:spMkLst>
        </pc:spChg>
        <pc:spChg chg="add del mod">
          <ac:chgData name="Mohammed Danish" userId="83ebd651b0f1c7c2" providerId="LiveId" clId="{2E64CAE5-A80C-4024-BA10-A0FCE18EB5B3}" dt="2023-04-17T13:25:41.971" v="356" actId="21"/>
          <ac:spMkLst>
            <pc:docMk/>
            <pc:sldMk cId="3968525689" sldId="259"/>
            <ac:spMk id="6" creationId="{1E8FB70D-FA1F-F276-C3B4-6B4D7A27CE30}"/>
          </ac:spMkLst>
        </pc:spChg>
        <pc:spChg chg="add del mod">
          <ac:chgData name="Mohammed Danish" userId="83ebd651b0f1c7c2" providerId="LiveId" clId="{2E64CAE5-A80C-4024-BA10-A0FCE18EB5B3}" dt="2023-04-17T13:25:17.299" v="354" actId="478"/>
          <ac:spMkLst>
            <pc:docMk/>
            <pc:sldMk cId="3968525689" sldId="259"/>
            <ac:spMk id="7" creationId="{2B0B3998-6E0C-12CD-65D6-2C331DA1380C}"/>
          </ac:spMkLst>
        </pc:spChg>
      </pc:sldChg>
      <pc:sldChg chg="modSp new mod ord">
        <pc:chgData name="Mohammed Danish" userId="83ebd651b0f1c7c2" providerId="LiveId" clId="{2E64CAE5-A80C-4024-BA10-A0FCE18EB5B3}" dt="2023-04-17T13:55:55.359" v="457" actId="27636"/>
        <pc:sldMkLst>
          <pc:docMk/>
          <pc:sldMk cId="155482563" sldId="260"/>
        </pc:sldMkLst>
        <pc:spChg chg="mod">
          <ac:chgData name="Mohammed Danish" userId="83ebd651b0f1c7c2" providerId="LiveId" clId="{2E64CAE5-A80C-4024-BA10-A0FCE18EB5B3}" dt="2023-04-17T13:34:26.881" v="420" actId="20577"/>
          <ac:spMkLst>
            <pc:docMk/>
            <pc:sldMk cId="155482563" sldId="260"/>
            <ac:spMk id="2" creationId="{1FFBE2A0-82A5-3A53-A530-7DE8BBCC17C6}"/>
          </ac:spMkLst>
        </pc:spChg>
        <pc:spChg chg="mod">
          <ac:chgData name="Mohammed Danish" userId="83ebd651b0f1c7c2" providerId="LiveId" clId="{2E64CAE5-A80C-4024-BA10-A0FCE18EB5B3}" dt="2023-04-17T13:55:55.359" v="457" actId="27636"/>
          <ac:spMkLst>
            <pc:docMk/>
            <pc:sldMk cId="155482563" sldId="260"/>
            <ac:spMk id="3" creationId="{BF18F168-986F-1676-0DAA-039F8211E6F4}"/>
          </ac:spMkLst>
        </pc:spChg>
      </pc:sldChg>
      <pc:sldChg chg="addSp delSp modSp new mod modClrScheme chgLayout">
        <pc:chgData name="Mohammed Danish" userId="83ebd651b0f1c7c2" providerId="LiveId" clId="{2E64CAE5-A80C-4024-BA10-A0FCE18EB5B3}" dt="2023-04-17T13:46:16.496" v="439" actId="14100"/>
        <pc:sldMkLst>
          <pc:docMk/>
          <pc:sldMk cId="2741756764" sldId="261"/>
        </pc:sldMkLst>
        <pc:spChg chg="del">
          <ac:chgData name="Mohammed Danish" userId="83ebd651b0f1c7c2" providerId="LiveId" clId="{2E64CAE5-A80C-4024-BA10-A0FCE18EB5B3}" dt="2023-04-17T13:45:52.286" v="436" actId="700"/>
          <ac:spMkLst>
            <pc:docMk/>
            <pc:sldMk cId="2741756764" sldId="261"/>
            <ac:spMk id="2" creationId="{B8255CA6-870A-A5DD-ADB9-97F9F03F79F2}"/>
          </ac:spMkLst>
        </pc:spChg>
        <pc:spChg chg="del">
          <ac:chgData name="Mohammed Danish" userId="83ebd651b0f1c7c2" providerId="LiveId" clId="{2E64CAE5-A80C-4024-BA10-A0FCE18EB5B3}" dt="2023-04-17T13:39:57.217" v="424" actId="931"/>
          <ac:spMkLst>
            <pc:docMk/>
            <pc:sldMk cId="2741756764" sldId="261"/>
            <ac:spMk id="3" creationId="{B9C216EA-B48F-CA60-C0DB-447EEB37840B}"/>
          </ac:spMkLst>
        </pc:spChg>
        <pc:spChg chg="add del mod">
          <ac:chgData name="Mohammed Danish" userId="83ebd651b0f1c7c2" providerId="LiveId" clId="{2E64CAE5-A80C-4024-BA10-A0FCE18EB5B3}" dt="2023-04-17T13:45:52.286" v="436" actId="700"/>
          <ac:spMkLst>
            <pc:docMk/>
            <pc:sldMk cId="2741756764" sldId="261"/>
            <ac:spMk id="7" creationId="{E0A5F004-8D10-93ED-2C94-DB61C0125439}"/>
          </ac:spMkLst>
        </pc:spChg>
        <pc:picChg chg="add del mod">
          <ac:chgData name="Mohammed Danish" userId="83ebd651b0f1c7c2" providerId="LiveId" clId="{2E64CAE5-A80C-4024-BA10-A0FCE18EB5B3}" dt="2023-04-17T13:45:45.563" v="435" actId="478"/>
          <ac:picMkLst>
            <pc:docMk/>
            <pc:sldMk cId="2741756764" sldId="261"/>
            <ac:picMk id="5" creationId="{AF9F411D-98FE-52EA-04FC-0FD48BAEA36F}"/>
          </ac:picMkLst>
        </pc:picChg>
        <pc:picChg chg="add mod">
          <ac:chgData name="Mohammed Danish" userId="83ebd651b0f1c7c2" providerId="LiveId" clId="{2E64CAE5-A80C-4024-BA10-A0FCE18EB5B3}" dt="2023-04-17T13:46:16.496" v="439" actId="14100"/>
          <ac:picMkLst>
            <pc:docMk/>
            <pc:sldMk cId="2741756764" sldId="261"/>
            <ac:picMk id="9" creationId="{BD325844-E67C-D5B9-544A-68AE66CB5BB8}"/>
          </ac:picMkLst>
        </pc:picChg>
      </pc:sldChg>
      <pc:sldChg chg="addSp delSp modSp new mod">
        <pc:chgData name="Mohammed Danish" userId="83ebd651b0f1c7c2" providerId="LiveId" clId="{2E64CAE5-A80C-4024-BA10-A0FCE18EB5B3}" dt="2023-04-17T13:47:36.606" v="445" actId="14100"/>
        <pc:sldMkLst>
          <pc:docMk/>
          <pc:sldMk cId="4278948355" sldId="262"/>
        </pc:sldMkLst>
        <pc:picChg chg="add del mod">
          <ac:chgData name="Mohammed Danish" userId="83ebd651b0f1c7c2" providerId="LiveId" clId="{2E64CAE5-A80C-4024-BA10-A0FCE18EB5B3}" dt="2023-04-17T13:47:09.304" v="442" actId="478"/>
          <ac:picMkLst>
            <pc:docMk/>
            <pc:sldMk cId="4278948355" sldId="262"/>
            <ac:picMk id="3" creationId="{E20C440A-FE1C-C2BC-174F-E2B45B523B7F}"/>
          </ac:picMkLst>
        </pc:picChg>
        <pc:picChg chg="add mod">
          <ac:chgData name="Mohammed Danish" userId="83ebd651b0f1c7c2" providerId="LiveId" clId="{2E64CAE5-A80C-4024-BA10-A0FCE18EB5B3}" dt="2023-04-17T13:47:36.606" v="445" actId="14100"/>
          <ac:picMkLst>
            <pc:docMk/>
            <pc:sldMk cId="4278948355" sldId="262"/>
            <ac:picMk id="5" creationId="{8BD0E1FA-88DB-AA49-7C9B-920BA12728C3}"/>
          </ac:picMkLst>
        </pc:picChg>
      </pc:sldChg>
      <pc:sldChg chg="addSp modSp new mod">
        <pc:chgData name="Mohammed Danish" userId="83ebd651b0f1c7c2" providerId="LiveId" clId="{2E64CAE5-A80C-4024-BA10-A0FCE18EB5B3}" dt="2023-04-17T13:49:19.176" v="449" actId="14100"/>
        <pc:sldMkLst>
          <pc:docMk/>
          <pc:sldMk cId="2014715898" sldId="263"/>
        </pc:sldMkLst>
        <pc:picChg chg="add mod">
          <ac:chgData name="Mohammed Danish" userId="83ebd651b0f1c7c2" providerId="LiveId" clId="{2E64CAE5-A80C-4024-BA10-A0FCE18EB5B3}" dt="2023-04-17T13:49:19.176" v="449" actId="14100"/>
          <ac:picMkLst>
            <pc:docMk/>
            <pc:sldMk cId="2014715898" sldId="263"/>
            <ac:picMk id="3" creationId="{8876E6BC-6BAA-C52E-97AA-89B951C0CF1C}"/>
          </ac:picMkLst>
        </pc:picChg>
      </pc:sldChg>
      <pc:sldChg chg="addSp delSp modSp new mod modClrScheme chgLayout">
        <pc:chgData name="Mohammed Danish" userId="83ebd651b0f1c7c2" providerId="LiveId" clId="{2E64CAE5-A80C-4024-BA10-A0FCE18EB5B3}" dt="2023-04-17T14:27:51.540" v="493" actId="14100"/>
        <pc:sldMkLst>
          <pc:docMk/>
          <pc:sldMk cId="1226259881" sldId="264"/>
        </pc:sldMkLst>
        <pc:spChg chg="add mod ord">
          <ac:chgData name="Mohammed Danish" userId="83ebd651b0f1c7c2" providerId="LiveId" clId="{2E64CAE5-A80C-4024-BA10-A0FCE18EB5B3}" dt="2023-04-17T14:25:50.517" v="476" actId="700"/>
          <ac:spMkLst>
            <pc:docMk/>
            <pc:sldMk cId="1226259881" sldId="264"/>
            <ac:spMk id="2" creationId="{BAC32257-4226-0FB8-E3B6-B5882A55BF0D}"/>
          </ac:spMkLst>
        </pc:spChg>
        <pc:spChg chg="add del mod">
          <ac:chgData name="Mohammed Danish" userId="83ebd651b0f1c7c2" providerId="LiveId" clId="{2E64CAE5-A80C-4024-BA10-A0FCE18EB5B3}" dt="2023-04-17T14:20:15.545" v="464" actId="931"/>
          <ac:spMkLst>
            <pc:docMk/>
            <pc:sldMk cId="1226259881" sldId="264"/>
            <ac:spMk id="3" creationId="{34C9C712-FDAF-BBF5-9A17-455787349FC7}"/>
          </ac:spMkLst>
        </pc:spChg>
        <pc:spChg chg="add mod ord">
          <ac:chgData name="Mohammed Danish" userId="83ebd651b0f1c7c2" providerId="LiveId" clId="{2E64CAE5-A80C-4024-BA10-A0FCE18EB5B3}" dt="2023-04-17T14:27:25.411" v="488" actId="20577"/>
          <ac:spMkLst>
            <pc:docMk/>
            <pc:sldMk cId="1226259881" sldId="264"/>
            <ac:spMk id="8" creationId="{CAACEBCB-69A1-35F9-F324-99E13074BA99}"/>
          </ac:spMkLst>
        </pc:spChg>
        <pc:picChg chg="add mod ord">
          <ac:chgData name="Mohammed Danish" userId="83ebd651b0f1c7c2" providerId="LiveId" clId="{2E64CAE5-A80C-4024-BA10-A0FCE18EB5B3}" dt="2023-04-17T14:27:51.540" v="493" actId="14100"/>
          <ac:picMkLst>
            <pc:docMk/>
            <pc:sldMk cId="1226259881" sldId="264"/>
            <ac:picMk id="5" creationId="{084A3DDB-2672-0119-CA1B-74B3E4E8F2D6}"/>
          </ac:picMkLst>
        </pc:picChg>
        <pc:picChg chg="add mod">
          <ac:chgData name="Mohammed Danish" userId="83ebd651b0f1c7c2" providerId="LiveId" clId="{2E64CAE5-A80C-4024-BA10-A0FCE18EB5B3}" dt="2023-04-17T14:27:41.194" v="491" actId="14100"/>
          <ac:picMkLst>
            <pc:docMk/>
            <pc:sldMk cId="1226259881" sldId="264"/>
            <ac:picMk id="7" creationId="{477DD9D0-6D3C-2406-5EB4-1FF7154540C8}"/>
          </ac:picMkLst>
        </pc:picChg>
        <pc:picChg chg="add del">
          <ac:chgData name="Mohammed Danish" userId="83ebd651b0f1c7c2" providerId="LiveId" clId="{2E64CAE5-A80C-4024-BA10-A0FCE18EB5B3}" dt="2023-04-17T14:25:55.725" v="478" actId="478"/>
          <ac:picMkLst>
            <pc:docMk/>
            <pc:sldMk cId="1226259881" sldId="264"/>
            <ac:picMk id="10" creationId="{ADF32A7F-5484-E159-777C-AEAEEFEA7D03}"/>
          </ac:picMkLst>
        </pc:picChg>
        <pc:picChg chg="add del">
          <ac:chgData name="Mohammed Danish" userId="83ebd651b0f1c7c2" providerId="LiveId" clId="{2E64CAE5-A80C-4024-BA10-A0FCE18EB5B3}" dt="2023-04-17T14:26:15.344" v="480" actId="478"/>
          <ac:picMkLst>
            <pc:docMk/>
            <pc:sldMk cId="1226259881" sldId="264"/>
            <ac:picMk id="12" creationId="{04F1D970-D42E-D4B1-3669-02FFA9A494F6}"/>
          </ac:picMkLst>
        </pc:picChg>
      </pc:sldChg>
      <pc:sldChg chg="addSp modSp new mod">
        <pc:chgData name="Mohammed Danish" userId="83ebd651b0f1c7c2" providerId="LiveId" clId="{2E64CAE5-A80C-4024-BA10-A0FCE18EB5B3}" dt="2023-04-17T13:56:44.843" v="461" actId="14100"/>
        <pc:sldMkLst>
          <pc:docMk/>
          <pc:sldMk cId="1159484822" sldId="265"/>
        </pc:sldMkLst>
        <pc:picChg chg="add mod">
          <ac:chgData name="Mohammed Danish" userId="83ebd651b0f1c7c2" providerId="LiveId" clId="{2E64CAE5-A80C-4024-BA10-A0FCE18EB5B3}" dt="2023-04-17T13:56:44.843" v="461" actId="14100"/>
          <ac:picMkLst>
            <pc:docMk/>
            <pc:sldMk cId="1159484822" sldId="265"/>
            <ac:picMk id="3" creationId="{2E3312F9-8BAE-78B9-CE0A-5209DF8F32AF}"/>
          </ac:picMkLst>
        </pc:picChg>
      </pc:sldChg>
      <pc:sldMasterChg chg="addSldLayout">
        <pc:chgData name="Mohammed Danish" userId="83ebd651b0f1c7c2" providerId="LiveId" clId="{2E64CAE5-A80C-4024-BA10-A0FCE18EB5B3}" dt="2023-04-17T13:11:43.229" v="0" actId="680"/>
        <pc:sldMasterMkLst>
          <pc:docMk/>
          <pc:sldMasterMk cId="552123282" sldId="2147483648"/>
        </pc:sldMasterMkLst>
        <pc:sldLayoutChg chg="add">
          <pc:chgData name="Mohammed Danish" userId="83ebd651b0f1c7c2" providerId="LiveId" clId="{2E64CAE5-A80C-4024-BA10-A0FCE18EB5B3}" dt="2023-04-17T13:11:43.229" v="0" actId="680"/>
          <pc:sldLayoutMkLst>
            <pc:docMk/>
            <pc:sldMasterMk cId="552123282" sldId="2147483648"/>
            <pc:sldLayoutMk cId="15311846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744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164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8576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546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5729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1877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54659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383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969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918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77371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99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377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854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46393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109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747674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72EF-9DC4-93EB-C2F9-014132DDC700}"/>
              </a:ext>
            </a:extLst>
          </p:cNvPr>
          <p:cNvSpPr>
            <a:spLocks noGrp="1"/>
          </p:cNvSpPr>
          <p:nvPr>
            <p:ph type="ctrTitle"/>
          </p:nvPr>
        </p:nvSpPr>
        <p:spPr/>
        <p:txBody>
          <a:bodyPr/>
          <a:lstStyle/>
          <a:p>
            <a:r>
              <a:rPr lang="en-US" b="1" i="0" dirty="0">
                <a:solidFill>
                  <a:srgbClr val="000000"/>
                </a:solidFill>
                <a:effectLst/>
                <a:latin typeface="Helvetica Neue"/>
              </a:rPr>
              <a:t>Heart Attack Analysis &amp; Prediction</a:t>
            </a:r>
            <a:endParaRPr lang="en-US" dirty="0"/>
          </a:p>
        </p:txBody>
      </p:sp>
      <p:sp>
        <p:nvSpPr>
          <p:cNvPr id="3" name="Subtitle 2">
            <a:extLst>
              <a:ext uri="{FF2B5EF4-FFF2-40B4-BE49-F238E27FC236}">
                <a16:creationId xmlns:a16="http://schemas.microsoft.com/office/drawing/2014/main" id="{A182E1A6-E83A-92B6-D96F-52602EF1484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58435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2257-4226-0FB8-E3B6-B5882A55BF0D}"/>
              </a:ext>
            </a:extLst>
          </p:cNvPr>
          <p:cNvSpPr>
            <a:spLocks noGrp="1"/>
          </p:cNvSpPr>
          <p:nvPr>
            <p:ph type="title"/>
          </p:nvPr>
        </p:nvSpPr>
        <p:spPr/>
        <p:txBody>
          <a:bodyPr/>
          <a:lstStyle/>
          <a:p>
            <a:r>
              <a:rPr lang="en-US" dirty="0"/>
              <a:t>Predictive Model</a:t>
            </a:r>
          </a:p>
        </p:txBody>
      </p:sp>
      <p:pic>
        <p:nvPicPr>
          <p:cNvPr id="5" name="Content Placeholder 4">
            <a:extLst>
              <a:ext uri="{FF2B5EF4-FFF2-40B4-BE49-F238E27FC236}">
                <a16:creationId xmlns:a16="http://schemas.microsoft.com/office/drawing/2014/main" id="{084A3DDB-2672-0119-CA1B-74B3E4E8F2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6448" y="480766"/>
            <a:ext cx="4513262" cy="3068853"/>
          </a:xfrm>
        </p:spPr>
      </p:pic>
      <p:sp>
        <p:nvSpPr>
          <p:cNvPr id="8" name="Text Placeholder 7">
            <a:extLst>
              <a:ext uri="{FF2B5EF4-FFF2-40B4-BE49-F238E27FC236}">
                <a16:creationId xmlns:a16="http://schemas.microsoft.com/office/drawing/2014/main" id="{CAACEBCB-69A1-35F9-F324-99E13074BA99}"/>
              </a:ext>
            </a:extLst>
          </p:cNvPr>
          <p:cNvSpPr>
            <a:spLocks noGrp="1"/>
          </p:cNvSpPr>
          <p:nvPr>
            <p:ph type="body" sz="half" idx="2"/>
          </p:nvPr>
        </p:nvSpPr>
        <p:spPr/>
        <p:txBody>
          <a:bodyPr>
            <a:normAutofit fontScale="92500"/>
          </a:body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Build model using various algorithms.</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Logistic Regression algorithm gives good Accuracy.</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Final model is build using Logistic Regression  algorithm. </a:t>
            </a:r>
            <a:endParaRPr kumimoji="0" lang="en-IN" sz="24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endParaRPr>
          </a:p>
          <a:p>
            <a:endParaRPr lang="en-US" dirty="0"/>
          </a:p>
        </p:txBody>
      </p:sp>
      <p:pic>
        <p:nvPicPr>
          <p:cNvPr id="7" name="Picture 6">
            <a:extLst>
              <a:ext uri="{FF2B5EF4-FFF2-40B4-BE49-F238E27FC236}">
                <a16:creationId xmlns:a16="http://schemas.microsoft.com/office/drawing/2014/main" id="{477DD9D0-6D3C-2406-5EB4-1FF7154540C8}"/>
              </a:ext>
            </a:extLst>
          </p:cNvPr>
          <p:cNvPicPr>
            <a:picLocks noChangeAspect="1"/>
          </p:cNvPicPr>
          <p:nvPr/>
        </p:nvPicPr>
        <p:blipFill>
          <a:blip r:embed="rId3"/>
          <a:stretch>
            <a:fillRect/>
          </a:stretch>
        </p:blipFill>
        <p:spPr>
          <a:xfrm>
            <a:off x="4531863" y="3860324"/>
            <a:ext cx="5064624" cy="2673948"/>
          </a:xfrm>
          <a:prstGeom prst="rect">
            <a:avLst/>
          </a:prstGeom>
        </p:spPr>
      </p:pic>
    </p:spTree>
    <p:extLst>
      <p:ext uri="{BB962C8B-B14F-4D97-AF65-F5344CB8AC3E}">
        <p14:creationId xmlns:p14="http://schemas.microsoft.com/office/powerpoint/2010/main" val="122625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A6D2-C290-008D-78DF-EBAF5F458947}"/>
              </a:ext>
            </a:extLst>
          </p:cNvPr>
          <p:cNvSpPr>
            <a:spLocks noGrp="1"/>
          </p:cNvSpPr>
          <p:nvPr>
            <p:ph type="title"/>
          </p:nvPr>
        </p:nvSpPr>
        <p:spPr/>
        <p:txBody>
          <a:bodyPr/>
          <a:lstStyle/>
          <a:p>
            <a:pPr algn="ctr"/>
            <a:r>
              <a:rPr lang="en-US" dirty="0"/>
              <a:t>Table of Contents</a:t>
            </a:r>
          </a:p>
        </p:txBody>
      </p:sp>
      <p:sp>
        <p:nvSpPr>
          <p:cNvPr id="3" name="Subtitle 2">
            <a:extLst>
              <a:ext uri="{FF2B5EF4-FFF2-40B4-BE49-F238E27FC236}">
                <a16:creationId xmlns:a16="http://schemas.microsoft.com/office/drawing/2014/main" id="{373A59EC-2A51-75FE-D414-2DBF442B0191}"/>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chemeClr val="tx1"/>
                </a:solidFill>
                <a:effectLst/>
                <a:latin typeface="verdana, sans-serif"/>
              </a:rPr>
              <a:t>Problem statement</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dirty="0">
                <a:solidFill>
                  <a:schemeClr val="tx1"/>
                </a:solidFill>
                <a:latin typeface="verdana, sans-serif"/>
              </a:rPr>
              <a:t>Data Description</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b="0" i="0" dirty="0">
                <a:solidFill>
                  <a:schemeClr val="tx1"/>
                </a:solidFill>
                <a:effectLst/>
                <a:latin typeface="verdana, sans-serif"/>
              </a:rPr>
              <a:t>Key findings</a:t>
            </a:r>
            <a:endParaRPr lang="en-US" b="0" i="0" dirty="0">
              <a:solidFill>
                <a:schemeClr val="tx1"/>
              </a:solidFill>
              <a:effectLst/>
              <a:latin typeface="Arial" panose="020B0604020202020204" pitchFamily="34" charset="0"/>
            </a:endParaRPr>
          </a:p>
          <a:p>
            <a:pPr algn="l">
              <a:buFont typeface="Arial" panose="020B0604020202020204" pitchFamily="34" charset="0"/>
              <a:buChar char="•"/>
            </a:pPr>
            <a:r>
              <a:rPr lang="en-US" dirty="0">
                <a:solidFill>
                  <a:schemeClr val="tx1"/>
                </a:solidFill>
                <a:latin typeface="verdana, sans-serif"/>
              </a:rPr>
              <a:t>Model Comparison</a:t>
            </a:r>
            <a:endParaRPr lang="en-US" b="0" i="0" dirty="0">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973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A7E4-4231-5D6D-7EBB-1E85947BC353}"/>
              </a:ext>
            </a:extLst>
          </p:cNvPr>
          <p:cNvSpPr>
            <a:spLocks noGrp="1"/>
          </p:cNvSpPr>
          <p:nvPr>
            <p:ph type="title"/>
          </p:nvPr>
        </p:nvSpPr>
        <p:spPr/>
        <p:txBody>
          <a:bodyPr/>
          <a:lstStyle/>
          <a:p>
            <a:r>
              <a:rPr lang="en-US" dirty="0"/>
              <a:t>Problem Statement and Motivation</a:t>
            </a:r>
          </a:p>
        </p:txBody>
      </p:sp>
      <p:sp>
        <p:nvSpPr>
          <p:cNvPr id="3" name="Content Placeholder 2">
            <a:extLst>
              <a:ext uri="{FF2B5EF4-FFF2-40B4-BE49-F238E27FC236}">
                <a16:creationId xmlns:a16="http://schemas.microsoft.com/office/drawing/2014/main" id="{5110EF86-25F5-9F78-939E-0BBF34EFF943}"/>
              </a:ext>
            </a:extLst>
          </p:cNvPr>
          <p:cNvSpPr>
            <a:spLocks noGrp="1"/>
          </p:cNvSpPr>
          <p:nvPr>
            <p:ph idx="1"/>
          </p:nvPr>
        </p:nvSpPr>
        <p:spPr/>
        <p:txBody>
          <a:bodyPr/>
          <a:lstStyle/>
          <a:p>
            <a:pPr marL="0" indent="0">
              <a:buNone/>
            </a:pPr>
            <a:r>
              <a:rPr lang="en-US" dirty="0"/>
              <a:t>Design and Implement the Heart Attack Prediction and Detection System using machine learning techniques.</a:t>
            </a:r>
          </a:p>
          <a:p>
            <a:pPr marL="0" indent="0">
              <a:buNone/>
            </a:pPr>
            <a:endParaRPr lang="en-US" dirty="0"/>
          </a:p>
          <a:p>
            <a:pPr marL="0" indent="0">
              <a:buNone/>
            </a:pPr>
            <a:r>
              <a:rPr lang="en-US" dirty="0"/>
              <a:t>Heart Attack is one of the huge health risks for human’s healthy life. big data growth in medical and healthcare association today, early solution and accurate analysis of medical data benefits through patient care and community services. </a:t>
            </a:r>
          </a:p>
        </p:txBody>
      </p:sp>
    </p:spTree>
    <p:extLst>
      <p:ext uri="{BB962C8B-B14F-4D97-AF65-F5344CB8AC3E}">
        <p14:creationId xmlns:p14="http://schemas.microsoft.com/office/powerpoint/2010/main" val="3547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7CDA-91D1-B577-4901-07948473AEC8}"/>
              </a:ext>
            </a:extLst>
          </p:cNvPr>
          <p:cNvSpPr>
            <a:spLocks noGrp="1"/>
          </p:cNvSpPr>
          <p:nvPr>
            <p:ph type="title"/>
          </p:nvPr>
        </p:nvSpPr>
        <p:spPr/>
        <p:txBody>
          <a:bodyPr/>
          <a:lstStyle/>
          <a:p>
            <a:r>
              <a:rPr lang="en-US" dirty="0">
                <a:solidFill>
                  <a:schemeClr val="tx1"/>
                </a:solidFill>
                <a:latin typeface="verdana, sans-serif"/>
              </a:rPr>
              <a:t>Data Description</a:t>
            </a:r>
            <a:br>
              <a:rPr lang="en-US" b="0" i="0" dirty="0">
                <a:solidFill>
                  <a:schemeClr val="tx1"/>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4FB5553-C7FD-24E5-5400-39E3CF83F792}"/>
              </a:ext>
            </a:extLst>
          </p:cNvPr>
          <p:cNvSpPr>
            <a:spLocks noGrp="1"/>
          </p:cNvSpPr>
          <p:nvPr>
            <p:ph idx="1"/>
          </p:nvPr>
        </p:nvSpPr>
        <p:spPr>
          <a:xfrm>
            <a:off x="677334" y="1930400"/>
            <a:ext cx="8596668" cy="3880773"/>
          </a:xfrm>
        </p:spPr>
        <p:txBody>
          <a:bodyPr>
            <a:normAutofit/>
          </a:bodyPr>
          <a:lstStyle/>
          <a:p>
            <a:r>
              <a:rPr lang="en-US" dirty="0"/>
              <a:t>The dataset is extracted from Kaggle </a:t>
            </a:r>
          </a:p>
          <a:p>
            <a:r>
              <a:rPr lang="en-US" dirty="0"/>
              <a:t>Dataset link : https://www.kaggle.com/datasets/rashikrahmanpritom/heart-attack-analysis-prediction-dataset/code</a:t>
            </a:r>
          </a:p>
          <a:p>
            <a:r>
              <a:rPr lang="en-US" dirty="0"/>
              <a:t>Heart Attack Analysis &amp; Prediction Dataset classification </a:t>
            </a:r>
          </a:p>
          <a:p>
            <a:r>
              <a:rPr lang="en-US" dirty="0"/>
              <a:t>The volume of the dataset is 303 samples and 14features.</a:t>
            </a:r>
          </a:p>
          <a:p>
            <a:r>
              <a:rPr lang="en-US" dirty="0"/>
              <a:t>There are 8 categorical variables and 5 continuous variables.</a:t>
            </a:r>
          </a:p>
          <a:p>
            <a:r>
              <a:rPr lang="en-US" dirty="0"/>
              <a:t>Variables :</a:t>
            </a:r>
            <a:r>
              <a:rPr kumimoji="0" lang="en-US" altLang="en-US" sz="1800" b="0" i="0" u="none" strike="noStrike" cap="none" normalizeH="0" baseline="0" dirty="0">
                <a:ln>
                  <a:noFill/>
                </a:ln>
                <a:solidFill>
                  <a:srgbClr val="000000"/>
                </a:solidFill>
                <a:effectLst/>
                <a:latin typeface="+mj-lt"/>
              </a:rPr>
              <a:t>age, sex, cp, </a:t>
            </a:r>
            <a:r>
              <a:rPr kumimoji="0" lang="en-US" altLang="en-US" sz="1800" b="0" i="0" u="none" strike="noStrike" cap="none" normalizeH="0" baseline="0" dirty="0" err="1">
                <a:ln>
                  <a:noFill/>
                </a:ln>
                <a:solidFill>
                  <a:srgbClr val="000000"/>
                </a:solidFill>
                <a:effectLst/>
                <a:latin typeface="+mj-lt"/>
              </a:rPr>
              <a:t>trtbps</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chol</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fbs</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restecg</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thalachh</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exng</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oldpeak</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slp</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caa</a:t>
            </a:r>
            <a:r>
              <a:rPr kumimoji="0" lang="en-US" altLang="en-US" sz="1800" b="0" i="0" u="none" strike="noStrike" cap="none" normalizeH="0" baseline="0" dirty="0">
                <a:ln>
                  <a:noFill/>
                </a:ln>
                <a:solidFill>
                  <a:srgbClr val="000000"/>
                </a:solidFill>
                <a:effectLst/>
                <a:latin typeface="+mj-lt"/>
              </a:rPr>
              <a:t>, </a:t>
            </a:r>
            <a:r>
              <a:rPr kumimoji="0" lang="en-US" altLang="en-US" sz="1800" b="0" i="0" u="none" strike="noStrike" cap="none" normalizeH="0" baseline="0" dirty="0" err="1">
                <a:ln>
                  <a:noFill/>
                </a:ln>
                <a:solidFill>
                  <a:srgbClr val="000000"/>
                </a:solidFill>
                <a:effectLst/>
                <a:latin typeface="+mj-lt"/>
              </a:rPr>
              <a:t>thall</a:t>
            </a:r>
            <a:r>
              <a:rPr kumimoji="0" lang="en-US" altLang="en-US" sz="1800" b="0" i="0" u="none" strike="noStrike" cap="none" normalizeH="0" baseline="0" dirty="0">
                <a:ln>
                  <a:noFill/>
                </a:ln>
                <a:solidFill>
                  <a:srgbClr val="000000"/>
                </a:solidFill>
                <a:effectLst/>
                <a:latin typeface="+mj-lt"/>
              </a:rPr>
              <a:t>, output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solidFill>
                  <a:srgbClr val="000000"/>
                </a:solidFill>
                <a:effectLst/>
                <a:latin typeface="Helvetica Neue"/>
              </a:rPr>
              <a:t>To predict if a person is vulnerable to heart attack or not</a:t>
            </a:r>
            <a:endParaRPr lang="en-US" dirty="0"/>
          </a:p>
        </p:txBody>
      </p:sp>
      <p:sp>
        <p:nvSpPr>
          <p:cNvPr id="6" name="Rectangle 3">
            <a:extLst>
              <a:ext uri="{FF2B5EF4-FFF2-40B4-BE49-F238E27FC236}">
                <a16:creationId xmlns:a16="http://schemas.microsoft.com/office/drawing/2014/main" id="{1E8FB70D-FA1F-F276-C3B4-6B4D7A27CE30}"/>
              </a:ext>
            </a:extLst>
          </p:cNvPr>
          <p:cNvSpPr>
            <a:spLocks noChangeArrowheads="1"/>
          </p:cNvSpPr>
          <p:nvPr/>
        </p:nvSpPr>
        <p:spPr bwMode="auto">
          <a:xfrm>
            <a:off x="389642" y="96993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852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325844-E67C-D5B9-544A-68AE66CB5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175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D0E1FA-88DB-AA49-7C9B-920BA1272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7894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76E6BC-6BAA-C52E-97AA-89B951C0C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471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3312F9-8BAE-78B9-CE0A-5209DF8F3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5948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E2A0-82A5-3A53-A530-7DE8BBCC17C6}"/>
              </a:ext>
            </a:extLst>
          </p:cNvPr>
          <p:cNvSpPr>
            <a:spLocks noGrp="1"/>
          </p:cNvSpPr>
          <p:nvPr>
            <p:ph type="title"/>
          </p:nvPr>
        </p:nvSpPr>
        <p:spPr/>
        <p:txBody>
          <a:bodyPr/>
          <a:lstStyle/>
          <a:p>
            <a:r>
              <a:rPr lang="en-US" dirty="0"/>
              <a:t>Key  points  </a:t>
            </a:r>
            <a:br>
              <a:rPr lang="en-US" dirty="0"/>
            </a:br>
            <a:endParaRPr lang="en-US" dirty="0"/>
          </a:p>
        </p:txBody>
      </p:sp>
      <p:sp>
        <p:nvSpPr>
          <p:cNvPr id="3" name="Content Placeholder 2">
            <a:extLst>
              <a:ext uri="{FF2B5EF4-FFF2-40B4-BE49-F238E27FC236}">
                <a16:creationId xmlns:a16="http://schemas.microsoft.com/office/drawing/2014/main" id="{BF18F168-986F-1676-0DAA-039F8211E6F4}"/>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Helvetica Neue"/>
              </a:rPr>
              <a:t>Data contains twice the number of people with sex = 1 than sex = 0</a:t>
            </a:r>
          </a:p>
          <a:p>
            <a:pPr algn="l">
              <a:buFont typeface="Arial" panose="020B0604020202020204" pitchFamily="34" charset="0"/>
              <a:buChar char="•"/>
            </a:pPr>
            <a:r>
              <a:rPr lang="en-US" b="0" i="0" dirty="0">
                <a:solidFill>
                  <a:srgbClr val="000000"/>
                </a:solidFill>
                <a:effectLst/>
                <a:latin typeface="Helvetica Neue"/>
              </a:rPr>
              <a:t>More data available with </a:t>
            </a:r>
            <a:r>
              <a:rPr lang="en-US" b="0" i="0" dirty="0" err="1">
                <a:solidFill>
                  <a:srgbClr val="000000"/>
                </a:solidFill>
                <a:effectLst/>
                <a:latin typeface="Helvetica Neue"/>
              </a:rPr>
              <a:t>fasting_blood_sugar</a:t>
            </a:r>
            <a:r>
              <a:rPr lang="en-US" b="0" i="0" dirty="0">
                <a:solidFill>
                  <a:srgbClr val="000000"/>
                </a:solidFill>
                <a:effectLst/>
                <a:latin typeface="Helvetica Neue"/>
              </a:rPr>
              <a:t> &lt;= 120 mg/dl</a:t>
            </a:r>
          </a:p>
          <a:p>
            <a:pPr algn="l">
              <a:buFont typeface="Arial" panose="020B0604020202020204" pitchFamily="34" charset="0"/>
              <a:buChar char="•"/>
            </a:pPr>
            <a:r>
              <a:rPr lang="en-US" b="0" i="0" dirty="0">
                <a:solidFill>
                  <a:srgbClr val="000000"/>
                </a:solidFill>
                <a:effectLst/>
                <a:latin typeface="Helvetica Neue"/>
              </a:rPr>
              <a:t>33% people have exercise induced angina (pain in the chest that comes on with exercise)</a:t>
            </a:r>
          </a:p>
          <a:p>
            <a:pPr algn="l">
              <a:buFont typeface="Arial" panose="020B0604020202020204" pitchFamily="34" charset="0"/>
              <a:buChar char="•"/>
            </a:pPr>
            <a:r>
              <a:rPr lang="en-US" b="0" i="0" dirty="0">
                <a:solidFill>
                  <a:srgbClr val="000000"/>
                </a:solidFill>
                <a:effectLst/>
                <a:latin typeface="Helvetica Neue"/>
              </a:rPr>
              <a:t>There is no linear correlation between continuous variable according to the heatmap</a:t>
            </a:r>
          </a:p>
          <a:p>
            <a:pPr algn="l">
              <a:buFont typeface="Arial" panose="020B0604020202020204" pitchFamily="34" charset="0"/>
              <a:buChar char="•"/>
            </a:pPr>
            <a:r>
              <a:rPr lang="en-US" b="0" i="0" dirty="0">
                <a:solidFill>
                  <a:srgbClr val="000000"/>
                </a:solidFill>
                <a:effectLst/>
                <a:latin typeface="Helvetica Neue"/>
              </a:rPr>
              <a:t>As per the general observations in our day-to-day life, as the age increases there is more chances of heart attack, but it isn't the case according to the data.</a:t>
            </a:r>
          </a:p>
          <a:p>
            <a:pPr algn="l">
              <a:buFont typeface="Arial" panose="020B0604020202020204" pitchFamily="34" charset="0"/>
              <a:buChar char="•"/>
            </a:pPr>
            <a:r>
              <a:rPr lang="en-US" b="0" i="0" dirty="0">
                <a:solidFill>
                  <a:srgbClr val="000000"/>
                </a:solidFill>
                <a:effectLst/>
                <a:latin typeface="Helvetica Neue"/>
              </a:rPr>
              <a:t>According to data, there are more chances of attack if the </a:t>
            </a:r>
            <a:r>
              <a:rPr lang="en-US" b="0" i="0" dirty="0" err="1">
                <a:solidFill>
                  <a:srgbClr val="000000"/>
                </a:solidFill>
                <a:effectLst/>
                <a:latin typeface="Helvetica Neue"/>
              </a:rPr>
              <a:t>cholestoral</a:t>
            </a:r>
            <a:r>
              <a:rPr lang="en-US" b="0" i="0" dirty="0">
                <a:solidFill>
                  <a:srgbClr val="000000"/>
                </a:solidFill>
                <a:effectLst/>
                <a:latin typeface="Helvetica Neue"/>
              </a:rPr>
              <a:t> is between 200-300 mg/dl.</a:t>
            </a:r>
          </a:p>
          <a:p>
            <a:pPr algn="l">
              <a:buFont typeface="Arial" panose="020B0604020202020204" pitchFamily="34" charset="0"/>
              <a:buChar char="•"/>
            </a:pPr>
            <a:r>
              <a:rPr lang="en-US" b="0" i="0" dirty="0">
                <a:solidFill>
                  <a:srgbClr val="000000"/>
                </a:solidFill>
                <a:effectLst/>
                <a:latin typeface="Helvetica Neue"/>
              </a:rPr>
              <a:t>People with lower </a:t>
            </a:r>
            <a:r>
              <a:rPr lang="en-US" b="0" i="0" dirty="0" err="1">
                <a:solidFill>
                  <a:srgbClr val="000000"/>
                </a:solidFill>
                <a:effectLst/>
                <a:latin typeface="Helvetica Neue"/>
              </a:rPr>
              <a:t>pevious</a:t>
            </a:r>
            <a:r>
              <a:rPr lang="en-US" b="0" i="0" dirty="0">
                <a:solidFill>
                  <a:srgbClr val="000000"/>
                </a:solidFill>
                <a:effectLst/>
                <a:latin typeface="Helvetica Neue"/>
              </a:rPr>
              <a:t> peak achieved have higher chances of heart attack.</a:t>
            </a:r>
          </a:p>
          <a:p>
            <a:pPr algn="l">
              <a:buFont typeface="Arial" panose="020B0604020202020204" pitchFamily="34" charset="0"/>
              <a:buChar char="•"/>
            </a:pPr>
            <a:r>
              <a:rPr lang="en-US" b="0" i="0" dirty="0">
                <a:solidFill>
                  <a:srgbClr val="000000"/>
                </a:solidFill>
                <a:effectLst/>
                <a:latin typeface="Helvetica Neue"/>
              </a:rPr>
              <a:t>People with maximum heart rate achieved above 150 have higher chances of heart attack.</a:t>
            </a:r>
          </a:p>
          <a:p>
            <a:pPr algn="l">
              <a:buFont typeface="Arial" panose="020B0604020202020204" pitchFamily="34" charset="0"/>
              <a:buChar char="•"/>
            </a:pPr>
            <a:endParaRPr lang="en-US" b="0" i="0" dirty="0">
              <a:solidFill>
                <a:srgbClr val="000000"/>
              </a:solidFill>
              <a:effectLst/>
              <a:latin typeface="Helvetica Neue"/>
            </a:endParaRPr>
          </a:p>
          <a:p>
            <a:pPr marL="0" indent="0">
              <a:buNone/>
            </a:pPr>
            <a:endParaRPr lang="en-US" dirty="0"/>
          </a:p>
        </p:txBody>
      </p:sp>
    </p:spTree>
    <p:extLst>
      <p:ext uri="{BB962C8B-B14F-4D97-AF65-F5344CB8AC3E}">
        <p14:creationId xmlns:p14="http://schemas.microsoft.com/office/powerpoint/2010/main" val="1554825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338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Garamond</vt:lpstr>
      <vt:lpstr>Helvetica Neue</vt:lpstr>
      <vt:lpstr>Trebuchet MS</vt:lpstr>
      <vt:lpstr>verdana, sans-serif</vt:lpstr>
      <vt:lpstr>Wingdings 3</vt:lpstr>
      <vt:lpstr>Facet</vt:lpstr>
      <vt:lpstr>Heart Attack Analysis &amp; Prediction</vt:lpstr>
      <vt:lpstr>Table of Contents</vt:lpstr>
      <vt:lpstr>Problem Statement and Motivation</vt:lpstr>
      <vt:lpstr>Data Description </vt:lpstr>
      <vt:lpstr>PowerPoint Presentation</vt:lpstr>
      <vt:lpstr>PowerPoint Presentation</vt:lpstr>
      <vt:lpstr>PowerPoint Presentation</vt:lpstr>
      <vt:lpstr>PowerPoint Presentation</vt:lpstr>
      <vt:lpstr>Key  points   </vt:lpstr>
      <vt:lpstr>Predictive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Analysis &amp; Prediction</dc:title>
  <dc:creator>pradeep hm</dc:creator>
  <cp:lastModifiedBy>Mohammed Danish</cp:lastModifiedBy>
  <cp:revision>1</cp:revision>
  <dcterms:created xsi:type="dcterms:W3CDTF">2023-04-17T13:11:40Z</dcterms:created>
  <dcterms:modified xsi:type="dcterms:W3CDTF">2023-04-17T14:27:58Z</dcterms:modified>
</cp:coreProperties>
</file>