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71" r:id="rId4"/>
    <p:sldId id="270" r:id="rId5"/>
    <p:sldId id="269" r:id="rId6"/>
    <p:sldId id="263" r:id="rId7"/>
    <p:sldId id="262" r:id="rId8"/>
    <p:sldId id="279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6" d="100"/>
          <a:sy n="76" d="100"/>
        </p:scale>
        <p:origin x="-296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4FC91-6669-4D5B-82D3-C19DD6480D97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DBDC9-6430-426C-9D83-A4993F62A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447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E7C0-8267-45EF-B976-F1CB4D971720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D484-6B2F-46FE-BDD9-D065D8F57D18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7D9A-00FF-4A0D-B603-5457A9A155A7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80A3-CAAD-484F-90F4-D4BF50678506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2830-181C-47DD-B41F-53CFBB8B6753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AD20-C588-465A-8394-276C7F907485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951B-5F66-4157-BD8C-102FE7B25BE3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22A0-BFC3-4907-9122-A42FF65D9EA4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191C7D8-70D2-4857-B502-AA59863C7679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46006-5828-408C-BE96-39A95ADBFEE3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7671-1043-474A-A420-6F6E01AC26B4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FEE8-95E7-4651-8937-37F17631A269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4722-E73E-4400-9351-15C8EC779982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50E0-A75D-4C9E-ABBB-5E936ADC8CE4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FE1-4692-4462-967B-B8BA02BA403C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C0B3-E643-45F8-BE27-264D9E63B3A5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2A15-53F2-426E-BA41-5FA1D229815F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C5D0E-0C99-4FF9-9C1F-7022138E015C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2F7436-EFCF-480A-9F48-4C7BBE58A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429" y="2742098"/>
            <a:ext cx="8144134" cy="1373070"/>
          </a:xfrm>
        </p:spPr>
        <p:txBody>
          <a:bodyPr/>
          <a:lstStyle/>
          <a:p>
            <a:r>
              <a:rPr lang="en-IN" dirty="0"/>
              <a:t>Student Data Analysis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0923C4-57A5-42C1-839A-1AF7F028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8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5171E04-96A5-4380-A0AA-7E14A29E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AC45C0F-A05A-49B7-B20C-86B1602E56D0}"/>
              </a:ext>
            </a:extLst>
          </p:cNvPr>
          <p:cNvSpPr txBox="1"/>
          <p:nvPr/>
        </p:nvSpPr>
        <p:spPr>
          <a:xfrm>
            <a:off x="437550" y="859035"/>
            <a:ext cx="6098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the data</a:t>
            </a:r>
            <a:r>
              <a:rPr lang="en-IN" sz="2400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15" y="2105637"/>
            <a:ext cx="11450972" cy="400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707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84437B9-65EB-464B-9F8E-A5D8042E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A5FA96-B26B-4B54-86BD-2B73E2CEA733}"/>
              </a:ext>
            </a:extLst>
          </p:cNvPr>
          <p:cNvSpPr txBox="1"/>
          <p:nvPr/>
        </p:nvSpPr>
        <p:spPr>
          <a:xfrm>
            <a:off x="726141" y="359690"/>
            <a:ext cx="6098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 of data</a:t>
            </a:r>
            <a:r>
              <a:rPr lang="en-IN" sz="2400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27" y="1182848"/>
            <a:ext cx="6346670" cy="498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0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61FC60B-A01A-4396-B384-3E5C0796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389A10C-AF6F-4C56-B95C-BC4E63EB7348}"/>
              </a:ext>
            </a:extLst>
          </p:cNvPr>
          <p:cNvSpPr txBox="1"/>
          <p:nvPr/>
        </p:nvSpPr>
        <p:spPr>
          <a:xfrm>
            <a:off x="711806" y="453279"/>
            <a:ext cx="6098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summary:</a:t>
            </a:r>
            <a:endParaRPr lang="en-IN" b="1" u="sng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26" y="2172749"/>
            <a:ext cx="10616594" cy="4051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99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423AD5F-FDCC-4299-A13D-8B78076C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909E29A-42F6-4B49-81B9-F0FD9ED7DB7B}"/>
              </a:ext>
            </a:extLst>
          </p:cNvPr>
          <p:cNvSpPr txBox="1"/>
          <p:nvPr/>
        </p:nvSpPr>
        <p:spPr>
          <a:xfrm>
            <a:off x="868211" y="753227"/>
            <a:ext cx="6098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 values:</a:t>
            </a:r>
            <a:endParaRPr lang="en-IN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01" y="1669409"/>
            <a:ext cx="4358416" cy="387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442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9369B17-75D0-476D-B97C-415755509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91" y="2332139"/>
            <a:ext cx="7071920" cy="3196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822121" y="1023457"/>
            <a:ext cx="6266576" cy="914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909E29A-42F6-4B49-81B9-F0FD9ED7DB7B}"/>
              </a:ext>
            </a:extLst>
          </p:cNvPr>
          <p:cNvSpPr txBox="1"/>
          <p:nvPr/>
        </p:nvSpPr>
        <p:spPr>
          <a:xfrm>
            <a:off x="990457" y="1219047"/>
            <a:ext cx="6098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Letter into numeric</a:t>
            </a:r>
            <a:r>
              <a:rPr lang="en-IN" sz="2800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7671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1948694-4A56-403D-98DA-559497D8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77" y="1124124"/>
            <a:ext cx="7843940" cy="5536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842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1948694-4A56-403D-98DA-559497D8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B454D5C-1D0B-46C9-B8B0-60DD976D55F0}"/>
              </a:ext>
            </a:extLst>
          </p:cNvPr>
          <p:cNvSpPr txBox="1"/>
          <p:nvPr/>
        </p:nvSpPr>
        <p:spPr>
          <a:xfrm>
            <a:off x="426945" y="383895"/>
            <a:ext cx="6098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82" y="1308682"/>
            <a:ext cx="6768372" cy="280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2651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1948694-4A56-403D-98DA-559497D8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5F8C395-4A58-4C5B-BDC7-B9F0F2CE7A93}"/>
              </a:ext>
            </a:extLst>
          </p:cNvPr>
          <p:cNvSpPr txBox="1"/>
          <p:nvPr/>
        </p:nvSpPr>
        <p:spPr>
          <a:xfrm>
            <a:off x="3465980" y="2783542"/>
            <a:ext cx="65520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41522811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127</TotalTime>
  <Words>36</Words>
  <Application>Microsoft Office PowerPoint</Application>
  <PresentationFormat>Custom</PresentationFormat>
  <Paragraphs>17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Berlin</vt:lpstr>
      <vt:lpstr>Student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Potability</dc:title>
  <dc:creator>Manoj Gowda</dc:creator>
  <cp:lastModifiedBy>hp</cp:lastModifiedBy>
  <cp:revision>4</cp:revision>
  <dcterms:created xsi:type="dcterms:W3CDTF">2022-03-02T15:59:01Z</dcterms:created>
  <dcterms:modified xsi:type="dcterms:W3CDTF">2023-01-11T17:19:54Z</dcterms:modified>
</cp:coreProperties>
</file>