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FF"/>
    <a:srgbClr val="E20071"/>
    <a:srgbClr val="E20087"/>
    <a:srgbClr val="FFABCB"/>
    <a:srgbClr val="EF720B"/>
    <a:srgbClr val="F79B4F"/>
    <a:srgbClr val="6F4001"/>
    <a:srgbClr val="CC9900"/>
    <a:srgbClr val="F7E289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7A6A9-58CE-48B6-B8DC-8F028041B5BC}" type="doc">
      <dgm:prSet loTypeId="urn:microsoft.com/office/officeart/2005/8/layout/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16150-3A1C-48EF-8E50-125D9DF2DED8}">
      <dgm:prSet phldrT="[Text]"/>
      <dgm:spPr/>
      <dgm:t>
        <a:bodyPr/>
        <a:lstStyle/>
        <a:p>
          <a:r>
            <a:rPr lang="en-US" dirty="0" smtClean="0"/>
            <a:t>EGG Signal</a:t>
          </a:r>
          <a:endParaRPr lang="en-US" dirty="0"/>
        </a:p>
      </dgm:t>
    </dgm:pt>
    <dgm:pt modelId="{BF28C69C-39FE-4B00-BAB6-0AD345D90D1E}" type="parTrans" cxnId="{934AE84D-ED3C-4354-BC2C-7476B1A11F96}">
      <dgm:prSet/>
      <dgm:spPr/>
      <dgm:t>
        <a:bodyPr/>
        <a:lstStyle/>
        <a:p>
          <a:endParaRPr lang="en-US"/>
        </a:p>
      </dgm:t>
    </dgm:pt>
    <dgm:pt modelId="{4257F93C-1F4B-41ED-ACF7-10FCC8071856}" type="sibTrans" cxnId="{934AE84D-ED3C-4354-BC2C-7476B1A11F96}">
      <dgm:prSet/>
      <dgm:spPr/>
      <dgm:t>
        <a:bodyPr/>
        <a:lstStyle/>
        <a:p>
          <a:endParaRPr lang="en-US"/>
        </a:p>
      </dgm:t>
    </dgm:pt>
    <dgm:pt modelId="{6BA2D104-BD4C-41BD-ABDE-41FEA367636A}">
      <dgm:prSet phldrT="[Text]"/>
      <dgm:spPr/>
      <dgm:t>
        <a:bodyPr/>
        <a:lstStyle/>
        <a:p>
          <a:r>
            <a:rPr lang="en-US" dirty="0" smtClean="0"/>
            <a:t>Hilbert Transform</a:t>
          </a:r>
          <a:endParaRPr lang="en-US" dirty="0"/>
        </a:p>
      </dgm:t>
    </dgm:pt>
    <dgm:pt modelId="{984007C4-68C3-41DC-8CAA-EF3A05B3F13D}" type="parTrans" cxnId="{7E3B6929-048E-443D-AF06-6FAE8D5DAC03}">
      <dgm:prSet/>
      <dgm:spPr/>
      <dgm:t>
        <a:bodyPr/>
        <a:lstStyle/>
        <a:p>
          <a:endParaRPr lang="en-US"/>
        </a:p>
      </dgm:t>
    </dgm:pt>
    <dgm:pt modelId="{7DC4635E-8524-4BAE-8AF0-C0DF4A8E239D}" type="sibTrans" cxnId="{7E3B6929-048E-443D-AF06-6FAE8D5DAC03}">
      <dgm:prSet/>
      <dgm:spPr/>
      <dgm:t>
        <a:bodyPr/>
        <a:lstStyle/>
        <a:p>
          <a:endParaRPr lang="en-US"/>
        </a:p>
      </dgm:t>
    </dgm:pt>
    <dgm:pt modelId="{2EEF0BFE-4513-4E5E-9A66-2CD2A803F027}">
      <dgm:prSet phldrT="[Text]"/>
      <dgm:spPr/>
      <dgm:t>
        <a:bodyPr/>
        <a:lstStyle/>
        <a:p>
          <a:r>
            <a:rPr lang="en-US" dirty="0" smtClean="0"/>
            <a:t>Phase Extraction</a:t>
          </a:r>
          <a:endParaRPr lang="en-US" dirty="0"/>
        </a:p>
      </dgm:t>
    </dgm:pt>
    <dgm:pt modelId="{11753BB5-5A69-4967-A4D3-C6BD5F0ED890}" type="parTrans" cxnId="{B944FF67-1548-4513-9BF1-FB819E641BDB}">
      <dgm:prSet/>
      <dgm:spPr/>
      <dgm:t>
        <a:bodyPr/>
        <a:lstStyle/>
        <a:p>
          <a:endParaRPr lang="en-US"/>
        </a:p>
      </dgm:t>
    </dgm:pt>
    <dgm:pt modelId="{2F9EE308-F2C9-4FDA-A483-2CA4857B5500}" type="sibTrans" cxnId="{B944FF67-1548-4513-9BF1-FB819E641BDB}">
      <dgm:prSet/>
      <dgm:spPr/>
      <dgm:t>
        <a:bodyPr/>
        <a:lstStyle/>
        <a:p>
          <a:endParaRPr lang="en-US"/>
        </a:p>
      </dgm:t>
    </dgm:pt>
    <dgm:pt modelId="{FFB0797F-E13E-4B94-A638-F3EA47264356}">
      <dgm:prSet phldrT="[Text]"/>
      <dgm:spPr/>
      <dgm:t>
        <a:bodyPr/>
        <a:lstStyle/>
        <a:p>
          <a:r>
            <a:rPr lang="en-US" dirty="0" smtClean="0"/>
            <a:t>Unwrap  Phase</a:t>
          </a:r>
          <a:endParaRPr lang="en-US" dirty="0"/>
        </a:p>
      </dgm:t>
    </dgm:pt>
    <dgm:pt modelId="{96213C08-4C4B-437D-8838-2F1858E990DB}" type="parTrans" cxnId="{D88B6496-9F60-44E9-A5FF-EADDF05D5AD3}">
      <dgm:prSet/>
      <dgm:spPr/>
      <dgm:t>
        <a:bodyPr/>
        <a:lstStyle/>
        <a:p>
          <a:endParaRPr lang="en-US"/>
        </a:p>
      </dgm:t>
    </dgm:pt>
    <dgm:pt modelId="{50E5740A-092D-43EC-B921-AE7C373CBD47}" type="sibTrans" cxnId="{D88B6496-9F60-44E9-A5FF-EADDF05D5AD3}">
      <dgm:prSet/>
      <dgm:spPr/>
      <dgm:t>
        <a:bodyPr/>
        <a:lstStyle/>
        <a:p>
          <a:endParaRPr lang="en-US"/>
        </a:p>
      </dgm:t>
    </dgm:pt>
    <dgm:pt modelId="{8BDE51A6-9E68-47B8-B5EC-56D6635E65DC}">
      <dgm:prSet phldrT="[Text]"/>
      <dgm:spPr/>
      <dgm:t>
        <a:bodyPr/>
        <a:lstStyle/>
        <a:p>
          <a:r>
            <a:rPr lang="en-US" dirty="0" smtClean="0"/>
            <a:t>Low Pass Filtering</a:t>
          </a:r>
          <a:endParaRPr lang="en-US" dirty="0"/>
        </a:p>
      </dgm:t>
    </dgm:pt>
    <dgm:pt modelId="{2B5BC998-F439-4A50-A3F0-472D6F7E0E07}" type="parTrans" cxnId="{497CB156-EAE7-46D8-9D0F-7BFBCBC07519}">
      <dgm:prSet/>
      <dgm:spPr/>
      <dgm:t>
        <a:bodyPr/>
        <a:lstStyle/>
        <a:p>
          <a:endParaRPr lang="en-US"/>
        </a:p>
      </dgm:t>
    </dgm:pt>
    <dgm:pt modelId="{4ACFD1F9-A373-4094-B945-AEF81ED1B38A}" type="sibTrans" cxnId="{497CB156-EAE7-46D8-9D0F-7BFBCBC07519}">
      <dgm:prSet/>
      <dgm:spPr/>
      <dgm:t>
        <a:bodyPr/>
        <a:lstStyle/>
        <a:p>
          <a:endParaRPr lang="en-US"/>
        </a:p>
      </dgm:t>
    </dgm:pt>
    <dgm:pt modelId="{A77E0F43-B166-431E-B0EF-EDDC70841989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Order diff. of unwrapped Phase</a:t>
          </a:r>
          <a:endParaRPr lang="en-US" dirty="0"/>
        </a:p>
      </dgm:t>
    </dgm:pt>
    <dgm:pt modelId="{8CF523E8-CE74-477C-970E-A32736F6FB89}" type="parTrans" cxnId="{19809E48-88D6-469F-98BB-97B556DDBCCB}">
      <dgm:prSet/>
      <dgm:spPr/>
      <dgm:t>
        <a:bodyPr/>
        <a:lstStyle/>
        <a:p>
          <a:endParaRPr lang="en-US"/>
        </a:p>
      </dgm:t>
    </dgm:pt>
    <dgm:pt modelId="{F1C7FEC0-DBDD-44B6-B4A5-DD9509147821}" type="sibTrans" cxnId="{19809E48-88D6-469F-98BB-97B556DDBCCB}">
      <dgm:prSet/>
      <dgm:spPr/>
      <dgm:t>
        <a:bodyPr/>
        <a:lstStyle/>
        <a:p>
          <a:endParaRPr lang="en-US"/>
        </a:p>
      </dgm:t>
    </dgm:pt>
    <dgm:pt modelId="{AC009B97-46FB-47C5-B25B-9049F452D074}">
      <dgm:prSet phldrT="[Text]"/>
      <dgm:spPr/>
      <dgm:t>
        <a:bodyPr/>
        <a:lstStyle/>
        <a:p>
          <a:r>
            <a:rPr lang="en-US" dirty="0" smtClean="0"/>
            <a:t>Peak Picking</a:t>
          </a:r>
        </a:p>
        <a:p>
          <a:r>
            <a:rPr lang="en-US" dirty="0" smtClean="0"/>
            <a:t>Algorithm</a:t>
          </a:r>
          <a:endParaRPr lang="en-US" dirty="0"/>
        </a:p>
      </dgm:t>
    </dgm:pt>
    <dgm:pt modelId="{024CACA2-6C82-4B7B-9A9C-5983273E1F2B}" type="parTrans" cxnId="{D6D21A09-FD5C-41C0-BA13-CAC43C21B479}">
      <dgm:prSet/>
      <dgm:spPr/>
      <dgm:t>
        <a:bodyPr/>
        <a:lstStyle/>
        <a:p>
          <a:endParaRPr lang="en-US"/>
        </a:p>
      </dgm:t>
    </dgm:pt>
    <dgm:pt modelId="{7CC3783B-DB68-4482-AD10-C04A0BC11731}" type="sibTrans" cxnId="{D6D21A09-FD5C-41C0-BA13-CAC43C21B479}">
      <dgm:prSet/>
      <dgm:spPr/>
      <dgm:t>
        <a:bodyPr/>
        <a:lstStyle/>
        <a:p>
          <a:endParaRPr lang="en-US"/>
        </a:p>
      </dgm:t>
    </dgm:pt>
    <dgm:pt modelId="{C2C65754-C827-4774-9E6D-A0758A755F26}">
      <dgm:prSet phldrT="[Text]"/>
      <dgm:spPr/>
      <dgm:t>
        <a:bodyPr/>
        <a:lstStyle/>
        <a:p>
          <a:r>
            <a:rPr lang="en-US" dirty="0" smtClean="0"/>
            <a:t>GCI Location</a:t>
          </a:r>
          <a:endParaRPr lang="en-US" dirty="0"/>
        </a:p>
      </dgm:t>
    </dgm:pt>
    <dgm:pt modelId="{ED89180E-3AB7-4EDF-B90C-14E1F2085D11}" type="parTrans" cxnId="{AFDC3CC6-B94E-491D-A999-26224D76BB66}">
      <dgm:prSet/>
      <dgm:spPr/>
      <dgm:t>
        <a:bodyPr/>
        <a:lstStyle/>
        <a:p>
          <a:endParaRPr lang="en-US"/>
        </a:p>
      </dgm:t>
    </dgm:pt>
    <dgm:pt modelId="{84593DF7-D0F9-4286-BCB0-0EC6D10F52D7}" type="sibTrans" cxnId="{AFDC3CC6-B94E-491D-A999-26224D76BB66}">
      <dgm:prSet/>
      <dgm:spPr/>
      <dgm:t>
        <a:bodyPr/>
        <a:lstStyle/>
        <a:p>
          <a:endParaRPr lang="en-US"/>
        </a:p>
      </dgm:t>
    </dgm:pt>
    <dgm:pt modelId="{090CD3F1-1A70-4536-A5BF-C2235FB0B58B}" type="pres">
      <dgm:prSet presAssocID="{1767A6A9-58CE-48B6-B8DC-8F028041B5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5158D0-5FC9-44C3-B98F-38499D1F1E23}" type="pres">
      <dgm:prSet presAssocID="{9DF16150-3A1C-48EF-8E50-125D9DF2DED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6CAC3-D03C-4F0D-83AA-EDDF544734C9}" type="pres">
      <dgm:prSet presAssocID="{4257F93C-1F4B-41ED-ACF7-10FCC8071856}" presName="sibTrans" presStyleLbl="sibTrans2D1" presStyleIdx="0" presStyleCnt="7"/>
      <dgm:spPr/>
      <dgm:t>
        <a:bodyPr/>
        <a:lstStyle/>
        <a:p>
          <a:endParaRPr lang="en-US"/>
        </a:p>
      </dgm:t>
    </dgm:pt>
    <dgm:pt modelId="{6E73E49F-B754-4446-B583-19FF83BBF7B5}" type="pres">
      <dgm:prSet presAssocID="{4257F93C-1F4B-41ED-ACF7-10FCC8071856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49EDCAA9-35A5-4D7B-8FCF-B439F2FB4D2B}" type="pres">
      <dgm:prSet presAssocID="{6BA2D104-BD4C-41BD-ABDE-41FEA367636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A4098-1817-4DB6-AF13-4A558C9D1A0B}" type="pres">
      <dgm:prSet presAssocID="{7DC4635E-8524-4BAE-8AF0-C0DF4A8E239D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B289B25-4447-4C6B-B0A0-ECD5D8E519F0}" type="pres">
      <dgm:prSet presAssocID="{7DC4635E-8524-4BAE-8AF0-C0DF4A8E239D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DE65909C-E793-4681-88A8-B64002CE3CC6}" type="pres">
      <dgm:prSet presAssocID="{2EEF0BFE-4513-4E5E-9A66-2CD2A803F02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585A1-3BDC-497D-B251-1920B76DABA3}" type="pres">
      <dgm:prSet presAssocID="{2F9EE308-F2C9-4FDA-A483-2CA4857B5500}" presName="sibTrans" presStyleLbl="sibTrans2D1" presStyleIdx="2" presStyleCnt="7"/>
      <dgm:spPr/>
      <dgm:t>
        <a:bodyPr/>
        <a:lstStyle/>
        <a:p>
          <a:endParaRPr lang="en-US"/>
        </a:p>
      </dgm:t>
    </dgm:pt>
    <dgm:pt modelId="{A1A71CCF-362F-41FE-8839-DBAC605B0600}" type="pres">
      <dgm:prSet presAssocID="{2F9EE308-F2C9-4FDA-A483-2CA4857B5500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1061C9C-5038-4AC3-ACF9-9D4B1D529443}" type="pres">
      <dgm:prSet presAssocID="{FFB0797F-E13E-4B94-A638-F3EA4726435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D561-058E-4AF2-ABBF-7F92C028F493}" type="pres">
      <dgm:prSet presAssocID="{50E5740A-092D-43EC-B921-AE7C373CBD47}" presName="sibTrans" presStyleLbl="sibTrans2D1" presStyleIdx="3" presStyleCnt="7"/>
      <dgm:spPr/>
      <dgm:t>
        <a:bodyPr/>
        <a:lstStyle/>
        <a:p>
          <a:endParaRPr lang="en-US"/>
        </a:p>
      </dgm:t>
    </dgm:pt>
    <dgm:pt modelId="{97250783-4EA0-44CB-A6A0-ACC93B75AC76}" type="pres">
      <dgm:prSet presAssocID="{50E5740A-092D-43EC-B921-AE7C373CBD47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79EE4A3-B29A-46C4-8E88-169B3A0214C8}" type="pres">
      <dgm:prSet presAssocID="{A77E0F43-B166-431E-B0EF-EDDC7084198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80D04-2B41-401A-AC3F-36FD0EE805E7}" type="pres">
      <dgm:prSet presAssocID="{F1C7FEC0-DBDD-44B6-B4A5-DD9509147821}" presName="sibTrans" presStyleLbl="sibTrans2D1" presStyleIdx="4" presStyleCnt="7"/>
      <dgm:spPr/>
      <dgm:t>
        <a:bodyPr/>
        <a:lstStyle/>
        <a:p>
          <a:endParaRPr lang="en-US"/>
        </a:p>
      </dgm:t>
    </dgm:pt>
    <dgm:pt modelId="{1D61960C-9F28-4C8E-9FAA-28EF716C79F3}" type="pres">
      <dgm:prSet presAssocID="{F1C7FEC0-DBDD-44B6-B4A5-DD9509147821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371583C5-7D3B-4CB3-AD6C-45A51FFABE20}" type="pres">
      <dgm:prSet presAssocID="{8BDE51A6-9E68-47B8-B5EC-56D6635E65D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5758C-846F-47A8-8D10-FFDFC87DFFFF}" type="pres">
      <dgm:prSet presAssocID="{4ACFD1F9-A373-4094-B945-AEF81ED1B38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451C6E1C-2C2A-4A6E-9C1B-90E280A7A791}" type="pres">
      <dgm:prSet presAssocID="{4ACFD1F9-A373-4094-B945-AEF81ED1B38A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F30601F1-B09F-4F67-B931-0D7B5C8417F5}" type="pres">
      <dgm:prSet presAssocID="{AC009B97-46FB-47C5-B25B-9049F452D07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40183-466A-4288-BCAC-F8BB871EAEF7}" type="pres">
      <dgm:prSet presAssocID="{7CC3783B-DB68-4482-AD10-C04A0BC11731}" presName="sibTrans" presStyleLbl="sibTrans2D1" presStyleIdx="6" presStyleCnt="7"/>
      <dgm:spPr/>
      <dgm:t>
        <a:bodyPr/>
        <a:lstStyle/>
        <a:p>
          <a:endParaRPr lang="en-US"/>
        </a:p>
      </dgm:t>
    </dgm:pt>
    <dgm:pt modelId="{E79DA9F1-6F43-4208-9992-92814E141A24}" type="pres">
      <dgm:prSet presAssocID="{7CC3783B-DB68-4482-AD10-C04A0BC11731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4F5B95F5-F750-4EF2-8FAC-14045B1D9D43}" type="pres">
      <dgm:prSet presAssocID="{C2C65754-C827-4774-9E6D-A0758A755F2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3FCCFE-96B5-444C-AFF3-03DD5A41C7BD}" type="presOf" srcId="{2F9EE308-F2C9-4FDA-A483-2CA4857B5500}" destId="{A1A71CCF-362F-41FE-8839-DBAC605B0600}" srcOrd="1" destOrd="0" presId="urn:microsoft.com/office/officeart/2005/8/layout/process5"/>
    <dgm:cxn modelId="{D88B6496-9F60-44E9-A5FF-EADDF05D5AD3}" srcId="{1767A6A9-58CE-48B6-B8DC-8F028041B5BC}" destId="{FFB0797F-E13E-4B94-A638-F3EA47264356}" srcOrd="3" destOrd="0" parTransId="{96213C08-4C4B-437D-8838-2F1858E990DB}" sibTransId="{50E5740A-092D-43EC-B921-AE7C373CBD47}"/>
    <dgm:cxn modelId="{E53D523F-65EC-42A3-8D56-E9DA4BBAAA7A}" type="presOf" srcId="{6BA2D104-BD4C-41BD-ABDE-41FEA367636A}" destId="{49EDCAA9-35A5-4D7B-8FCF-B439F2FB4D2B}" srcOrd="0" destOrd="0" presId="urn:microsoft.com/office/officeart/2005/8/layout/process5"/>
    <dgm:cxn modelId="{497CB156-EAE7-46D8-9D0F-7BFBCBC07519}" srcId="{1767A6A9-58CE-48B6-B8DC-8F028041B5BC}" destId="{8BDE51A6-9E68-47B8-B5EC-56D6635E65DC}" srcOrd="5" destOrd="0" parTransId="{2B5BC998-F439-4A50-A3F0-472D6F7E0E07}" sibTransId="{4ACFD1F9-A373-4094-B945-AEF81ED1B38A}"/>
    <dgm:cxn modelId="{889A60B7-1159-4643-B50B-5D45A8442526}" type="presOf" srcId="{2EEF0BFE-4513-4E5E-9A66-2CD2A803F027}" destId="{DE65909C-E793-4681-88A8-B64002CE3CC6}" srcOrd="0" destOrd="0" presId="urn:microsoft.com/office/officeart/2005/8/layout/process5"/>
    <dgm:cxn modelId="{68D6B725-2E53-4580-9BC3-ADDC2FA77FBA}" type="presOf" srcId="{F1C7FEC0-DBDD-44B6-B4A5-DD9509147821}" destId="{63880D04-2B41-401A-AC3F-36FD0EE805E7}" srcOrd="0" destOrd="0" presId="urn:microsoft.com/office/officeart/2005/8/layout/process5"/>
    <dgm:cxn modelId="{AFDC3CC6-B94E-491D-A999-26224D76BB66}" srcId="{1767A6A9-58CE-48B6-B8DC-8F028041B5BC}" destId="{C2C65754-C827-4774-9E6D-A0758A755F26}" srcOrd="7" destOrd="0" parTransId="{ED89180E-3AB7-4EDF-B90C-14E1F2085D11}" sibTransId="{84593DF7-D0F9-4286-BCB0-0EC6D10F52D7}"/>
    <dgm:cxn modelId="{1600E57E-8586-4CA1-8593-F4F44C746020}" type="presOf" srcId="{1767A6A9-58CE-48B6-B8DC-8F028041B5BC}" destId="{090CD3F1-1A70-4536-A5BF-C2235FB0B58B}" srcOrd="0" destOrd="0" presId="urn:microsoft.com/office/officeart/2005/8/layout/process5"/>
    <dgm:cxn modelId="{3AF11A52-31DE-493D-8C93-C39222654513}" type="presOf" srcId="{C2C65754-C827-4774-9E6D-A0758A755F26}" destId="{4F5B95F5-F750-4EF2-8FAC-14045B1D9D43}" srcOrd="0" destOrd="0" presId="urn:microsoft.com/office/officeart/2005/8/layout/process5"/>
    <dgm:cxn modelId="{97F6E505-CA80-4454-B530-C7D22C976E52}" type="presOf" srcId="{AC009B97-46FB-47C5-B25B-9049F452D074}" destId="{F30601F1-B09F-4F67-B931-0D7B5C8417F5}" srcOrd="0" destOrd="0" presId="urn:microsoft.com/office/officeart/2005/8/layout/process5"/>
    <dgm:cxn modelId="{1ED4C38B-AC7C-4B22-AB11-ABA4FD68B69A}" type="presOf" srcId="{7DC4635E-8524-4BAE-8AF0-C0DF4A8E239D}" destId="{356A4098-1817-4DB6-AF13-4A558C9D1A0B}" srcOrd="0" destOrd="0" presId="urn:microsoft.com/office/officeart/2005/8/layout/process5"/>
    <dgm:cxn modelId="{19809E48-88D6-469F-98BB-97B556DDBCCB}" srcId="{1767A6A9-58CE-48B6-B8DC-8F028041B5BC}" destId="{A77E0F43-B166-431E-B0EF-EDDC70841989}" srcOrd="4" destOrd="0" parTransId="{8CF523E8-CE74-477C-970E-A32736F6FB89}" sibTransId="{F1C7FEC0-DBDD-44B6-B4A5-DD9509147821}"/>
    <dgm:cxn modelId="{D6D21A09-FD5C-41C0-BA13-CAC43C21B479}" srcId="{1767A6A9-58CE-48B6-B8DC-8F028041B5BC}" destId="{AC009B97-46FB-47C5-B25B-9049F452D074}" srcOrd="6" destOrd="0" parTransId="{024CACA2-6C82-4B7B-9A9C-5983273E1F2B}" sibTransId="{7CC3783B-DB68-4482-AD10-C04A0BC11731}"/>
    <dgm:cxn modelId="{0EF11A0E-06E9-41C7-B730-DB59A6B8AEC6}" type="presOf" srcId="{A77E0F43-B166-431E-B0EF-EDDC70841989}" destId="{179EE4A3-B29A-46C4-8E88-169B3A0214C8}" srcOrd="0" destOrd="0" presId="urn:microsoft.com/office/officeart/2005/8/layout/process5"/>
    <dgm:cxn modelId="{7E3B6929-048E-443D-AF06-6FAE8D5DAC03}" srcId="{1767A6A9-58CE-48B6-B8DC-8F028041B5BC}" destId="{6BA2D104-BD4C-41BD-ABDE-41FEA367636A}" srcOrd="1" destOrd="0" parTransId="{984007C4-68C3-41DC-8CAA-EF3A05B3F13D}" sibTransId="{7DC4635E-8524-4BAE-8AF0-C0DF4A8E239D}"/>
    <dgm:cxn modelId="{A53A8A7E-CF63-4C6C-B2CC-DE8DCE95D067}" type="presOf" srcId="{2F9EE308-F2C9-4FDA-A483-2CA4857B5500}" destId="{785585A1-3BDC-497D-B251-1920B76DABA3}" srcOrd="0" destOrd="0" presId="urn:microsoft.com/office/officeart/2005/8/layout/process5"/>
    <dgm:cxn modelId="{E2F1CD31-CF31-443C-A442-47E4EC45665E}" type="presOf" srcId="{7CC3783B-DB68-4482-AD10-C04A0BC11731}" destId="{E79DA9F1-6F43-4208-9992-92814E141A24}" srcOrd="1" destOrd="0" presId="urn:microsoft.com/office/officeart/2005/8/layout/process5"/>
    <dgm:cxn modelId="{6BFEB1A5-41AD-4317-A138-5021A264786A}" type="presOf" srcId="{50E5740A-092D-43EC-B921-AE7C373CBD47}" destId="{97250783-4EA0-44CB-A6A0-ACC93B75AC76}" srcOrd="1" destOrd="0" presId="urn:microsoft.com/office/officeart/2005/8/layout/process5"/>
    <dgm:cxn modelId="{F8A92260-D50E-4942-8B1D-03A3C1EF36FE}" type="presOf" srcId="{7DC4635E-8524-4BAE-8AF0-C0DF4A8E239D}" destId="{EB289B25-4447-4C6B-B0A0-ECD5D8E519F0}" srcOrd="1" destOrd="0" presId="urn:microsoft.com/office/officeart/2005/8/layout/process5"/>
    <dgm:cxn modelId="{44FFB419-94FB-4144-A31B-DF9355946FE9}" type="presOf" srcId="{FFB0797F-E13E-4B94-A638-F3EA47264356}" destId="{51061C9C-5038-4AC3-ACF9-9D4B1D529443}" srcOrd="0" destOrd="0" presId="urn:microsoft.com/office/officeart/2005/8/layout/process5"/>
    <dgm:cxn modelId="{0604E84F-8DAF-40D5-815B-A4CF349AE573}" type="presOf" srcId="{7CC3783B-DB68-4482-AD10-C04A0BC11731}" destId="{70D40183-466A-4288-BCAC-F8BB871EAEF7}" srcOrd="0" destOrd="0" presId="urn:microsoft.com/office/officeart/2005/8/layout/process5"/>
    <dgm:cxn modelId="{934AE84D-ED3C-4354-BC2C-7476B1A11F96}" srcId="{1767A6A9-58CE-48B6-B8DC-8F028041B5BC}" destId="{9DF16150-3A1C-48EF-8E50-125D9DF2DED8}" srcOrd="0" destOrd="0" parTransId="{BF28C69C-39FE-4B00-BAB6-0AD345D90D1E}" sibTransId="{4257F93C-1F4B-41ED-ACF7-10FCC8071856}"/>
    <dgm:cxn modelId="{C28F0703-A575-410B-AD82-57E7774DBC58}" type="presOf" srcId="{F1C7FEC0-DBDD-44B6-B4A5-DD9509147821}" destId="{1D61960C-9F28-4C8E-9FAA-28EF716C79F3}" srcOrd="1" destOrd="0" presId="urn:microsoft.com/office/officeart/2005/8/layout/process5"/>
    <dgm:cxn modelId="{BFA1F079-134A-4CD4-87B2-05D29BC25FD7}" type="presOf" srcId="{4ACFD1F9-A373-4094-B945-AEF81ED1B38A}" destId="{7C35758C-846F-47A8-8D10-FFDFC87DFFFF}" srcOrd="0" destOrd="0" presId="urn:microsoft.com/office/officeart/2005/8/layout/process5"/>
    <dgm:cxn modelId="{B944FF67-1548-4513-9BF1-FB819E641BDB}" srcId="{1767A6A9-58CE-48B6-B8DC-8F028041B5BC}" destId="{2EEF0BFE-4513-4E5E-9A66-2CD2A803F027}" srcOrd="2" destOrd="0" parTransId="{11753BB5-5A69-4967-A4D3-C6BD5F0ED890}" sibTransId="{2F9EE308-F2C9-4FDA-A483-2CA4857B5500}"/>
    <dgm:cxn modelId="{4CD6DD42-64D7-4C16-BB43-17C4FD06548A}" type="presOf" srcId="{50E5740A-092D-43EC-B921-AE7C373CBD47}" destId="{1275D561-058E-4AF2-ABBF-7F92C028F493}" srcOrd="0" destOrd="0" presId="urn:microsoft.com/office/officeart/2005/8/layout/process5"/>
    <dgm:cxn modelId="{CC2A044B-8F28-4860-B146-57819536AAB7}" type="presOf" srcId="{4ACFD1F9-A373-4094-B945-AEF81ED1B38A}" destId="{451C6E1C-2C2A-4A6E-9C1B-90E280A7A791}" srcOrd="1" destOrd="0" presId="urn:microsoft.com/office/officeart/2005/8/layout/process5"/>
    <dgm:cxn modelId="{4706B093-470F-4B55-94D4-8999421F7B87}" type="presOf" srcId="{4257F93C-1F4B-41ED-ACF7-10FCC8071856}" destId="{F896CAC3-D03C-4F0D-83AA-EDDF544734C9}" srcOrd="0" destOrd="0" presId="urn:microsoft.com/office/officeart/2005/8/layout/process5"/>
    <dgm:cxn modelId="{089B90BC-A0B0-4F35-9004-34F42F98D261}" type="presOf" srcId="{8BDE51A6-9E68-47B8-B5EC-56D6635E65DC}" destId="{371583C5-7D3B-4CB3-AD6C-45A51FFABE20}" srcOrd="0" destOrd="0" presId="urn:microsoft.com/office/officeart/2005/8/layout/process5"/>
    <dgm:cxn modelId="{F80EB789-1C16-404F-B55E-1C09E3FA0E63}" type="presOf" srcId="{9DF16150-3A1C-48EF-8E50-125D9DF2DED8}" destId="{0C5158D0-5FC9-44C3-B98F-38499D1F1E23}" srcOrd="0" destOrd="0" presId="urn:microsoft.com/office/officeart/2005/8/layout/process5"/>
    <dgm:cxn modelId="{EF3389FF-056E-4AA9-80E5-9A7A55299709}" type="presOf" srcId="{4257F93C-1F4B-41ED-ACF7-10FCC8071856}" destId="{6E73E49F-B754-4446-B583-19FF83BBF7B5}" srcOrd="1" destOrd="0" presId="urn:microsoft.com/office/officeart/2005/8/layout/process5"/>
    <dgm:cxn modelId="{FFDD07D0-488E-4D8A-822E-9FC85398F2EC}" type="presParOf" srcId="{090CD3F1-1A70-4536-A5BF-C2235FB0B58B}" destId="{0C5158D0-5FC9-44C3-B98F-38499D1F1E23}" srcOrd="0" destOrd="0" presId="urn:microsoft.com/office/officeart/2005/8/layout/process5"/>
    <dgm:cxn modelId="{8D5A2E5D-AC2E-45AC-A527-B6081F369C09}" type="presParOf" srcId="{090CD3F1-1A70-4536-A5BF-C2235FB0B58B}" destId="{F896CAC3-D03C-4F0D-83AA-EDDF544734C9}" srcOrd="1" destOrd="0" presId="urn:microsoft.com/office/officeart/2005/8/layout/process5"/>
    <dgm:cxn modelId="{96FE4304-C1E8-4A72-80D1-ED7ACD20664B}" type="presParOf" srcId="{F896CAC3-D03C-4F0D-83AA-EDDF544734C9}" destId="{6E73E49F-B754-4446-B583-19FF83BBF7B5}" srcOrd="0" destOrd="0" presId="urn:microsoft.com/office/officeart/2005/8/layout/process5"/>
    <dgm:cxn modelId="{8521B1DC-F5D6-40A1-B41B-7B4FE3E680C8}" type="presParOf" srcId="{090CD3F1-1A70-4536-A5BF-C2235FB0B58B}" destId="{49EDCAA9-35A5-4D7B-8FCF-B439F2FB4D2B}" srcOrd="2" destOrd="0" presId="urn:microsoft.com/office/officeart/2005/8/layout/process5"/>
    <dgm:cxn modelId="{4F61C279-23C7-40F0-B445-F29AF5C22E3D}" type="presParOf" srcId="{090CD3F1-1A70-4536-A5BF-C2235FB0B58B}" destId="{356A4098-1817-4DB6-AF13-4A558C9D1A0B}" srcOrd="3" destOrd="0" presId="urn:microsoft.com/office/officeart/2005/8/layout/process5"/>
    <dgm:cxn modelId="{154FAAC0-6E30-4BFC-BE22-3BD203AC3ACC}" type="presParOf" srcId="{356A4098-1817-4DB6-AF13-4A558C9D1A0B}" destId="{EB289B25-4447-4C6B-B0A0-ECD5D8E519F0}" srcOrd="0" destOrd="0" presId="urn:microsoft.com/office/officeart/2005/8/layout/process5"/>
    <dgm:cxn modelId="{7DAA1E54-25A0-40AA-B654-536796051BCE}" type="presParOf" srcId="{090CD3F1-1A70-4536-A5BF-C2235FB0B58B}" destId="{DE65909C-E793-4681-88A8-B64002CE3CC6}" srcOrd="4" destOrd="0" presId="urn:microsoft.com/office/officeart/2005/8/layout/process5"/>
    <dgm:cxn modelId="{4445CB60-F7ED-40D0-ABC0-5A33ACAD535D}" type="presParOf" srcId="{090CD3F1-1A70-4536-A5BF-C2235FB0B58B}" destId="{785585A1-3BDC-497D-B251-1920B76DABA3}" srcOrd="5" destOrd="0" presId="urn:microsoft.com/office/officeart/2005/8/layout/process5"/>
    <dgm:cxn modelId="{5ED869AE-E0FF-415E-A973-38CA988ECA4C}" type="presParOf" srcId="{785585A1-3BDC-497D-B251-1920B76DABA3}" destId="{A1A71CCF-362F-41FE-8839-DBAC605B0600}" srcOrd="0" destOrd="0" presId="urn:microsoft.com/office/officeart/2005/8/layout/process5"/>
    <dgm:cxn modelId="{90D19C36-4B95-4205-9A7B-A43A70F4B781}" type="presParOf" srcId="{090CD3F1-1A70-4536-A5BF-C2235FB0B58B}" destId="{51061C9C-5038-4AC3-ACF9-9D4B1D529443}" srcOrd="6" destOrd="0" presId="urn:microsoft.com/office/officeart/2005/8/layout/process5"/>
    <dgm:cxn modelId="{3E45C688-1DB2-421C-BF57-C65AF5ACBF92}" type="presParOf" srcId="{090CD3F1-1A70-4536-A5BF-C2235FB0B58B}" destId="{1275D561-058E-4AF2-ABBF-7F92C028F493}" srcOrd="7" destOrd="0" presId="urn:microsoft.com/office/officeart/2005/8/layout/process5"/>
    <dgm:cxn modelId="{2C0F393F-286E-43F9-BCC4-AB98281FB542}" type="presParOf" srcId="{1275D561-058E-4AF2-ABBF-7F92C028F493}" destId="{97250783-4EA0-44CB-A6A0-ACC93B75AC76}" srcOrd="0" destOrd="0" presId="urn:microsoft.com/office/officeart/2005/8/layout/process5"/>
    <dgm:cxn modelId="{374234F2-3948-4229-8D76-CB74A3ECF75F}" type="presParOf" srcId="{090CD3F1-1A70-4536-A5BF-C2235FB0B58B}" destId="{179EE4A3-B29A-46C4-8E88-169B3A0214C8}" srcOrd="8" destOrd="0" presId="urn:microsoft.com/office/officeart/2005/8/layout/process5"/>
    <dgm:cxn modelId="{8C286860-6DF9-4876-9B5D-BFA33ECE37BA}" type="presParOf" srcId="{090CD3F1-1A70-4536-A5BF-C2235FB0B58B}" destId="{63880D04-2B41-401A-AC3F-36FD0EE805E7}" srcOrd="9" destOrd="0" presId="urn:microsoft.com/office/officeart/2005/8/layout/process5"/>
    <dgm:cxn modelId="{F5E15EBF-F9FA-4218-8312-DB8F0011115C}" type="presParOf" srcId="{63880D04-2B41-401A-AC3F-36FD0EE805E7}" destId="{1D61960C-9F28-4C8E-9FAA-28EF716C79F3}" srcOrd="0" destOrd="0" presId="urn:microsoft.com/office/officeart/2005/8/layout/process5"/>
    <dgm:cxn modelId="{AAAE885E-C3BF-4BF2-9217-0D3DA207DB6D}" type="presParOf" srcId="{090CD3F1-1A70-4536-A5BF-C2235FB0B58B}" destId="{371583C5-7D3B-4CB3-AD6C-45A51FFABE20}" srcOrd="10" destOrd="0" presId="urn:microsoft.com/office/officeart/2005/8/layout/process5"/>
    <dgm:cxn modelId="{D032E786-6D1F-4A4D-872B-3E82DCD4349A}" type="presParOf" srcId="{090CD3F1-1A70-4536-A5BF-C2235FB0B58B}" destId="{7C35758C-846F-47A8-8D10-FFDFC87DFFFF}" srcOrd="11" destOrd="0" presId="urn:microsoft.com/office/officeart/2005/8/layout/process5"/>
    <dgm:cxn modelId="{B6C7F89F-DB24-4623-980F-34535A59AA7B}" type="presParOf" srcId="{7C35758C-846F-47A8-8D10-FFDFC87DFFFF}" destId="{451C6E1C-2C2A-4A6E-9C1B-90E280A7A791}" srcOrd="0" destOrd="0" presId="urn:microsoft.com/office/officeart/2005/8/layout/process5"/>
    <dgm:cxn modelId="{BB3C5055-4380-46C1-AED7-315E708D35F5}" type="presParOf" srcId="{090CD3F1-1A70-4536-A5BF-C2235FB0B58B}" destId="{F30601F1-B09F-4F67-B931-0D7B5C8417F5}" srcOrd="12" destOrd="0" presId="urn:microsoft.com/office/officeart/2005/8/layout/process5"/>
    <dgm:cxn modelId="{CC0E268D-8DF3-49EC-B853-68A45BC1FD0C}" type="presParOf" srcId="{090CD3F1-1A70-4536-A5BF-C2235FB0B58B}" destId="{70D40183-466A-4288-BCAC-F8BB871EAEF7}" srcOrd="13" destOrd="0" presId="urn:microsoft.com/office/officeart/2005/8/layout/process5"/>
    <dgm:cxn modelId="{34E36B9D-6B82-4E5E-93DC-981827A47449}" type="presParOf" srcId="{70D40183-466A-4288-BCAC-F8BB871EAEF7}" destId="{E79DA9F1-6F43-4208-9992-92814E141A24}" srcOrd="0" destOrd="0" presId="urn:microsoft.com/office/officeart/2005/8/layout/process5"/>
    <dgm:cxn modelId="{A6E58D22-2A3C-4321-942A-8E4E89C207E6}" type="presParOf" srcId="{090CD3F1-1A70-4536-A5BF-C2235FB0B58B}" destId="{4F5B95F5-F750-4EF2-8FAC-14045B1D9D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158D0-5FC9-44C3-B98F-38499D1F1E23}">
      <dsp:nvSpPr>
        <dsp:cNvPr id="0" name=""/>
        <dsp:cNvSpPr/>
      </dsp:nvSpPr>
      <dsp:spPr>
        <a:xfrm>
          <a:off x="7776" y="3256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EGG Signal</a:t>
          </a:r>
          <a:endParaRPr lang="en-US" sz="2600" kern="1200" dirty="0"/>
        </a:p>
      </dsp:txBody>
      <dsp:txXfrm>
        <a:off x="48621" y="73406"/>
        <a:ext cx="2242569" cy="1312865"/>
      </dsp:txXfrm>
    </dsp:sp>
    <dsp:sp modelId="{F896CAC3-D03C-4F0D-83AA-EDDF544734C9}">
      <dsp:nvSpPr>
        <dsp:cNvPr id="0" name=""/>
        <dsp:cNvSpPr/>
      </dsp:nvSpPr>
      <dsp:spPr>
        <a:xfrm>
          <a:off x="2536571" y="441631"/>
          <a:ext cx="492743" cy="57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536571" y="556914"/>
        <a:ext cx="344920" cy="345850"/>
      </dsp:txXfrm>
    </dsp:sp>
    <dsp:sp modelId="{49EDCAA9-35A5-4D7B-8FCF-B439F2FB4D2B}">
      <dsp:nvSpPr>
        <dsp:cNvPr id="0" name=""/>
        <dsp:cNvSpPr/>
      </dsp:nvSpPr>
      <dsp:spPr>
        <a:xfrm>
          <a:off x="3261740" y="3256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Hilbert Transform</a:t>
          </a:r>
          <a:endParaRPr lang="en-US" sz="2600" kern="1200" dirty="0"/>
        </a:p>
      </dsp:txBody>
      <dsp:txXfrm>
        <a:off x="3302585" y="73406"/>
        <a:ext cx="2242569" cy="1312865"/>
      </dsp:txXfrm>
    </dsp:sp>
    <dsp:sp modelId="{356A4098-1817-4DB6-AF13-4A558C9D1A0B}">
      <dsp:nvSpPr>
        <dsp:cNvPr id="0" name=""/>
        <dsp:cNvSpPr/>
      </dsp:nvSpPr>
      <dsp:spPr>
        <a:xfrm>
          <a:off x="5790534" y="441631"/>
          <a:ext cx="492743" cy="57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790534" y="556914"/>
        <a:ext cx="344920" cy="345850"/>
      </dsp:txXfrm>
    </dsp:sp>
    <dsp:sp modelId="{DE65909C-E793-4681-88A8-B64002CE3CC6}">
      <dsp:nvSpPr>
        <dsp:cNvPr id="0" name=""/>
        <dsp:cNvSpPr/>
      </dsp:nvSpPr>
      <dsp:spPr>
        <a:xfrm>
          <a:off x="6515703" y="3256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Phase Extraction</a:t>
          </a:r>
          <a:endParaRPr lang="en-US" sz="2600" kern="1200" dirty="0"/>
        </a:p>
      </dsp:txBody>
      <dsp:txXfrm>
        <a:off x="6556548" y="73406"/>
        <a:ext cx="2242569" cy="1312865"/>
      </dsp:txXfrm>
    </dsp:sp>
    <dsp:sp modelId="{785585A1-3BDC-497D-B251-1920B76DABA3}">
      <dsp:nvSpPr>
        <dsp:cNvPr id="0" name=""/>
        <dsp:cNvSpPr/>
      </dsp:nvSpPr>
      <dsp:spPr>
        <a:xfrm rot="5400000">
          <a:off x="7431462" y="1589815"/>
          <a:ext cx="492743" cy="57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7504909" y="1631652"/>
        <a:ext cx="345850" cy="344920"/>
      </dsp:txXfrm>
    </dsp:sp>
    <dsp:sp modelId="{51061C9C-5038-4AC3-ACF9-9D4B1D529443}">
      <dsp:nvSpPr>
        <dsp:cNvPr id="0" name=""/>
        <dsp:cNvSpPr/>
      </dsp:nvSpPr>
      <dsp:spPr>
        <a:xfrm>
          <a:off x="6515703" y="235682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Unwrap  Phase</a:t>
          </a:r>
          <a:endParaRPr lang="en-US" sz="2600" kern="1200" dirty="0"/>
        </a:p>
      </dsp:txBody>
      <dsp:txXfrm>
        <a:off x="6556548" y="2397666"/>
        <a:ext cx="2242569" cy="1312865"/>
      </dsp:txXfrm>
    </dsp:sp>
    <dsp:sp modelId="{1275D561-058E-4AF2-ABBF-7F92C028F493}">
      <dsp:nvSpPr>
        <dsp:cNvPr id="0" name=""/>
        <dsp:cNvSpPr/>
      </dsp:nvSpPr>
      <dsp:spPr>
        <a:xfrm rot="10800000">
          <a:off x="5818425" y="2765891"/>
          <a:ext cx="492743" cy="57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5966248" y="2881174"/>
        <a:ext cx="344920" cy="345850"/>
      </dsp:txXfrm>
    </dsp:sp>
    <dsp:sp modelId="{179EE4A3-B29A-46C4-8E88-169B3A0214C8}">
      <dsp:nvSpPr>
        <dsp:cNvPr id="0" name=""/>
        <dsp:cNvSpPr/>
      </dsp:nvSpPr>
      <dsp:spPr>
        <a:xfrm>
          <a:off x="3261740" y="235682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</a:t>
          </a:r>
          <a:r>
            <a:rPr lang="en-US" sz="2600" kern="1200" baseline="30000" dirty="0" smtClean="0"/>
            <a:t>St</a:t>
          </a:r>
          <a:r>
            <a:rPr lang="en-US" sz="2600" kern="1200" dirty="0" smtClean="0"/>
            <a:t> Order diff. of unwrapped Phase</a:t>
          </a:r>
          <a:endParaRPr lang="en-US" sz="2600" kern="1200" dirty="0"/>
        </a:p>
      </dsp:txBody>
      <dsp:txXfrm>
        <a:off x="3302585" y="2397666"/>
        <a:ext cx="2242569" cy="1312865"/>
      </dsp:txXfrm>
    </dsp:sp>
    <dsp:sp modelId="{63880D04-2B41-401A-AC3F-36FD0EE805E7}">
      <dsp:nvSpPr>
        <dsp:cNvPr id="0" name=""/>
        <dsp:cNvSpPr/>
      </dsp:nvSpPr>
      <dsp:spPr>
        <a:xfrm rot="10800000">
          <a:off x="2564462" y="2765891"/>
          <a:ext cx="492743" cy="57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2712285" y="2881174"/>
        <a:ext cx="344920" cy="345850"/>
      </dsp:txXfrm>
    </dsp:sp>
    <dsp:sp modelId="{371583C5-7D3B-4CB3-AD6C-45A51FFABE20}">
      <dsp:nvSpPr>
        <dsp:cNvPr id="0" name=""/>
        <dsp:cNvSpPr/>
      </dsp:nvSpPr>
      <dsp:spPr>
        <a:xfrm>
          <a:off x="7776" y="235682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Low Pass Filtering</a:t>
          </a:r>
          <a:endParaRPr lang="en-US" sz="2600" kern="1200" dirty="0"/>
        </a:p>
      </dsp:txBody>
      <dsp:txXfrm>
        <a:off x="48621" y="2397666"/>
        <a:ext cx="2242569" cy="1312865"/>
      </dsp:txXfrm>
    </dsp:sp>
    <dsp:sp modelId="{7C35758C-846F-47A8-8D10-FFDFC87DFFFF}">
      <dsp:nvSpPr>
        <dsp:cNvPr id="0" name=""/>
        <dsp:cNvSpPr/>
      </dsp:nvSpPr>
      <dsp:spPr>
        <a:xfrm rot="5400000">
          <a:off x="923534" y="3914075"/>
          <a:ext cx="492743" cy="57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996981" y="3955912"/>
        <a:ext cx="345850" cy="344920"/>
      </dsp:txXfrm>
    </dsp:sp>
    <dsp:sp modelId="{F30601F1-B09F-4F67-B931-0D7B5C8417F5}">
      <dsp:nvSpPr>
        <dsp:cNvPr id="0" name=""/>
        <dsp:cNvSpPr/>
      </dsp:nvSpPr>
      <dsp:spPr>
        <a:xfrm>
          <a:off x="7776" y="468108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Peak Picking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Algorithm</a:t>
          </a:r>
          <a:endParaRPr lang="en-US" sz="2600" kern="1200" dirty="0"/>
        </a:p>
      </dsp:txBody>
      <dsp:txXfrm>
        <a:off x="48621" y="4721926"/>
        <a:ext cx="2242569" cy="1312865"/>
      </dsp:txXfrm>
    </dsp:sp>
    <dsp:sp modelId="{70D40183-466A-4288-BCAC-F8BB871EAEF7}">
      <dsp:nvSpPr>
        <dsp:cNvPr id="0" name=""/>
        <dsp:cNvSpPr/>
      </dsp:nvSpPr>
      <dsp:spPr>
        <a:xfrm>
          <a:off x="2536571" y="5090151"/>
          <a:ext cx="492743" cy="57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536571" y="5205434"/>
        <a:ext cx="344920" cy="345850"/>
      </dsp:txXfrm>
    </dsp:sp>
    <dsp:sp modelId="{4F5B95F5-F750-4EF2-8FAC-14045B1D9D43}">
      <dsp:nvSpPr>
        <dsp:cNvPr id="0" name=""/>
        <dsp:cNvSpPr/>
      </dsp:nvSpPr>
      <dsp:spPr>
        <a:xfrm>
          <a:off x="3261740" y="4681081"/>
          <a:ext cx="2324259" cy="139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GCI Location</a:t>
          </a:r>
          <a:endParaRPr lang="en-US" sz="2600" kern="1200" dirty="0"/>
        </a:p>
      </dsp:txBody>
      <dsp:txXfrm>
        <a:off x="3302585" y="4721926"/>
        <a:ext cx="2242569" cy="1312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680310"/>
            <a:ext cx="8246070" cy="763525"/>
          </a:xfrm>
          <a:effectLst>
            <a:outerShdw blurRad="50800" dist="25400" dir="2700000" algn="tl" rotWithShape="0">
              <a:srgbClr val="002060">
                <a:alpha val="56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443835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46070" cy="610820"/>
          </a:xfrm>
          <a:effectLst>
            <a:outerShdw blurRad="50800" dist="25400" dir="2700000" algn="ctr" rotWithShape="0">
              <a:srgbClr val="002060">
                <a:alpha val="82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412303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168900" cy="684885"/>
          </a:xfrm>
          <a:effectLst>
            <a:outerShdw blurRad="50800" dist="25400" dir="2700000" algn="ctr" rotWithShape="0">
              <a:srgbClr val="002060">
                <a:alpha val="60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716890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369770"/>
            <a:ext cx="8076895" cy="532180"/>
          </a:xfrm>
          <a:effectLst>
            <a:outerShdw blurRad="50800" dist="25400" dir="2700000" algn="ctr" rotWithShape="0">
              <a:srgbClr val="002060">
                <a:alpha val="75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138425"/>
            <a:ext cx="8093365" cy="91623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rabic Typesetting" pitchFamily="66" charset="-78"/>
                <a:cs typeface="Arabic Typesetting" pitchFamily="66" charset="-78"/>
              </a:rPr>
              <a:t>Glottal Closure Instants</a:t>
            </a:r>
            <a:endParaRPr lang="en-US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97935"/>
            <a:ext cx="8080555" cy="45811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Tanumay Mandal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3117030"/>
              </p:ext>
            </p:extLst>
          </p:nvPr>
        </p:nvGraphicFramePr>
        <p:xfrm>
          <a:off x="0" y="527605"/>
          <a:ext cx="8847740" cy="610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1026" name="Picture 2" descr="C:\Users\tanumay\Desktop\GCI\untitled0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22195"/>
            <a:ext cx="8856890" cy="64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numay\Desktop\GCI\Captur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374900"/>
            <a:ext cx="8856889" cy="641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32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Glottal Closure Instants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tanumay</cp:lastModifiedBy>
  <cp:revision>48</cp:revision>
  <dcterms:created xsi:type="dcterms:W3CDTF">2013-08-21T19:17:07Z</dcterms:created>
  <dcterms:modified xsi:type="dcterms:W3CDTF">2016-02-25T09:06:57Z</dcterms:modified>
</cp:coreProperties>
</file>