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word/document.xml"/></Relationships>
</file>

<file path=word/document.xml><?xml version="1.0" encoding="utf-8"?>
<w:document xmlns:wpc="http://schemas.microsoft.com/office/word/2010/wordprocessingCanvas" xmlns:cx="http://schemas.microsoft.com/office/drawing/2014/chartex" xmlns:cx1="http://schemas.microsoft.com/office/drawing/2015/9/8/chartex"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mc:Ignorable="w14 w15 w16se wp14">
  <w:body>
    <w:p w:rsidR="003A2A7B" w:rsidRDefault="003A2A7B" w:rsidP="003A2A7B">
      <w:r>
        <w:rPr>
          <w:noProof/>
        </w:rPr>
        <w:drawing>
          <wp:anchor distT="0" distB="0" distL="114300" distR="114300" simplePos="0" relativeHeight="251659264" behindDoc="0" locked="0" layoutInCell="1" allowOverlap="1" wp14:anchorId="08E79E04" wp14:editId="38A5C43D">
            <wp:simplePos x="0" y="0"/>
            <wp:positionH relativeFrom="margin">
              <wp:align>center</wp:align>
            </wp:positionH>
            <wp:positionV relativeFrom="paragraph">
              <wp:posOffset>0</wp:posOffset>
            </wp:positionV>
            <wp:extent cx="2084705" cy="2609850"/>
            <wp:effectExtent l="0" t="0" r="0" b="0"/>
            <wp:wrapSquare wrapText="bothSides"/>
            <wp:docPr id="1" name="Picture 1"/>
            <wp:cNvGraphicFramePr>
              <a:graphicFrameLocks xmlns:a="http://schemas.openxmlformats.org/drawingml/2006/main" noChangeAspect="1"/>
            </wp:cNvGraphicFramePr>
            <a:graphic xmlns:a="http://schemas.openxmlformats.org/drawingml/2006/main">
              <a:graphicData uri="http://schemas.openxmlformats.org/drawingml/2006/picture">
                <pic:pic xmlns:pic="http://schemas.openxmlformats.org/drawingml/2006/picture">
                  <pic:nvPicPr>
                    <pic:cNvPr id="1" name="SLIIT_Logo_Crest.png"/>
                    <pic:cNvPicPr/>
                  </pic:nvPicPr>
                  <pic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ic:blipFill>
                  <pic:spPr>
                    <a:xfrm>
                      <a:off x="0" y="0"/>
                      <a:ext cx="2084705" cy="2609850"/>
                    </a:xfrm>
                    <a:prstGeom prst="rect">
                      <a:avLst/>
                    </a:prstGeom>
                  </pic:spPr>
                </pic:pic>
              </a:graphicData>
            </a:graphic>
            <wp14:sizeRelH relativeFrom="margin">
              <wp14:pctWidth>0</wp14:pctWidth>
            </wp14:sizeRelH>
            <wp14:sizeRelV relativeFrom="margin">
              <wp14:pctHeight>0</wp14:pctHeight>
            </wp14:sizeRelV>
          </wp:anchor>
        </w:drawing>
      </w:r>
    </w:p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>
      <w:pPr>
        <w:jc w:val="center"/>
      </w:pPr>
    </w:p>
    <w:p w:rsidR="003A2A7B" w:rsidRPr="003F4775" w:rsidRDefault="003A2A7B" w:rsidP="003A2A7B">
      <w:pPr>
        <w:jc w:val="center"/>
        <w:rPr>
          <w:sz w:val="32"/>
          <w:szCs w:val="32"/>
        </w:rPr>
      </w:pPr>
      <w:r w:rsidRPr="003F4775">
        <w:rPr>
          <w:sz w:val="32"/>
          <w:szCs w:val="32"/>
        </w:rPr>
        <w:t>Sri Lanka Institute of Information Technology</w:t>
      </w:r>
    </w:p>
    <w:p w:rsidR="003A2A7B" w:rsidRPr="003F4775" w:rsidRDefault="003A2A7B" w:rsidP="003A2A7B">
      <w:pPr>
        <w:jc w:val="center"/>
        <w:rPr>
          <w:b/>
          <w:sz w:val="32"/>
          <w:szCs w:val="32"/>
        </w:rPr>
      </w:pPr>
      <w:r>
        <w:rPr>
          <w:b/>
          <w:sz w:val="32"/>
          <w:szCs w:val="32"/>
        </w:rPr>
        <w:t>Current Threads in Software Engineering</w:t>
      </w:r>
    </w:p>
    <w:p w:rsidR="003A2A7B" w:rsidRDefault="003A2A7B" w:rsidP="003A2A7B">
      <w:pPr>
        <w:jc w:val="center"/>
        <w:rPr>
          <w:sz w:val="32"/>
          <w:szCs w:val="32"/>
        </w:rPr>
      </w:pPr>
      <w:r w:rsidRPr="003F4775">
        <w:rPr>
          <w:sz w:val="32"/>
          <w:szCs w:val="32"/>
        </w:rPr>
        <w:t>Semester 01 – Year 04 – 2020</w:t>
      </w:r>
    </w:p>
    <w:p w:rsidR="003A2A7B" w:rsidRDefault="003A2A7B" w:rsidP="003A2A7B">
      <w:pPr>
        <w:jc w:val="center"/>
        <w:rPr>
          <w:sz w:val="32"/>
          <w:szCs w:val="32"/>
        </w:rPr>
      </w:pPr>
    </w:p>
    <w:p w:rsidR="003A2A7B" w:rsidRDefault="003A2A7B" w:rsidP="003A2A7B">
      <w:pPr>
        <w:spacing w:after="0"/>
        <w:jc w:val="center"/>
        <w:rPr>
          <w:sz w:val="32"/>
          <w:szCs w:val="32"/>
        </w:rPr>
      </w:pPr>
      <w:r>
        <w:rPr>
          <w:sz w:val="32"/>
          <w:szCs w:val="32"/>
        </w:rPr>
        <w:t>Secure Store Mobile Application</w:t>
      </w:r>
    </w:p>
    <w:p w:rsidR="003A2A7B" w:rsidRPr="003F4775" w:rsidRDefault="003A2A7B" w:rsidP="003A2A7B">
      <w:pPr>
        <w:jc w:val="center"/>
        <w:rPr>
          <w:sz w:val="32"/>
          <w:szCs w:val="32"/>
        </w:rPr>
      </w:pPr>
    </w:p>
    <w:p w:rsidR="003A2A7B" w:rsidRDefault="003A2A7B" w:rsidP="003A2A7B">
      <w:pPr>
        <w:jc w:val="center"/>
        <w:rPr>
          <w:b/>
          <w:sz w:val="32"/>
          <w:szCs w:val="32"/>
        </w:rPr>
      </w:pPr>
      <w:r>
        <w:rPr>
          <w:b/>
          <w:sz w:val="32"/>
          <w:szCs w:val="32"/>
        </w:rPr>
        <w:t>Flutter Mobile App – Assignment</w:t>
      </w:r>
    </w:p>
    <w:p w:rsidR="003A2A7B" w:rsidRDefault="003A2A7B" w:rsidP="003A2A7B">
      <w:pPr>
        <w:jc w:val="center"/>
        <w:rPr>
          <w:sz w:val="32"/>
          <w:szCs w:val="32"/>
        </w:rPr>
      </w:pPr>
    </w:p>
    <w:p w:rsidR="003A2A7B" w:rsidRDefault="003A2A7B" w:rsidP="003A2A7B">
      <w:pPr>
        <w:jc w:val="center"/>
        <w:rPr>
          <w:sz w:val="32"/>
          <w:szCs w:val="32"/>
        </w:rPr>
      </w:pPr>
      <w:r w:rsidRPr="00456938">
        <w:rPr>
          <w:b/>
          <w:sz w:val="32"/>
          <w:szCs w:val="32"/>
        </w:rPr>
        <w:t>Submitted by:</w:t>
      </w:r>
    </w:p>
    <w:p w:rsidR="003A2A7B" w:rsidRPr="003F4775" w:rsidRDefault="003A2A7B" w:rsidP="003A2A7B">
      <w:pPr>
        <w:spacing w:after="0"/>
        <w:jc w:val="center"/>
        <w:rPr>
          <w:sz w:val="32"/>
          <w:szCs w:val="32"/>
        </w:rPr>
      </w:pPr>
      <w:r>
        <w:rPr>
          <w:sz w:val="32"/>
          <w:szCs w:val="32"/>
        </w:rPr>
        <w:t xml:space="preserve">M. D. P. Peiris – IT17123150 </w:t>
      </w:r>
    </w:p>
    <w:p w:rsidR="003A2A7B" w:rsidRDefault="003A2A7B" w:rsidP="003A2A7B">
      <w:pPr>
        <w:spacing w:after="0"/>
        <w:jc w:val="center"/>
        <w:rPr>
          <w:sz w:val="32"/>
          <w:szCs w:val="32"/>
        </w:rPr>
      </w:pPr>
      <w:r>
        <w:rPr>
          <w:sz w:val="32"/>
          <w:szCs w:val="32"/>
        </w:rPr>
        <w:t>(</w:t>
      </w:r>
      <w:r w:rsidRPr="003F4775">
        <w:rPr>
          <w:sz w:val="32"/>
          <w:szCs w:val="32"/>
        </w:rPr>
        <w:t>Weekend SE batch</w:t>
      </w:r>
      <w:r>
        <w:rPr>
          <w:sz w:val="32"/>
          <w:szCs w:val="32"/>
        </w:rPr>
        <w:t>)</w:t>
      </w:r>
    </w:p>
    <w:p w:rsidR="003A2A7B" w:rsidRDefault="003A2A7B" w:rsidP="003A2A7B">
      <w:pPr>
        <w:spacing w:after="0"/>
        <w:jc w:val="center"/>
        <w:rPr>
          <w:sz w:val="32"/>
          <w:szCs w:val="32"/>
        </w:rPr>
      </w:pPr>
    </w:p>
    <w:p w:rsidR="003A2A7B" w:rsidRDefault="003A2A7B" w:rsidP="003A2A7B">
      <w:pPr>
        <w:spacing w:after="0"/>
        <w:jc w:val="center"/>
        <w:rPr>
          <w:sz w:val="32"/>
          <w:szCs w:val="32"/>
        </w:rPr>
      </w:pPr>
    </w:p>
    <w:p w:rsidR="003A2A7B" w:rsidRPr="003F4775" w:rsidRDefault="003A2A7B" w:rsidP="003A2A7B">
      <w:pPr>
        <w:jc w:val="center"/>
        <w:rPr>
          <w:sz w:val="32"/>
          <w:szCs w:val="32"/>
        </w:rPr>
      </w:pPr>
      <w:r>
        <w:rPr>
          <w:sz w:val="32"/>
          <w:szCs w:val="32"/>
        </w:rPr>
        <w:t>&lt;&lt;Date&gt;&gt;</w:t>
      </w:r>
    </w:p>
    <w:p w:rsidR="003A2A7B" w:rsidRDefault="003A2A7B" w:rsidP="003A2A7B"/>
    <w:p w:rsidR="003A2A7B" w:rsidRDefault="003A2A7B" w:rsidP="003A2A7B"/>
    <w:p w:rsidR="003A2A7B" w:rsidRPr="00AF4059" w:rsidRDefault="003A2A7B" w:rsidP="003A2A7B">
      <w:pPr>
        <w:rPr>
          <w:b/>
          <w:sz w:val="32"/>
          <w:szCs w:val="32"/>
        </w:rPr>
      </w:pPr>
      <w:r w:rsidRPr="00AF4059">
        <w:rPr>
          <w:b/>
          <w:sz w:val="32"/>
          <w:szCs w:val="32"/>
        </w:rPr>
        <w:lastRenderedPageBreak/>
        <w:t>Table of Content</w:t>
      </w:r>
    </w:p>
    <w:tbl>
      <w:tblPr>
        <w:tblStyle w:val="TableGrid"/>
        <w:tblW w:w="0" w:type="auto"/>
        <w:tblLook w:val="04A0" w:firstRow="1" w:lastRow="0" w:firstColumn="1" w:lastColumn="0" w:noHBand="0" w:noVBand="1"/>
      </w:tblPr>
      <w:tblGrid>
        <w:gridCol w:w="7735"/>
        <w:gridCol w:w="1615"/>
      </w:tblGrid>
      <w:tr w:rsidR="003A2A7B" w:rsidTr="00B70D3F">
        <w:tc>
          <w:tcPr>
            <w:tcW w:w="7735" w:type="dxa"/>
          </w:tcPr>
          <w:p w:rsidR="003A2A7B" w:rsidRDefault="003A2A7B" w:rsidP="00B70D3F">
            <w:r>
              <w:t>Introduction</w:t>
            </w:r>
          </w:p>
        </w:tc>
        <w:tc>
          <w:tcPr>
            <w:tcW w:w="1615" w:type="dxa"/>
          </w:tcPr>
          <w:p w:rsidR="003A2A7B" w:rsidRDefault="003A2A7B" w:rsidP="00B70D3F"/>
        </w:tc>
      </w:tr>
      <w:tr w:rsidR="003A2A7B" w:rsidTr="00B70D3F">
        <w:tc>
          <w:tcPr>
            <w:tcW w:w="7735" w:type="dxa"/>
          </w:tcPr>
          <w:p w:rsidR="003A2A7B" w:rsidRDefault="003A2A7B" w:rsidP="00B70D3F">
            <w:r>
              <w:t>Source Codes</w:t>
            </w:r>
          </w:p>
        </w:tc>
        <w:tc>
          <w:tcPr>
            <w:tcW w:w="1615" w:type="dxa"/>
          </w:tcPr>
          <w:p w:rsidR="003A2A7B" w:rsidRDefault="003A2A7B" w:rsidP="00B70D3F"/>
        </w:tc>
      </w:tr>
      <w:tr w:rsidR="003A2A7B" w:rsidTr="00B70D3F">
        <w:tc>
          <w:tcPr>
            <w:tcW w:w="7735" w:type="dxa"/>
          </w:tcPr>
          <w:p w:rsidR="003A2A7B" w:rsidRDefault="003A2A7B" w:rsidP="00B70D3F">
            <w:r>
              <w:t>Screenshots of the User Interfaces</w:t>
            </w:r>
          </w:p>
        </w:tc>
        <w:tc>
          <w:tcPr>
            <w:tcW w:w="1615" w:type="dxa"/>
          </w:tcPr>
          <w:p w:rsidR="003A2A7B" w:rsidRDefault="003A2A7B" w:rsidP="00B70D3F"/>
        </w:tc>
      </w:tr>
      <w:tr w:rsidR="003A2A7B" w:rsidTr="00B70D3F">
        <w:tc>
          <w:tcPr>
            <w:tcW w:w="7735" w:type="dxa"/>
          </w:tcPr>
          <w:p w:rsidR="003A2A7B" w:rsidRDefault="003A2A7B" w:rsidP="00B70D3F">
            <w:r>
              <w:t>References</w:t>
            </w:r>
          </w:p>
        </w:tc>
        <w:tc>
          <w:tcPr>
            <w:tcW w:w="1615" w:type="dxa"/>
          </w:tcPr>
          <w:p w:rsidR="003A2A7B" w:rsidRDefault="003A2A7B" w:rsidP="00B70D3F"/>
        </w:tc>
      </w:tr>
    </w:tbl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Pr="00AF4059" w:rsidRDefault="003A2A7B" w:rsidP="003A2A7B">
      <w:pPr>
        <w:rPr>
          <w:b/>
          <w:sz w:val="32"/>
          <w:szCs w:val="32"/>
        </w:rPr>
      </w:pPr>
      <w:r w:rsidRPr="00AF4059">
        <w:rPr>
          <w:b/>
          <w:sz w:val="32"/>
          <w:szCs w:val="32"/>
        </w:rPr>
        <w:lastRenderedPageBreak/>
        <w:t>Introduction</w:t>
      </w:r>
    </w:p>
    <w:p w:rsidR="00361E26" w:rsidRPr="00361E26" w:rsidRDefault="00361E26" w:rsidP="00361E26">
      <w:pPr>
        <w:rPr>
          <w:sz w:val="24"/>
          <w:szCs w:val="24"/>
        </w:rPr>
      </w:pPr>
      <w:r w:rsidRPr="00361E26">
        <w:rPr>
          <w:sz w:val="24"/>
          <w:szCs w:val="24"/>
        </w:rPr>
        <w:t xml:space="preserve">Due to the latest technological improvements, we tend to use considerably many usernames, passwords, and other extremely private data in our day-to-day life. The process of storing and recalling those data requires a large number of human brain cells. It is a tremendous wastage. There are various secure storage apps available to make it easy for everyone to store all the private data in any format which they would prefer.  </w:t>
      </w:r>
      <w:r w:rsidRPr="00361E26">
        <w:rPr>
          <w:b/>
          <w:sz w:val="24"/>
          <w:szCs w:val="24"/>
        </w:rPr>
        <w:t xml:space="preserve">The </w:t>
      </w:r>
      <w:proofErr w:type="gramStart"/>
      <w:r w:rsidRPr="00361E26">
        <w:rPr>
          <w:b/>
          <w:sz w:val="24"/>
          <w:szCs w:val="24"/>
        </w:rPr>
        <w:t>Vault</w:t>
      </w:r>
      <w:r w:rsidRPr="00361E26">
        <w:rPr>
          <w:sz w:val="24"/>
          <w:szCs w:val="24"/>
        </w:rPr>
        <w:t>[</w:t>
      </w:r>
      <w:proofErr w:type="gramEnd"/>
      <w:r>
        <w:rPr>
          <w:sz w:val="24"/>
          <w:szCs w:val="24"/>
        </w:rPr>
        <w:t>1</w:t>
      </w:r>
      <w:r w:rsidRPr="00361E26">
        <w:rPr>
          <w:sz w:val="24"/>
          <w:szCs w:val="24"/>
        </w:rPr>
        <w:t xml:space="preserve">] app is one of the best instances. </w:t>
      </w:r>
    </w:p>
    <w:p w:rsidR="003A2A7B" w:rsidRPr="00361E26" w:rsidRDefault="00361E26" w:rsidP="00361E26">
      <w:pPr>
        <w:rPr>
          <w:sz w:val="24"/>
          <w:szCs w:val="24"/>
        </w:rPr>
      </w:pPr>
      <w:r w:rsidRPr="00361E26">
        <w:rPr>
          <w:sz w:val="24"/>
          <w:szCs w:val="24"/>
        </w:rPr>
        <w:t>This report includes information about a secure store app which is developed using Flutter[</w:t>
      </w:r>
      <w:r>
        <w:rPr>
          <w:sz w:val="24"/>
          <w:szCs w:val="24"/>
        </w:rPr>
        <w:t>2</w:t>
      </w:r>
      <w:r w:rsidRPr="00361E26">
        <w:rPr>
          <w:sz w:val="24"/>
          <w:szCs w:val="24"/>
        </w:rPr>
        <w:t>] and able to store textual data in an encrypted manner and accessed only by the user.</w:t>
      </w:r>
    </w:p>
    <w:p w:rsidR="003A2A7B" w:rsidRPr="00361E26" w:rsidRDefault="003A2A7B" w:rsidP="003A2A7B">
      <w:pPr>
        <w:rPr>
          <w:sz w:val="24"/>
          <w:szCs w:val="24"/>
        </w:rPr>
      </w:pPr>
    </w:p>
    <w:p w:rsidR="003A2A7B" w:rsidRPr="00361E26" w:rsidRDefault="003A2A7B" w:rsidP="003A2A7B">
      <w:pPr>
        <w:rPr>
          <w:sz w:val="24"/>
          <w:szCs w:val="24"/>
        </w:rPr>
      </w:pPr>
    </w:p>
    <w:p w:rsidR="003A2A7B" w:rsidRPr="00361E26" w:rsidRDefault="003A2A7B" w:rsidP="003A2A7B">
      <w:pPr>
        <w:rPr>
          <w:sz w:val="24"/>
          <w:szCs w:val="24"/>
        </w:rPr>
      </w:pPr>
    </w:p>
    <w:p w:rsidR="003A2A7B" w:rsidRPr="00361E26" w:rsidRDefault="003A2A7B" w:rsidP="003A2A7B">
      <w:pPr>
        <w:rPr>
          <w:sz w:val="24"/>
          <w:szCs w:val="24"/>
        </w:rPr>
      </w:pPr>
    </w:p>
    <w:p w:rsidR="003A2A7B" w:rsidRPr="00361E26" w:rsidRDefault="003A2A7B" w:rsidP="003A2A7B">
      <w:pPr>
        <w:rPr>
          <w:sz w:val="24"/>
          <w:szCs w:val="24"/>
        </w:rPr>
      </w:pPr>
    </w:p>
    <w:p w:rsidR="003A2A7B" w:rsidRPr="00361E26" w:rsidRDefault="003A2A7B" w:rsidP="003A2A7B">
      <w:pPr>
        <w:rPr>
          <w:sz w:val="24"/>
          <w:szCs w:val="24"/>
        </w:rPr>
      </w:pPr>
    </w:p>
    <w:p w:rsidR="003A2A7B" w:rsidRPr="00361E26" w:rsidRDefault="003A2A7B" w:rsidP="003A2A7B">
      <w:pPr>
        <w:rPr>
          <w:sz w:val="24"/>
          <w:szCs w:val="24"/>
        </w:rPr>
      </w:pPr>
    </w:p>
    <w:p w:rsidR="003A2A7B" w:rsidRPr="00361E26" w:rsidRDefault="003A2A7B" w:rsidP="003A2A7B">
      <w:pPr>
        <w:rPr>
          <w:sz w:val="24"/>
          <w:szCs w:val="24"/>
        </w:rPr>
      </w:pPr>
    </w:p>
    <w:p w:rsidR="003A2A7B" w:rsidRPr="00361E26" w:rsidRDefault="003A2A7B" w:rsidP="003A2A7B">
      <w:pPr>
        <w:rPr>
          <w:sz w:val="24"/>
          <w:szCs w:val="24"/>
        </w:rPr>
      </w:pPr>
    </w:p>
    <w:p w:rsidR="003A2A7B" w:rsidRPr="00361E26" w:rsidRDefault="003A2A7B" w:rsidP="003A2A7B">
      <w:pPr>
        <w:rPr>
          <w:sz w:val="24"/>
          <w:szCs w:val="24"/>
        </w:rPr>
      </w:pPr>
    </w:p>
    <w:p w:rsidR="003A2A7B" w:rsidRPr="00361E26" w:rsidRDefault="003A2A7B" w:rsidP="003A2A7B">
      <w:pPr>
        <w:rPr>
          <w:sz w:val="24"/>
          <w:szCs w:val="24"/>
        </w:rPr>
      </w:pPr>
    </w:p>
    <w:p w:rsidR="003A2A7B" w:rsidRPr="00361E26" w:rsidRDefault="003A2A7B" w:rsidP="003A2A7B">
      <w:pPr>
        <w:rPr>
          <w:sz w:val="24"/>
          <w:szCs w:val="24"/>
        </w:rPr>
      </w:pPr>
    </w:p>
    <w:p w:rsidR="003A2A7B" w:rsidRPr="00361E26" w:rsidRDefault="003A2A7B" w:rsidP="003A2A7B">
      <w:pPr>
        <w:rPr>
          <w:sz w:val="24"/>
          <w:szCs w:val="24"/>
        </w:rPr>
      </w:pPr>
    </w:p>
    <w:p w:rsidR="003A2A7B" w:rsidRPr="00361E26" w:rsidRDefault="003A2A7B" w:rsidP="003A2A7B">
      <w:pPr>
        <w:rPr>
          <w:sz w:val="24"/>
          <w:szCs w:val="24"/>
        </w:rPr>
      </w:pPr>
    </w:p>
    <w:p w:rsidR="003A2A7B" w:rsidRPr="00361E26" w:rsidRDefault="003A2A7B" w:rsidP="003A2A7B">
      <w:pPr>
        <w:rPr>
          <w:sz w:val="24"/>
          <w:szCs w:val="24"/>
        </w:rPr>
      </w:pPr>
    </w:p>
    <w:p w:rsidR="003A2A7B" w:rsidRPr="00361E26" w:rsidRDefault="003A2A7B" w:rsidP="003A2A7B">
      <w:pPr>
        <w:rPr>
          <w:sz w:val="24"/>
          <w:szCs w:val="24"/>
        </w:rPr>
      </w:pPr>
    </w:p>
    <w:p w:rsidR="003A2A7B" w:rsidRPr="00361E26" w:rsidRDefault="003A2A7B" w:rsidP="003A2A7B">
      <w:pPr>
        <w:rPr>
          <w:sz w:val="24"/>
          <w:szCs w:val="24"/>
        </w:rPr>
      </w:pPr>
    </w:p>
    <w:p w:rsidR="003A2A7B" w:rsidRPr="00361E26" w:rsidRDefault="003A2A7B" w:rsidP="003A2A7B">
      <w:pPr>
        <w:rPr>
          <w:sz w:val="24"/>
          <w:szCs w:val="24"/>
        </w:rPr>
      </w:pPr>
    </w:p>
    <w:p w:rsidR="003A2A7B" w:rsidRPr="00361E26" w:rsidRDefault="003A2A7B" w:rsidP="003A2A7B">
      <w:pPr>
        <w:rPr>
          <w:sz w:val="24"/>
          <w:szCs w:val="24"/>
        </w:rPr>
      </w:pPr>
    </w:p>
    <w:p w:rsidR="003A2A7B" w:rsidRPr="00361E26" w:rsidRDefault="003A2A7B" w:rsidP="003A2A7B">
      <w:pPr>
        <w:rPr>
          <w:sz w:val="24"/>
          <w:szCs w:val="24"/>
        </w:rPr>
      </w:pPr>
    </w:p>
    <w:p w:rsidR="003A2A7B" w:rsidRPr="00361E26" w:rsidRDefault="003A2A7B" w:rsidP="003A2A7B">
      <w:pPr>
        <w:rPr>
          <w:sz w:val="24"/>
          <w:szCs w:val="24"/>
        </w:rPr>
      </w:pPr>
    </w:p>
    <w:p w:rsidR="003A2A7B" w:rsidRPr="00361E26" w:rsidRDefault="003A2A7B" w:rsidP="003A2A7B">
      <w:pPr>
        <w:rPr>
          <w:sz w:val="24"/>
          <w:szCs w:val="24"/>
        </w:rPr>
      </w:pPr>
    </w:p>
    <w:p w:rsidR="003A2A7B" w:rsidRDefault="003A2A7B" w:rsidP="003A2A7B"/>
    <w:p w:rsidR="003A2A7B" w:rsidRDefault="003A2A7B" w:rsidP="003A2A7B"/>
    <w:p w:rsidR="003A2A7B" w:rsidRDefault="003A2A7B" w:rsidP="003A2A7B">
      <w:pPr>
        <w:rPr>
          <w:b/>
          <w:sz w:val="32"/>
          <w:szCs w:val="32"/>
        </w:rPr>
      </w:pPr>
    </w:p>
    <w:p w:rsidR="006419DD" w:rsidRPr="00AF4059" w:rsidRDefault="006419DD" w:rsidP="006419DD">
      <w:pPr>
        <w:rPr>
          <w:b/>
          <w:sz w:val="32"/>
          <w:szCs w:val="32"/>
        </w:rPr>
      </w:pPr>
      <w:r w:rsidRPr="00AF4059">
        <w:rPr>
          <w:b/>
          <w:sz w:val="32"/>
          <w:szCs w:val="32"/>
        </w:rPr>
        <w:t>Source Codes</w:t>
      </w:r>
    </w:p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>
      <w:pPr>
        <w:rPr>
          <w:b/>
          <w:sz w:val="32"/>
          <w:szCs w:val="32"/>
        </w:rPr>
      </w:pPr>
    </w:p>
    <w:p w:rsidR="006419DD" w:rsidRDefault="006419DD" w:rsidP="003A2A7B">
      <w:pPr>
        <w:rPr>
          <w:b/>
          <w:sz w:val="32"/>
          <w:szCs w:val="32"/>
        </w:rPr>
      </w:pPr>
    </w:p>
    <w:p w:rsidR="006419DD" w:rsidRPr="00AF4059" w:rsidRDefault="006419DD" w:rsidP="006419DD">
      <w:pPr>
        <w:rPr>
          <w:b/>
          <w:sz w:val="32"/>
          <w:szCs w:val="32"/>
        </w:rPr>
      </w:pPr>
      <w:r w:rsidRPr="00AF4059">
        <w:rPr>
          <w:b/>
          <w:sz w:val="32"/>
          <w:szCs w:val="32"/>
        </w:rPr>
        <w:t>Screenshots of the User Interfaces</w:t>
      </w:r>
    </w:p>
    <w:p w:rsidR="006419DD" w:rsidRDefault="006419DD" w:rsidP="003A2A7B">
      <w:pPr>
        <w:rPr>
          <w:b/>
          <w:sz w:val="32"/>
          <w:szCs w:val="32"/>
        </w:rPr>
      </w:pPr>
    </w:p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Default="003A2A7B" w:rsidP="003A2A7B"/>
    <w:p w:rsidR="003A2A7B" w:rsidRPr="00AF4059" w:rsidRDefault="003A2A7B" w:rsidP="003A2A7B">
      <w:pPr>
        <w:rPr>
          <w:b/>
          <w:sz w:val="32"/>
          <w:szCs w:val="32"/>
        </w:rPr>
      </w:pPr>
      <w:r w:rsidRPr="00AF4059">
        <w:rPr>
          <w:b/>
          <w:sz w:val="32"/>
          <w:szCs w:val="32"/>
        </w:rPr>
        <w:t>References</w:t>
      </w:r>
    </w:p>
    <w:p w:rsidR="004E0151" w:rsidRPr="00361E26" w:rsidRDefault="00361E26">
      <w:pPr>
        <w:rPr>
          <w:rFonts w:cstheme="minorHAnsi"/>
          <w:color w:val="000000"/>
          <w:sz w:val="24"/>
          <w:szCs w:val="24"/>
          <w:shd w:val="clear" w:color="auto" w:fill="FFFFFF"/>
        </w:rPr>
      </w:pPr>
      <w:r w:rsidRPr="00361E26">
        <w:rPr>
          <w:rFonts w:cstheme="minorHAnsi"/>
          <w:sz w:val="24"/>
          <w:szCs w:val="24"/>
        </w:rPr>
        <w:t>[1]</w:t>
      </w:r>
      <w:r w:rsidRPr="00361E26">
        <w:rPr>
          <w:rFonts w:cstheme="minorHAnsi"/>
          <w:color w:val="000000"/>
          <w:sz w:val="24"/>
          <w:szCs w:val="24"/>
          <w:shd w:val="clear" w:color="auto" w:fill="FFFFFF"/>
        </w:rPr>
        <w:t xml:space="preserve"> </w:t>
      </w:r>
      <w:r w:rsidRPr="00361E26">
        <w:rPr>
          <w:rFonts w:cstheme="minorHAnsi"/>
          <w:color w:val="000000"/>
          <w:sz w:val="24"/>
          <w:szCs w:val="24"/>
          <w:shd w:val="clear" w:color="auto" w:fill="FFFFFF"/>
        </w:rPr>
        <w:t>Thevault-app.com. 2020. </w:t>
      </w:r>
      <w:r w:rsidRPr="00361E26">
        <w:rPr>
          <w:rFonts w:cstheme="minorHAnsi"/>
          <w:color w:val="000000"/>
          <w:sz w:val="24"/>
          <w:szCs w:val="24"/>
          <w:shd w:val="clear" w:color="auto" w:fill="FFFFFF"/>
        </w:rPr>
        <w:t>“</w:t>
      </w:r>
      <w:r w:rsidRPr="00361E26">
        <w:rPr>
          <w:rFonts w:cstheme="minorHAnsi"/>
          <w:i/>
          <w:iCs/>
          <w:color w:val="000000"/>
          <w:sz w:val="24"/>
          <w:szCs w:val="24"/>
          <w:shd w:val="clear" w:color="auto" w:fill="FFFFFF"/>
        </w:rPr>
        <w:t>The Vault - Secure Document &amp; Data Storage.</w:t>
      </w:r>
      <w:r w:rsidRPr="00361E26">
        <w:rPr>
          <w:rFonts w:cstheme="minorHAnsi"/>
          <w:i/>
          <w:iCs/>
          <w:color w:val="000000"/>
          <w:sz w:val="24"/>
          <w:szCs w:val="24"/>
          <w:shd w:val="clear" w:color="auto" w:fill="FFFFFF"/>
        </w:rPr>
        <w:t>”</w:t>
      </w:r>
      <w:r w:rsidR="003D649E">
        <w:rPr>
          <w:rFonts w:cstheme="minorHAnsi"/>
          <w:color w:val="000000"/>
          <w:sz w:val="24"/>
          <w:szCs w:val="24"/>
          <w:shd w:val="clear" w:color="auto" w:fill="FFFFFF"/>
        </w:rPr>
        <w:t xml:space="preserve">. [online] Available at: </w:t>
      </w:r>
      <w:r w:rsidRPr="00361E26">
        <w:rPr>
          <w:rFonts w:cstheme="minorHAnsi"/>
          <w:color w:val="000000"/>
          <w:sz w:val="24"/>
          <w:szCs w:val="24"/>
          <w:shd w:val="clear" w:color="auto" w:fill="FFFFFF"/>
        </w:rPr>
        <w:t>https://thevault-app.com/ [Accessed 29 April 2020].</w:t>
      </w:r>
    </w:p>
    <w:p w:rsidR="00361E26" w:rsidRPr="00361E26" w:rsidRDefault="00361E26">
      <w:pPr>
        <w:rPr>
          <w:rFonts w:cstheme="minorHAnsi"/>
          <w:sz w:val="24"/>
          <w:szCs w:val="24"/>
        </w:rPr>
      </w:pPr>
      <w:r w:rsidRPr="00361E26">
        <w:rPr>
          <w:rFonts w:cstheme="minorHAnsi"/>
          <w:color w:val="000000"/>
          <w:sz w:val="24"/>
          <w:szCs w:val="24"/>
          <w:shd w:val="clear" w:color="auto" w:fill="FFFFFF"/>
        </w:rPr>
        <w:t xml:space="preserve">[2] </w:t>
      </w:r>
      <w:proofErr w:type="spellStart"/>
      <w:r w:rsidRPr="00361E26">
        <w:rPr>
          <w:rFonts w:cstheme="minorHAnsi"/>
          <w:color w:val="000000"/>
          <w:sz w:val="24"/>
          <w:szCs w:val="24"/>
          <w:shd w:val="clear" w:color="auto" w:fill="FFFFFF"/>
        </w:rPr>
        <w:t>Flutter.dev</w:t>
      </w:r>
      <w:proofErr w:type="spellEnd"/>
      <w:r w:rsidRPr="00361E26">
        <w:rPr>
          <w:rFonts w:cstheme="minorHAnsi"/>
          <w:color w:val="000000"/>
          <w:sz w:val="24"/>
          <w:szCs w:val="24"/>
          <w:shd w:val="clear" w:color="auto" w:fill="FFFFFF"/>
        </w:rPr>
        <w:t>. 2020. </w:t>
      </w:r>
      <w:r w:rsidRPr="00361E26">
        <w:rPr>
          <w:rFonts w:cstheme="minorHAnsi"/>
          <w:color w:val="000000"/>
          <w:sz w:val="24"/>
          <w:szCs w:val="24"/>
          <w:shd w:val="clear" w:color="auto" w:fill="FFFFFF"/>
        </w:rPr>
        <w:t>“</w:t>
      </w:r>
      <w:r w:rsidRPr="00361E26">
        <w:rPr>
          <w:rFonts w:cstheme="minorHAnsi"/>
          <w:i/>
          <w:iCs/>
          <w:color w:val="000000"/>
          <w:sz w:val="24"/>
          <w:szCs w:val="24"/>
          <w:shd w:val="clear" w:color="auto" w:fill="FFFFFF"/>
        </w:rPr>
        <w:t xml:space="preserve">Flutter - Beautiful Native Apps </w:t>
      </w:r>
      <w:proofErr w:type="gramStart"/>
      <w:r w:rsidRPr="00361E26">
        <w:rPr>
          <w:rFonts w:cstheme="minorHAnsi"/>
          <w:i/>
          <w:iCs/>
          <w:color w:val="000000"/>
          <w:sz w:val="24"/>
          <w:szCs w:val="24"/>
          <w:shd w:val="clear" w:color="auto" w:fill="FFFFFF"/>
        </w:rPr>
        <w:t>In</w:t>
      </w:r>
      <w:proofErr w:type="gramEnd"/>
      <w:r w:rsidRPr="00361E26">
        <w:rPr>
          <w:rFonts w:cstheme="minorHAnsi"/>
          <w:i/>
          <w:iCs/>
          <w:color w:val="000000"/>
          <w:sz w:val="24"/>
          <w:szCs w:val="24"/>
          <w:shd w:val="clear" w:color="auto" w:fill="FFFFFF"/>
        </w:rPr>
        <w:t xml:space="preserve"> Record Time</w:t>
      </w:r>
      <w:r w:rsidRPr="00361E26">
        <w:rPr>
          <w:rFonts w:cstheme="minorHAnsi"/>
          <w:i/>
          <w:iCs/>
          <w:color w:val="000000"/>
          <w:sz w:val="24"/>
          <w:szCs w:val="24"/>
          <w:shd w:val="clear" w:color="auto" w:fill="FFFFFF"/>
        </w:rPr>
        <w:t>”</w:t>
      </w:r>
      <w:r w:rsidR="003D649E">
        <w:rPr>
          <w:rFonts w:cstheme="minorHAnsi"/>
          <w:color w:val="000000"/>
          <w:sz w:val="24"/>
          <w:szCs w:val="24"/>
          <w:shd w:val="clear" w:color="auto" w:fill="FFFFFF"/>
        </w:rPr>
        <w:t xml:space="preserve">. [online] Available at: </w:t>
      </w:r>
      <w:r w:rsidRPr="00361E26">
        <w:rPr>
          <w:rFonts w:cstheme="minorHAnsi"/>
          <w:color w:val="000000"/>
          <w:sz w:val="24"/>
          <w:szCs w:val="24"/>
          <w:shd w:val="clear" w:color="auto" w:fill="FFFFFF"/>
        </w:rPr>
        <w:t>https://flutter.dev/?gclid=EAIaIQobChMI3davjcKO6QIVjoqPCh2gQQPkEAAYASAAEgLOF_D_BwE&amp;gclsrc=aw.ds</w:t>
      </w:r>
      <w:bookmarkStart w:id="0" w:name="_GoBack"/>
      <w:bookmarkEnd w:id="0"/>
      <w:r w:rsidRPr="00361E26">
        <w:rPr>
          <w:rFonts w:cstheme="minorHAnsi"/>
          <w:color w:val="000000"/>
          <w:sz w:val="24"/>
          <w:szCs w:val="24"/>
          <w:shd w:val="clear" w:color="auto" w:fill="FFFFFF"/>
        </w:rPr>
        <w:t xml:space="preserve"> [Accessed 29 April 2020].</w:t>
      </w:r>
    </w:p>
    <w:sectPr w:rsidR="00361E26" w:rsidRPr="00361E26">
      <w:pgSz w:w="12240" w:h="15840"/>
      <w:pgMar w:top="1440" w:right="1440" w:bottom="1440" w:left="1440" w:header="720" w:footer="720" w:gutter="0"/>
      <w:cols w:space="720"/>
      <w:docGrid w:linePitch="360"/>
    </w:sectPr>
  </w:body>
</w:document>
</file>

<file path=word/fontTable.xml><?xml version="1.0" encoding="utf-8"?>
<w:font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xmlns:w15="http://schemas.microsoft.com/office/word/2012/wordml" xmlns:w16se="http://schemas.microsoft.com/office/word/2015/wordml/symex" mc:Ignorable="w14 w15 w16se">
  <w:font w:name="Calibri">
    <w:panose1 w:val="020F0502020204030204"/>
    <w:charset w:val="00"/>
    <w:family w:val="swiss"/>
    <w:pitch w:val="variable"/>
    <w:sig w:usb0="E4002EFF" w:usb1="C000247B" w:usb2="00000009" w:usb3="00000000" w:csb0="000001FF" w:csb1="00000000"/>
  </w:font>
  <w:font w:name="Times New Roman">
    <w:panose1 w:val="02020603050405020304"/>
    <w:charset w:val="00"/>
    <w:family w:val="roman"/>
    <w:pitch w:val="variable"/>
    <w:sig w:usb0="E0002EFF" w:usb1="C000785B" w:usb2="00000009" w:usb3="00000000" w:csb0="000001FF" w:csb1="00000000"/>
  </w:font>
  <w:font w:name="Calibri Light">
    <w:panose1 w:val="020F0302020204030204"/>
    <w:charset w:val="00"/>
    <w:family w:val="swiss"/>
    <w:pitch w:val="variable"/>
    <w:sig w:usb0="E4002EFF" w:usb1="C000247B" w:usb2="00000009" w:usb3="00000000" w:csb0="000001FF" w:csb1="00000000"/>
  </w:font>
</w:fonts>
</file>

<file path=word/settings.xml><?xml version="1.0" encoding="utf-8"?>
<w:settings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sl="http://schemas.openxmlformats.org/schemaLibrary/2006/main" mc:Ignorable="w14 w15 w16se">
  <w:zoom w:percent="100"/>
  <w:proofState w:spelling="clean" w:grammar="clean"/>
  <w:defaultTabStop w:val="720"/>
  <w:characterSpacingControl w:val="doNotCompress"/>
  <w:compat>
    <w:compatSetting w:name="compatibilityMode" w:uri="http://schemas.microsoft.com/office/word" w:val="15"/>
    <w:compatSetting w:name="overrideTableStyleFontSizeAndJustification" w:uri="http://schemas.microsoft.com/office/word" w:val="1"/>
    <w:compatSetting w:name="enableOpenTypeFeatures" w:uri="http://schemas.microsoft.com/office/word" w:val="1"/>
    <w:compatSetting w:name="doNotFlipMirrorIndents" w:uri="http://schemas.microsoft.com/office/word" w:val="1"/>
    <w:compatSetting w:name="differentiateMultirowTableHeaders" w:uri="http://schemas.microsoft.com/office/word" w:val="1"/>
  </w:compat>
  <w:docVars>
    <w:docVar w:name="__Grammarly_42____i" w:val="H4sIAAAAAAAEAKtWckksSQxILCpxzi/NK1GyMqwFAAEhoTITAAAA"/>
    <w:docVar w:name="__Grammarly_42___1" w:val="H4sIAAAAAAAEAKtWcslP9kxRslIyNDYyNjIzMjQ0NjA0sbA0MjFV0lEKTi0uzszPAykwrAUAFkfyHywAAAA="/>
  </w:docVars>
  <w:rsids>
    <w:rsidRoot w:val="00654C22"/>
    <w:rsid w:val="00257871"/>
    <w:rsid w:val="00361E26"/>
    <w:rsid w:val="003A2A7B"/>
    <w:rsid w:val="003D649E"/>
    <w:rsid w:val="003E75E2"/>
    <w:rsid w:val="004E0151"/>
    <w:rsid w:val="006419DD"/>
    <w:rsid w:val="00654C22"/>
    <w:rsid w:val="00B70D3F"/>
  </w:rsids>
  <m:mathPr>
    <m:mathFont m:val="Cambria Math"/>
    <m:brkBin m:val="before"/>
    <m:brkBinSub m:val="--"/>
    <m:smallFrac m:val="0"/>
    <m:dispDef/>
    <m:lMargin m:val="0"/>
    <m:rMargin m:val="0"/>
    <m:defJc m:val="centerGroup"/>
    <m:wrapIndent m:val="1440"/>
    <m:intLim m:val="subSup"/>
    <m:naryLim m:val="undOvr"/>
  </m:mathPr>
  <w:themeFontLang w:val="en-US"/>
  <w:clrSchemeMapping w:bg1="light1" w:t1="dark1" w:bg2="light2" w:t2="dark2" w:accent1="accent1" w:accent2="accent2" w:accent3="accent3" w:accent4="accent4" w:accent5="accent5" w:accent6="accent6" w:hyperlink="hyperlink" w:followedHyperlink="followedHyperlink"/>
  <w:shapeDefaults>
    <o:shapedefaults v:ext="edit" spidmax="1026"/>
    <o:shapelayout v:ext="edit">
      <o:idmap v:ext="edit" data="1"/>
    </o:shapelayout>
  </w:shapeDefaults>
  <w:decimalSymbol w:val="."/>
  <w:listSeparator w:val=","/>
  <w14:docId w14:val="5E33C2BA"/>
  <w15:chartTrackingRefBased/>
  <w15:docId w15:val="{8F710B1D-490A-4BE0-9040-3433B40A81C4}"/>
</w:settings>
</file>

<file path=word/styles.xml><?xml version="1.0" encoding="utf-8"?>
<w:style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xmlns:w15="http://schemas.microsoft.com/office/word/2012/wordml" xmlns:w16se="http://schemas.microsoft.com/office/word/2015/wordml/symex" mc:Ignorable="w14 w15 w16se">
  <w:docDefaults>
    <w:rPrDefault>
      <w:rPr>
        <w:rFonts w:asciiTheme="minorHAnsi" w:eastAsiaTheme="minorHAnsi" w:hAnsiTheme="minorHAnsi" w:cstheme="minorBidi"/>
        <w:sz w:val="22"/>
        <w:szCs w:val="22"/>
        <w:lang w:val="en-US" w:eastAsia="en-US" w:bidi="ar-SA"/>
      </w:rPr>
    </w:rPrDefault>
    <w:pPrDefault>
      <w:pPr>
        <w:spacing w:after="160" w:line="259" w:lineRule="auto"/>
      </w:pPr>
    </w:pPrDefault>
  </w:docDefaults>
  <w:latentStyles w:defLockedState="0" w:defUIPriority="99" w:defSemiHidden="0" w:defUnhideWhenUsed="0" w:defQFormat="0" w:count="371">
    <w:lsdException w:name="Normal" w:uiPriority="0" w:qFormat="1"/>
    <w:lsdException w:name="heading 1" w:uiPriority="9" w:qFormat="1"/>
    <w:lsdException w:name="heading 2" w:semiHidden="1" w:uiPriority="9" w:unhideWhenUsed="1" w:qFormat="1"/>
    <w:lsdException w:name="heading 3" w:semiHidden="1" w:uiPriority="9" w:unhideWhenUsed="1" w:qFormat="1"/>
    <w:lsdException w:name="heading 4" w:semiHidden="1" w:uiPriority="9" w:unhideWhenUsed="1" w:qFormat="1"/>
    <w:lsdException w:name="heading 5" w:semiHidden="1" w:uiPriority="9" w:unhideWhenUsed="1" w:qFormat="1"/>
    <w:lsdException w:name="heading 6" w:semiHidden="1" w:uiPriority="9" w:unhideWhenUsed="1" w:qFormat="1"/>
    <w:lsdException w:name="heading 7" w:semiHidden="1" w:uiPriority="9" w:unhideWhenUsed="1" w:qFormat="1"/>
    <w:lsdException w:name="heading 8" w:semiHidden="1" w:uiPriority="9" w:unhideWhenUsed="1" w:qFormat="1"/>
    <w:lsdException w:name="heading 9" w:semiHidden="1" w:uiPriority="9" w:unhideWhenUsed="1" w:qFormat="1"/>
    <w:lsdException w:name="index 1" w:semiHidden="1" w:unhideWhenUsed="1"/>
    <w:lsdException w:name="index 2" w:semiHidden="1" w:unhideWhenUsed="1"/>
    <w:lsdException w:name="index 3" w:semiHidden="1" w:unhideWhenUsed="1"/>
    <w:lsdException w:name="index 4" w:semiHidden="1" w:unhideWhenUsed="1"/>
    <w:lsdException w:name="index 5" w:semiHidden="1" w:unhideWhenUsed="1"/>
    <w:lsdException w:name="index 6" w:semiHidden="1" w:unhideWhenUsed="1"/>
    <w:lsdException w:name="index 7" w:semiHidden="1" w:unhideWhenUsed="1"/>
    <w:lsdException w:name="index 8" w:semiHidden="1" w:unhideWhenUsed="1"/>
    <w:lsdException w:name="index 9" w:semiHidden="1" w:unhideWhenUsed="1"/>
    <w:lsdException w:name="toc 1" w:semiHidden="1" w:uiPriority="39" w:unhideWhenUsed="1"/>
    <w:lsdException w:name="toc 2" w:semiHidden="1" w:uiPriority="39" w:unhideWhenUsed="1"/>
    <w:lsdException w:name="toc 3" w:semiHidden="1" w:uiPriority="39" w:unhideWhenUsed="1"/>
    <w:lsdException w:name="toc 4" w:semiHidden="1" w:uiPriority="39" w:unhideWhenUsed="1"/>
    <w:lsdException w:name="toc 5" w:semiHidden="1" w:uiPriority="39" w:unhideWhenUsed="1"/>
    <w:lsdException w:name="toc 6" w:semiHidden="1" w:uiPriority="39" w:unhideWhenUsed="1"/>
    <w:lsdException w:name="toc 7" w:semiHidden="1" w:uiPriority="39" w:unhideWhenUsed="1"/>
    <w:lsdException w:name="toc 8" w:semiHidden="1" w:uiPriority="39" w:unhideWhenUsed="1"/>
    <w:lsdException w:name="toc 9" w:semiHidden="1" w:uiPriority="39" w:unhideWhenUsed="1"/>
    <w:lsdException w:name="Normal Indent" w:semiHidden="1" w:unhideWhenUsed="1"/>
    <w:lsdException w:name="footnote text" w:semiHidden="1" w:unhideWhenUsed="1"/>
    <w:lsdException w:name="annotation text" w:semiHidden="1" w:unhideWhenUsed="1"/>
    <w:lsdException w:name="header" w:semiHidden="1" w:unhideWhenUsed="1"/>
    <w:lsdException w:name="footer" w:semiHidden="1" w:unhideWhenUsed="1"/>
    <w:lsdException w:name="index heading" w:semiHidden="1" w:unhideWhenUsed="1"/>
    <w:lsdException w:name="caption" w:semiHidden="1" w:uiPriority="35" w:unhideWhenUsed="1" w:qFormat="1"/>
    <w:lsdException w:name="table of figures" w:semiHidden="1" w:unhideWhenUsed="1"/>
    <w:lsdException w:name="envelope address" w:semiHidden="1" w:unhideWhenUsed="1"/>
    <w:lsdException w:name="envelope return" w:semiHidden="1" w:unhideWhenUsed="1"/>
    <w:lsdException w:name="footnote reference" w:semiHidden="1" w:unhideWhenUsed="1"/>
    <w:lsdException w:name="annotation reference" w:semiHidden="1" w:unhideWhenUsed="1"/>
    <w:lsdException w:name="line number" w:semiHidden="1" w:unhideWhenUsed="1"/>
    <w:lsdException w:name="page number" w:semiHidden="1" w:unhideWhenUsed="1"/>
    <w:lsdException w:name="endnote reference" w:semiHidden="1" w:unhideWhenUsed="1"/>
    <w:lsdException w:name="endnote text" w:semiHidden="1" w:unhideWhenUsed="1"/>
    <w:lsdException w:name="table of authorities" w:semiHidden="1" w:unhideWhenUsed="1"/>
    <w:lsdException w:name="macro" w:semiHidden="1" w:unhideWhenUsed="1"/>
    <w:lsdException w:name="toa heading" w:semiHidden="1" w:unhideWhenUsed="1"/>
    <w:lsdException w:name="List" w:semiHidden="1" w:unhideWhenUsed="1"/>
    <w:lsdException w:name="List Bullet" w:semiHidden="1" w:unhideWhenUsed="1"/>
    <w:lsdException w:name="List Number" w:semiHidden="1" w:unhideWhenUsed="1"/>
    <w:lsdException w:name="List 2" w:semiHidden="1" w:unhideWhenUsed="1"/>
    <w:lsdException w:name="List 3" w:semiHidden="1" w:unhideWhenUsed="1"/>
    <w:lsdException w:name="List 4" w:semiHidden="1" w:unhideWhenUsed="1"/>
    <w:lsdException w:name="List 5" w:semiHidden="1" w:unhideWhenUsed="1"/>
    <w:lsdException w:name="List Bullet 2" w:semiHidden="1" w:unhideWhenUsed="1"/>
    <w:lsdException w:name="List Bullet 3" w:semiHidden="1" w:unhideWhenUsed="1"/>
    <w:lsdException w:name="List Bullet 4" w:semiHidden="1" w:unhideWhenUsed="1"/>
    <w:lsdException w:name="List Bullet 5" w:semiHidden="1" w:unhideWhenUsed="1"/>
    <w:lsdException w:name="List Number 2" w:semiHidden="1" w:unhideWhenUsed="1"/>
    <w:lsdException w:name="List Number 3" w:semiHidden="1" w:unhideWhenUsed="1"/>
    <w:lsdException w:name="List Number 4" w:semiHidden="1" w:unhideWhenUsed="1"/>
    <w:lsdException w:name="List Number 5" w:semiHidden="1" w:unhideWhenUsed="1"/>
    <w:lsdException w:name="Title" w:uiPriority="10" w:qFormat="1"/>
    <w:lsdException w:name="Closing" w:semiHidden="1" w:unhideWhenUsed="1"/>
    <w:lsdException w:name="Signature" w:semiHidden="1" w:unhideWhenUsed="1"/>
    <w:lsdException w:name="Default Paragraph Font" w:semiHidden="1" w:uiPriority="1" w:unhideWhenUsed="1"/>
    <w:lsdException w:name="Body Text" w:semiHidden="1" w:unhideWhenUsed="1"/>
    <w:lsdException w:name="Body Text Indent" w:semiHidden="1" w:unhideWhenUsed="1"/>
    <w:lsdException w:name="List Continue" w:semiHidden="1" w:unhideWhenUsed="1"/>
    <w:lsdException w:name="List Continue 2" w:semiHidden="1" w:unhideWhenUsed="1"/>
    <w:lsdException w:name="List Continue 3" w:semiHidden="1" w:unhideWhenUsed="1"/>
    <w:lsdException w:name="List Continue 4" w:semiHidden="1" w:unhideWhenUsed="1"/>
    <w:lsdException w:name="List Continue 5" w:semiHidden="1" w:unhideWhenUsed="1"/>
    <w:lsdException w:name="Message Header" w:semiHidden="1" w:unhideWhenUsed="1"/>
    <w:lsdException w:name="Subtitle" w:uiPriority="11" w:qFormat="1"/>
    <w:lsdException w:name="Salutation" w:semiHidden="1" w:unhideWhenUsed="1"/>
    <w:lsdException w:name="Date" w:semiHidden="1" w:unhideWhenUsed="1"/>
    <w:lsdException w:name="Body Text First Indent" w:semiHidden="1" w:unhideWhenUsed="1"/>
    <w:lsdException w:name="Body Text First Indent 2" w:semiHidden="1" w:unhideWhenUsed="1"/>
    <w:lsdException w:name="Note Heading" w:semiHidden="1" w:unhideWhenUsed="1"/>
    <w:lsdException w:name="Body Text 2" w:semiHidden="1" w:unhideWhenUsed="1"/>
    <w:lsdException w:name="Body Text 3" w:semiHidden="1" w:unhideWhenUsed="1"/>
    <w:lsdException w:name="Body Text Indent 2" w:semiHidden="1" w:unhideWhenUsed="1"/>
    <w:lsdException w:name="Body Text Indent 3" w:semiHidden="1" w:unhideWhenUsed="1"/>
    <w:lsdException w:name="Block Text" w:semiHidden="1" w:unhideWhenUsed="1"/>
    <w:lsdException w:name="Hyperlink" w:semiHidden="1" w:unhideWhenUsed="1"/>
    <w:lsdException w:name="FollowedHyperlink" w:semiHidden="1" w:unhideWhenUsed="1"/>
    <w:lsdException w:name="Strong" w:uiPriority="22" w:qFormat="1"/>
    <w:lsdException w:name="Emphasis" w:uiPriority="20" w:qFormat="1"/>
    <w:lsdException w:name="Document Map" w:semiHidden="1" w:unhideWhenUsed="1"/>
    <w:lsdException w:name="Plain Text" w:semiHidden="1" w:unhideWhenUsed="1"/>
    <w:lsdException w:name="E-mail Signature" w:semiHidden="1" w:unhideWhenUsed="1"/>
    <w:lsdException w:name="HTML Top of Form" w:semiHidden="1" w:unhideWhenUsed="1"/>
    <w:lsdException w:name="HTML Bottom of Form" w:semiHidden="1" w:unhideWhenUsed="1"/>
    <w:lsdException w:name="Normal (Web)" w:semiHidden="1" w:unhideWhenUsed="1"/>
    <w:lsdException w:name="HTML Acronym" w:semiHidden="1" w:unhideWhenUsed="1"/>
    <w:lsdException w:name="HTML Address" w:semiHidden="1" w:unhideWhenUsed="1"/>
    <w:lsdException w:name="HTML Cite" w:semiHidden="1" w:unhideWhenUsed="1"/>
    <w:lsdException w:name="HTML Code" w:semiHidden="1" w:unhideWhenUsed="1"/>
    <w:lsdException w:name="HTML Definition" w:semiHidden="1" w:unhideWhenUsed="1"/>
    <w:lsdException w:name="HTML Keyboard" w:semiHidden="1" w:unhideWhenUsed="1"/>
    <w:lsdException w:name="HTML Preformatted" w:semiHidden="1" w:unhideWhenUsed="1"/>
    <w:lsdException w:name="HTML Sample" w:semiHidden="1" w:unhideWhenUsed="1"/>
    <w:lsdException w:name="HTML Typewriter" w:semiHidden="1" w:unhideWhenUsed="1"/>
    <w:lsdException w:name="HTML Variable" w:semiHidden="1" w:unhideWhenUsed="1"/>
    <w:lsdException w:name="Normal Table" w:semiHidden="1" w:unhideWhenUsed="1"/>
    <w:lsdException w:name="annotation subject" w:semiHidden="1" w:unhideWhenUsed="1"/>
    <w:lsdException w:name="No List" w:semiHidden="1" w:unhideWhenUsed="1"/>
    <w:lsdException w:name="Outline List 1" w:semiHidden="1" w:unhideWhenUsed="1"/>
    <w:lsdException w:name="Outline List 2" w:semiHidden="1" w:unhideWhenUsed="1"/>
    <w:lsdException w:name="Outline List 3" w:semiHidden="1" w:unhideWhenUsed="1"/>
    <w:lsdException w:name="Table Simple 1" w:semiHidden="1" w:unhideWhenUsed="1"/>
    <w:lsdException w:name="Table Simple 2" w:semiHidden="1" w:unhideWhenUsed="1"/>
    <w:lsdException w:name="Table Simple 3" w:semiHidden="1" w:unhideWhenUsed="1"/>
    <w:lsdException w:name="Table Classic 1" w:semiHidden="1" w:unhideWhenUsed="1"/>
    <w:lsdException w:name="Table Classic 2" w:semiHidden="1" w:unhideWhenUsed="1"/>
    <w:lsdException w:name="Table Classic 3" w:semiHidden="1" w:unhideWhenUsed="1"/>
    <w:lsdException w:name="Table Classic 4" w:semiHidden="1" w:unhideWhenUsed="1"/>
    <w:lsdException w:name="Table Colorful 1" w:semiHidden="1" w:unhideWhenUsed="1"/>
    <w:lsdException w:name="Table Colorful 2" w:semiHidden="1" w:unhideWhenUsed="1"/>
    <w:lsdException w:name="Table Colorful 3" w:semiHidden="1" w:unhideWhenUsed="1"/>
    <w:lsdException w:name="Table Columns 1" w:semiHidden="1" w:unhideWhenUsed="1"/>
    <w:lsdException w:name="Table Columns 2" w:semiHidden="1" w:unhideWhenUsed="1"/>
    <w:lsdException w:name="Table Columns 3" w:semiHidden="1" w:unhideWhenUsed="1"/>
    <w:lsdException w:name="Table Columns 4" w:semiHidden="1" w:unhideWhenUsed="1"/>
    <w:lsdException w:name="Table Columns 5" w:semiHidden="1" w:unhideWhenUsed="1"/>
    <w:lsdException w:name="Table Grid 1" w:semiHidden="1" w:unhideWhenUsed="1"/>
    <w:lsdException w:name="Table Grid 2" w:semiHidden="1" w:unhideWhenUsed="1"/>
    <w:lsdException w:name="Table Grid 3" w:semiHidden="1" w:unhideWhenUsed="1"/>
    <w:lsdException w:name="Table Grid 4" w:semiHidden="1" w:unhideWhenUsed="1"/>
    <w:lsdException w:name="Table Grid 5" w:semiHidden="1" w:unhideWhenUsed="1"/>
    <w:lsdException w:name="Table Grid 6" w:semiHidden="1" w:unhideWhenUsed="1"/>
    <w:lsdException w:name="Table Grid 7" w:semiHidden="1" w:unhideWhenUsed="1"/>
    <w:lsdException w:name="Table Grid 8" w:semiHidden="1" w:unhideWhenUsed="1"/>
    <w:lsdException w:name="Table List 1" w:semiHidden="1" w:unhideWhenUsed="1"/>
    <w:lsdException w:name="Table List 2" w:semiHidden="1" w:unhideWhenUsed="1"/>
    <w:lsdException w:name="Table List 3" w:semiHidden="1" w:unhideWhenUsed="1"/>
    <w:lsdException w:name="Table List 4" w:semiHidden="1" w:unhideWhenUsed="1"/>
    <w:lsdException w:name="Table List 5" w:semiHidden="1" w:unhideWhenUsed="1"/>
    <w:lsdException w:name="Table List 6" w:semiHidden="1" w:unhideWhenUsed="1"/>
    <w:lsdException w:name="Table List 7" w:semiHidden="1" w:unhideWhenUsed="1"/>
    <w:lsdException w:name="Table List 8" w:semiHidden="1" w:unhideWhenUsed="1"/>
    <w:lsdException w:name="Table 3D effects 1" w:semiHidden="1" w:unhideWhenUsed="1"/>
    <w:lsdException w:name="Table 3D effects 2" w:semiHidden="1" w:unhideWhenUsed="1"/>
    <w:lsdException w:name="Table 3D effects 3" w:semiHidden="1" w:unhideWhenUsed="1"/>
    <w:lsdException w:name="Table Contemporary" w:semiHidden="1" w:unhideWhenUsed="1"/>
    <w:lsdException w:name="Table Elegant" w:semiHidden="1" w:unhideWhenUsed="1"/>
    <w:lsdException w:name="Table Professional" w:semiHidden="1" w:unhideWhenUsed="1"/>
    <w:lsdException w:name="Table Subtle 1" w:semiHidden="1" w:unhideWhenUsed="1"/>
    <w:lsdException w:name="Table Subtle 2" w:semiHidden="1" w:unhideWhenUsed="1"/>
    <w:lsdException w:name="Table Web 1" w:semiHidden="1" w:unhideWhenUsed="1"/>
    <w:lsdException w:name="Table Web 2" w:semiHidden="1" w:unhideWhenUsed="1"/>
    <w:lsdException w:name="Table Web 3" w:semiHidden="1" w:unhideWhenUsed="1"/>
    <w:lsdException w:name="Balloon Text" w:semiHidden="1" w:unhideWhenUsed="1"/>
    <w:lsdException w:name="Table Grid" w:uiPriority="39"/>
    <w:lsdException w:name="Table Theme" w:semiHidden="1" w:unhideWhenUsed="1"/>
    <w:lsdException w:name="Placeholder Text" w:semiHidden="1"/>
    <w:lsdException w:name="No Spacing" w:uiPriority="1" w:qFormat="1"/>
    <w:lsdException w:name="Light Shading" w:uiPriority="60"/>
    <w:lsdException w:name="Light List" w:uiPriority="61"/>
    <w:lsdException w:name="Light Grid" w:uiPriority="62"/>
    <w:lsdException w:name="Medium Shading 1" w:uiPriority="63"/>
    <w:lsdException w:name="Medium Shading 2" w:uiPriority="64"/>
    <w:lsdException w:name="Medium List 1" w:uiPriority="65"/>
    <w:lsdException w:name="Medium List 2" w:uiPriority="66"/>
    <w:lsdException w:name="Medium Grid 1" w:uiPriority="67"/>
    <w:lsdException w:name="Medium Grid 2" w:uiPriority="68"/>
    <w:lsdException w:name="Medium Grid 3" w:uiPriority="69"/>
    <w:lsdException w:name="Dark List" w:uiPriority="70"/>
    <w:lsdException w:name="Colorful Shading" w:uiPriority="71"/>
    <w:lsdException w:name="Colorful List" w:uiPriority="72"/>
    <w:lsdException w:name="Colorful Grid" w:uiPriority="73"/>
    <w:lsdException w:name="Light Shading Accent 1" w:uiPriority="60"/>
    <w:lsdException w:name="Light List Accent 1" w:uiPriority="61"/>
    <w:lsdException w:name="Light Grid Accent 1" w:uiPriority="62"/>
    <w:lsdException w:name="Medium Shading 1 Accent 1" w:uiPriority="63"/>
    <w:lsdException w:name="Medium Shading 2 Accent 1" w:uiPriority="64"/>
    <w:lsdException w:name="Medium List 1 Accent 1" w:uiPriority="65"/>
    <w:lsdException w:name="Revision" w:semiHidden="1"/>
    <w:lsdException w:name="List Paragraph" w:uiPriority="34" w:qFormat="1"/>
    <w:lsdException w:name="Quote" w:uiPriority="29" w:qFormat="1"/>
    <w:lsdException w:name="Intense Quote" w:uiPriority="30" w:qFormat="1"/>
    <w:lsdException w:name="Medium List 2 Accent 1" w:uiPriority="66"/>
    <w:lsdException w:name="Medium Grid 1 Accent 1" w:uiPriority="67"/>
    <w:lsdException w:name="Medium Grid 2 Accent 1" w:uiPriority="68"/>
    <w:lsdException w:name="Medium Grid 3 Accent 1" w:uiPriority="69"/>
    <w:lsdException w:name="Dark List Accent 1" w:uiPriority="70"/>
    <w:lsdException w:name="Colorful Shading Accent 1" w:uiPriority="71"/>
    <w:lsdException w:name="Colorful List Accent 1" w:uiPriority="72"/>
    <w:lsdException w:name="Colorful Grid Accent 1" w:uiPriority="73"/>
    <w:lsdException w:name="Light Shading Accent 2" w:uiPriority="60"/>
    <w:lsdException w:name="Light List Accent 2" w:uiPriority="61"/>
    <w:lsdException w:name="Light Grid Accent 2" w:uiPriority="62"/>
    <w:lsdException w:name="Medium Shading 1 Accent 2" w:uiPriority="63"/>
    <w:lsdException w:name="Medium Shading 2 Accent 2" w:uiPriority="64"/>
    <w:lsdException w:name="Medium List 1 Accent 2" w:uiPriority="65"/>
    <w:lsdException w:name="Medium List 2 Accent 2" w:uiPriority="66"/>
    <w:lsdException w:name="Medium Grid 1 Accent 2" w:uiPriority="67"/>
    <w:lsdException w:name="Medium Grid 2 Accent 2" w:uiPriority="68"/>
    <w:lsdException w:name="Medium Grid 3 Accent 2" w:uiPriority="69"/>
    <w:lsdException w:name="Dark List Accent 2" w:uiPriority="70"/>
    <w:lsdException w:name="Colorful Shading Accent 2" w:uiPriority="71"/>
    <w:lsdException w:name="Colorful List Accent 2" w:uiPriority="72"/>
    <w:lsdException w:name="Colorful Grid Accent 2" w:uiPriority="73"/>
    <w:lsdException w:name="Light Shading Accent 3" w:uiPriority="60"/>
    <w:lsdException w:name="Light List Accent 3" w:uiPriority="61"/>
    <w:lsdException w:name="Light Grid Accent 3" w:uiPriority="62"/>
    <w:lsdException w:name="Medium Shading 1 Accent 3" w:uiPriority="63"/>
    <w:lsdException w:name="Medium Shading 2 Accent 3" w:uiPriority="64"/>
    <w:lsdException w:name="Medium List 1 Accent 3" w:uiPriority="65"/>
    <w:lsdException w:name="Medium List 2 Accent 3" w:uiPriority="66"/>
    <w:lsdException w:name="Medium Grid 1 Accent 3" w:uiPriority="67"/>
    <w:lsdException w:name="Medium Grid 2 Accent 3" w:uiPriority="68"/>
    <w:lsdException w:name="Medium Grid 3 Accent 3" w:uiPriority="69"/>
    <w:lsdException w:name="Dark List Accent 3" w:uiPriority="70"/>
    <w:lsdException w:name="Colorful Shading Accent 3" w:uiPriority="71"/>
    <w:lsdException w:name="Colorful List Accent 3" w:uiPriority="72"/>
    <w:lsdException w:name="Colorful Grid Accent 3" w:uiPriority="73"/>
    <w:lsdException w:name="Light Shading Accent 4" w:uiPriority="60"/>
    <w:lsdException w:name="Light List Accent 4" w:uiPriority="61"/>
    <w:lsdException w:name="Light Grid Accent 4" w:uiPriority="62"/>
    <w:lsdException w:name="Medium Shading 1 Accent 4" w:uiPriority="63"/>
    <w:lsdException w:name="Medium Shading 2 Accent 4" w:uiPriority="64"/>
    <w:lsdException w:name="Medium List 1 Accent 4" w:uiPriority="65"/>
    <w:lsdException w:name="Medium List 2 Accent 4" w:uiPriority="66"/>
    <w:lsdException w:name="Medium Grid 1 Accent 4" w:uiPriority="67"/>
    <w:lsdException w:name="Medium Grid 2 Accent 4" w:uiPriority="68"/>
    <w:lsdException w:name="Medium Grid 3 Accent 4" w:uiPriority="69"/>
    <w:lsdException w:name="Dark List Accent 4" w:uiPriority="70"/>
    <w:lsdException w:name="Colorful Shading Accent 4" w:uiPriority="71"/>
    <w:lsdException w:name="Colorful List Accent 4" w:uiPriority="72"/>
    <w:lsdException w:name="Colorful Grid Accent 4" w:uiPriority="73"/>
    <w:lsdException w:name="Light Shading Accent 5" w:uiPriority="60"/>
    <w:lsdException w:name="Light List Accent 5" w:uiPriority="61"/>
    <w:lsdException w:name="Light Grid Accent 5" w:uiPriority="62"/>
    <w:lsdException w:name="Medium Shading 1 Accent 5" w:uiPriority="63"/>
    <w:lsdException w:name="Medium Shading 2 Accent 5" w:uiPriority="64"/>
    <w:lsdException w:name="Medium List 1 Accent 5" w:uiPriority="65"/>
    <w:lsdException w:name="Medium List 2 Accent 5" w:uiPriority="66"/>
    <w:lsdException w:name="Medium Grid 1 Accent 5" w:uiPriority="67"/>
    <w:lsdException w:name="Medium Grid 2 Accent 5" w:uiPriority="68"/>
    <w:lsdException w:name="Medium Grid 3 Accent 5" w:uiPriority="69"/>
    <w:lsdException w:name="Dark List Accent 5" w:uiPriority="70"/>
    <w:lsdException w:name="Colorful Shading Accent 5" w:uiPriority="71"/>
    <w:lsdException w:name="Colorful List Accent 5" w:uiPriority="72"/>
    <w:lsdException w:name="Colorful Grid Accent 5" w:uiPriority="73"/>
    <w:lsdException w:name="Light Shading Accent 6" w:uiPriority="60"/>
    <w:lsdException w:name="Light List Accent 6" w:uiPriority="61"/>
    <w:lsdException w:name="Light Grid Accent 6" w:uiPriority="62"/>
    <w:lsdException w:name="Medium Shading 1 Accent 6" w:uiPriority="63"/>
    <w:lsdException w:name="Medium Shading 2 Accent 6" w:uiPriority="64"/>
    <w:lsdException w:name="Medium List 1 Accent 6" w:uiPriority="65"/>
    <w:lsdException w:name="Medium List 2 Accent 6" w:uiPriority="66"/>
    <w:lsdException w:name="Medium Grid 1 Accent 6" w:uiPriority="67"/>
    <w:lsdException w:name="Medium Grid 2 Accent 6" w:uiPriority="68"/>
    <w:lsdException w:name="Medium Grid 3 Accent 6" w:uiPriority="69"/>
    <w:lsdException w:name="Dark List Accent 6" w:uiPriority="70"/>
    <w:lsdException w:name="Colorful Shading Accent 6" w:uiPriority="71"/>
    <w:lsdException w:name="Colorful List Accent 6" w:uiPriority="72"/>
    <w:lsdException w:name="Colorful Grid Accent 6" w:uiPriority="73"/>
    <w:lsdException w:name="Subtle Emphasis" w:uiPriority="19" w:qFormat="1"/>
    <w:lsdException w:name="Intense Emphasis" w:uiPriority="21" w:qFormat="1"/>
    <w:lsdException w:name="Subtle Reference" w:uiPriority="31" w:qFormat="1"/>
    <w:lsdException w:name="Intense Reference" w:uiPriority="32" w:qFormat="1"/>
    <w:lsdException w:name="Book Title" w:uiPriority="33" w:qFormat="1"/>
    <w:lsdException w:name="Bibliography" w:semiHidden="1" w:uiPriority="37" w:unhideWhenUsed="1"/>
    <w:lsdException w:name="TOC Heading" w:semiHidden="1" w:uiPriority="39" w:unhideWhenUsed="1" w:qFormat="1"/>
    <w:lsdException w:name="Plain Table 1" w:uiPriority="41"/>
    <w:lsdException w:name="Plain Table 2" w:uiPriority="42"/>
    <w:lsdException w:name="Plain Table 3" w:uiPriority="43"/>
    <w:lsdException w:name="Plain Table 4" w:uiPriority="44"/>
    <w:lsdException w:name="Plain Table 5" w:uiPriority="45"/>
    <w:lsdException w:name="Grid Table Light" w:uiPriority="40"/>
    <w:lsdException w:name="Grid Table 1 Light" w:uiPriority="46"/>
    <w:lsdException w:name="Grid Table 2" w:uiPriority="47"/>
    <w:lsdException w:name="Grid Table 3" w:uiPriority="48"/>
    <w:lsdException w:name="Grid Table 4" w:uiPriority="49"/>
    <w:lsdException w:name="Grid Table 5 Dark" w:uiPriority="50"/>
    <w:lsdException w:name="Grid Table 6 Colorful" w:uiPriority="51"/>
    <w:lsdException w:name="Grid Table 7 Colorful" w:uiPriority="52"/>
    <w:lsdException w:name="Grid Table 1 Light Accent 1" w:uiPriority="46"/>
    <w:lsdException w:name="Grid Table 2 Accent 1" w:uiPriority="47"/>
    <w:lsdException w:name="Grid Table 3 Accent 1" w:uiPriority="48"/>
    <w:lsdException w:name="Grid Table 4 Accent 1" w:uiPriority="49"/>
    <w:lsdException w:name="Grid Table 5 Dark Accent 1" w:uiPriority="50"/>
    <w:lsdException w:name="Grid Table 6 Colorful Accent 1" w:uiPriority="51"/>
    <w:lsdException w:name="Grid Table 7 Colorful Accent 1" w:uiPriority="52"/>
    <w:lsdException w:name="Grid Table 1 Light Accent 2" w:uiPriority="46"/>
    <w:lsdException w:name="Grid Table 2 Accent 2" w:uiPriority="47"/>
    <w:lsdException w:name="Grid Table 3 Accent 2" w:uiPriority="48"/>
    <w:lsdException w:name="Grid Table 4 Accent 2" w:uiPriority="49"/>
    <w:lsdException w:name="Grid Table 5 Dark Accent 2" w:uiPriority="50"/>
    <w:lsdException w:name="Grid Table 6 Colorful Accent 2" w:uiPriority="51"/>
    <w:lsdException w:name="Grid Table 7 Colorful Accent 2" w:uiPriority="52"/>
    <w:lsdException w:name="Grid Table 1 Light Accent 3" w:uiPriority="46"/>
    <w:lsdException w:name="Grid Table 2 Accent 3" w:uiPriority="47"/>
    <w:lsdException w:name="Grid Table 3 Accent 3" w:uiPriority="48"/>
    <w:lsdException w:name="Grid Table 4 Accent 3" w:uiPriority="49"/>
    <w:lsdException w:name="Grid Table 5 Dark Accent 3" w:uiPriority="50"/>
    <w:lsdException w:name="Grid Table 6 Colorful Accent 3" w:uiPriority="51"/>
    <w:lsdException w:name="Grid Table 7 Colorful Accent 3" w:uiPriority="52"/>
    <w:lsdException w:name="Grid Table 1 Light Accent 4" w:uiPriority="46"/>
    <w:lsdException w:name="Grid Table 2 Accent 4" w:uiPriority="47"/>
    <w:lsdException w:name="Grid Table 3 Accent 4" w:uiPriority="48"/>
    <w:lsdException w:name="Grid Table 4 Accent 4" w:uiPriority="49"/>
    <w:lsdException w:name="Grid Table 5 Dark Accent 4" w:uiPriority="50"/>
    <w:lsdException w:name="Grid Table 6 Colorful Accent 4" w:uiPriority="51"/>
    <w:lsdException w:name="Grid Table 7 Colorful Accent 4" w:uiPriority="52"/>
    <w:lsdException w:name="Grid Table 1 Light Accent 5" w:uiPriority="46"/>
    <w:lsdException w:name="Grid Table 2 Accent 5" w:uiPriority="47"/>
    <w:lsdException w:name="Grid Table 3 Accent 5" w:uiPriority="48"/>
    <w:lsdException w:name="Grid Table 4 Accent 5" w:uiPriority="49"/>
    <w:lsdException w:name="Grid Table 5 Dark Accent 5" w:uiPriority="50"/>
    <w:lsdException w:name="Grid Table 6 Colorful Accent 5" w:uiPriority="51"/>
    <w:lsdException w:name="Grid Table 7 Colorful Accent 5" w:uiPriority="52"/>
    <w:lsdException w:name="Grid Table 1 Light Accent 6" w:uiPriority="46"/>
    <w:lsdException w:name="Grid Table 2 Accent 6" w:uiPriority="47"/>
    <w:lsdException w:name="Grid Table 3 Accent 6" w:uiPriority="48"/>
    <w:lsdException w:name="Grid Table 4 Accent 6" w:uiPriority="49"/>
    <w:lsdException w:name="Grid Table 5 Dark Accent 6" w:uiPriority="50"/>
    <w:lsdException w:name="Grid Table 6 Colorful Accent 6" w:uiPriority="51"/>
    <w:lsdException w:name="Grid Table 7 Colorful Accent 6" w:uiPriority="52"/>
    <w:lsdException w:name="List Table 1 Light" w:uiPriority="46"/>
    <w:lsdException w:name="List Table 2" w:uiPriority="47"/>
    <w:lsdException w:name="List Table 3" w:uiPriority="48"/>
    <w:lsdException w:name="List Table 4" w:uiPriority="49"/>
    <w:lsdException w:name="List Table 5 Dark" w:uiPriority="50"/>
    <w:lsdException w:name="List Table 6 Colorful" w:uiPriority="51"/>
    <w:lsdException w:name="List Table 7 Colorful" w:uiPriority="52"/>
    <w:lsdException w:name="List Table 1 Light Accent 1" w:uiPriority="46"/>
    <w:lsdException w:name="List Table 2 Accent 1" w:uiPriority="47"/>
    <w:lsdException w:name="List Table 3 Accent 1" w:uiPriority="48"/>
    <w:lsdException w:name="List Table 4 Accent 1" w:uiPriority="49"/>
    <w:lsdException w:name="List Table 5 Dark Accent 1" w:uiPriority="50"/>
    <w:lsdException w:name="List Table 6 Colorful Accent 1" w:uiPriority="51"/>
    <w:lsdException w:name="List Table 7 Colorful Accent 1" w:uiPriority="52"/>
    <w:lsdException w:name="List Table 1 Light Accent 2" w:uiPriority="46"/>
    <w:lsdException w:name="List Table 2 Accent 2" w:uiPriority="47"/>
    <w:lsdException w:name="List Table 3 Accent 2" w:uiPriority="48"/>
    <w:lsdException w:name="List Table 4 Accent 2" w:uiPriority="49"/>
    <w:lsdException w:name="List Table 5 Dark Accent 2" w:uiPriority="50"/>
    <w:lsdException w:name="List Table 6 Colorful Accent 2" w:uiPriority="51"/>
    <w:lsdException w:name="List Table 7 Colorful Accent 2" w:uiPriority="52"/>
    <w:lsdException w:name="List Table 1 Light Accent 3" w:uiPriority="46"/>
    <w:lsdException w:name="List Table 2 Accent 3" w:uiPriority="47"/>
    <w:lsdException w:name="List Table 3 Accent 3" w:uiPriority="48"/>
    <w:lsdException w:name="List Table 4 Accent 3" w:uiPriority="49"/>
    <w:lsdException w:name="List Table 5 Dark Accent 3" w:uiPriority="50"/>
    <w:lsdException w:name="List Table 6 Colorful Accent 3" w:uiPriority="51"/>
    <w:lsdException w:name="List Table 7 Colorful Accent 3" w:uiPriority="52"/>
    <w:lsdException w:name="List Table 1 Light Accent 4" w:uiPriority="46"/>
    <w:lsdException w:name="List Table 2 Accent 4" w:uiPriority="47"/>
    <w:lsdException w:name="List Table 3 Accent 4" w:uiPriority="48"/>
    <w:lsdException w:name="List Table 4 Accent 4" w:uiPriority="49"/>
    <w:lsdException w:name="List Table 5 Dark Accent 4" w:uiPriority="50"/>
    <w:lsdException w:name="List Table 6 Colorful Accent 4" w:uiPriority="51"/>
    <w:lsdException w:name="List Table 7 Colorful Accent 4" w:uiPriority="52"/>
    <w:lsdException w:name="List Table 1 Light Accent 5" w:uiPriority="46"/>
    <w:lsdException w:name="List Table 2 Accent 5" w:uiPriority="47"/>
    <w:lsdException w:name="List Table 3 Accent 5" w:uiPriority="48"/>
    <w:lsdException w:name="List Table 4 Accent 5" w:uiPriority="49"/>
    <w:lsdException w:name="List Table 5 Dark Accent 5" w:uiPriority="50"/>
    <w:lsdException w:name="List Table 6 Colorful Accent 5" w:uiPriority="51"/>
    <w:lsdException w:name="List Table 7 Colorful Accent 5" w:uiPriority="52"/>
    <w:lsdException w:name="List Table 1 Light Accent 6" w:uiPriority="46"/>
    <w:lsdException w:name="List Table 2 Accent 6" w:uiPriority="47"/>
    <w:lsdException w:name="List Table 3 Accent 6" w:uiPriority="48"/>
    <w:lsdException w:name="List Table 4 Accent 6" w:uiPriority="49"/>
    <w:lsdException w:name="List Table 5 Dark Accent 6" w:uiPriority="50"/>
    <w:lsdException w:name="List Table 6 Colorful Accent 6" w:uiPriority="51"/>
    <w:lsdException w:name="List Table 7 Colorful Accent 6" w:uiPriority="52"/>
  </w:latentStyles>
  <w:style w:type="paragraph" w:default="1" w:styleId="Normal">
    <w:name w:val="Normal"/>
    <w:qFormat/>
    <w:rsid w:val="003A2A7B"/>
  </w:style>
  <w:style w:type="character" w:default="1" w:styleId="DefaultParagraphFont">
    <w:name w:val="Default Paragraph Font"/>
    <w:uiPriority w:val="1"/>
    <w:semiHidden/>
    <w:unhideWhenUsed/>
  </w:style>
  <w:style w:type="table" w:default="1" w:styleId="TableNormal">
    <w:name w:val="Normal Table"/>
    <w:uiPriority w:val="99"/>
    <w:semiHidden/>
    <w:unhideWhenUsed/>
    <w:tblPr>
      <w:tblInd w:w="0" w:type="dxa"/>
      <w:tblCellMar>
        <w:top w:w="0" w:type="dxa"/>
        <w:left w:w="108" w:type="dxa"/>
        <w:bottom w:w="0" w:type="dxa"/>
        <w:right w:w="108" w:type="dxa"/>
      </w:tblCellMar>
    </w:tblPr>
  </w:style>
  <w:style w:type="numbering" w:default="1" w:styleId="NoList">
    <w:name w:val="No List"/>
    <w:uiPriority w:val="99"/>
    <w:semiHidden/>
    <w:unhideWhenUsed/>
  </w:style>
  <w:style w:type="table" w:styleId="TableGrid">
    <w:name w:val="Table Grid"/>
    <w:basedOn w:val="TableNormal"/>
    <w:uiPriority w:val="39"/>
    <w:rsid w:val="003A2A7B"/>
    <w:pPr>
      <w:spacing w:after="0" w:line="240" w:lineRule="auto"/>
    </w:pPr>
    <w:tblPr>
      <w:tblBorders>
        <w:top w:val="single" w:sz="4" w:space="0" w:color="auto"/>
        <w:left w:val="single" w:sz="4" w:space="0" w:color="auto"/>
        <w:bottom w:val="single" w:sz="4" w:space="0" w:color="auto"/>
        <w:right w:val="single" w:sz="4" w:space="0" w:color="auto"/>
        <w:insideH w:val="single" w:sz="4" w:space="0" w:color="auto"/>
        <w:insideV w:val="single" w:sz="4" w:space="0" w:color="auto"/>
      </w:tblBorders>
    </w:tblPr>
  </w:style>
</w:styles>
</file>

<file path=word/webSettings.xml><?xml version="1.0" encoding="utf-8"?>
<w:webSetting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xmlns:w15="http://schemas.microsoft.com/office/word/2012/wordml" xmlns:w16se="http://schemas.microsoft.com/office/word/2015/wordml/symex" mc:Ignorable="w14 w15 w16se">
  <w:optimizeForBrowser/>
  <w:allowPNG/>
</w:webSettings>
</file>

<file path=word/_rels/document.xml.rels><?xml version="1.0" encoding="UTF-8" standalone="yes"?>
<Relationships xmlns="http://schemas.openxmlformats.org/package/2006/relationships"><Relationship Id="rId3" Type="http://schemas.openxmlformats.org/officeDocument/2006/relationships/webSettings" Target="webSettings.xml"/><Relationship Id="rId2" Type="http://schemas.openxmlformats.org/officeDocument/2006/relationships/settings" Target="settings.xml"/><Relationship Id="rId1" Type="http://schemas.openxmlformats.org/officeDocument/2006/relationships/styles" Target="styles.xml"/><Relationship Id="rId6" Type="http://schemas.openxmlformats.org/officeDocument/2006/relationships/theme" Target="theme/theme1.xml"/><Relationship Id="rId5" Type="http://schemas.openxmlformats.org/officeDocument/2006/relationships/fontTable" Target="fontTable.xml"/><Relationship Id="rId4" Type="http://schemas.openxmlformats.org/officeDocument/2006/relationships/image" Target="media/image1.png"/></Relationships>
</file>

<file path=word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明朝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</Template>
  <TotalTime>784</TotalTime>
  <Pages>6</Pages>
  <Words>233</Words>
  <Characters>1334</Characters>
  <Application>Microsoft Office Word</Application>
  <DocSecurity>0</DocSecurity>
  <Lines>11</Lines>
  <Paragraphs>3</Paragraph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/>
    </vt:vector>
  </TitlesOfParts>
  <Company/>
  <LinksUpToDate>false</LinksUpToDate>
  <CharactersWithSpaces>1564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Pradeepika</dc:creator>
  <cp:keywords/>
  <dc:description/>
  <cp:lastModifiedBy>Pradeepika</cp:lastModifiedBy>
  <cp:revision>7</cp:revision>
  <dcterms:created xsi:type="dcterms:W3CDTF">2020-04-29T08:05:00Z</dcterms:created>
  <dcterms:modified xsi:type="dcterms:W3CDTF">2020-04-29T21:17:00Z</dcterms:modified>
</cp:coreProperties>
</file>