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4 </a:t>
            </a:r>
            <a:r>
              <a:rPr lang="en-US" dirty="0"/>
              <a:t>– Logistic Regression for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DO: Logistic regression 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7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1" y="690563"/>
            <a:ext cx="8939129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8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4375"/>
            <a:ext cx="8972684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03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Simplified 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6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5338"/>
            <a:ext cx="9067800" cy="485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0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28688"/>
            <a:ext cx="9012518" cy="457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81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56807"/>
            <a:ext cx="9067801" cy="48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55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71500"/>
            <a:ext cx="915542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9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774"/>
            <a:ext cx="9144000" cy="477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77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"/>
            <a:ext cx="9102051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4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DO: Why not linear regression?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95350"/>
            <a:ext cx="8915400" cy="472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64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9144000" cy="474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764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71500"/>
            <a:ext cx="915542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2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3914"/>
            <a:ext cx="9115294" cy="469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76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" y="571500"/>
            <a:ext cx="9019794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58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813"/>
            <a:ext cx="9178004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94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890588"/>
            <a:ext cx="88296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3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8" y="785813"/>
            <a:ext cx="8908062" cy="477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58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DO: Probabilistic interpretation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" y="752475"/>
            <a:ext cx="884233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70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3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DO: Non linear 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" y="790575"/>
            <a:ext cx="9039156" cy="493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32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50</Words>
  <Application>Microsoft Office PowerPoint</Application>
  <PresentationFormat>On-screen Show (4:3)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Lecture 4 – Logistic Regression for Classification</vt:lpstr>
      <vt:lpstr>PowerPoint Presentation</vt:lpstr>
      <vt:lpstr>PowerPoint Presentation</vt:lpstr>
      <vt:lpstr>PowerPoint Presentation</vt:lpstr>
      <vt:lpstr>PowerPoint Presentation</vt:lpstr>
      <vt:lpstr>TO DO: Decision boundary</vt:lpstr>
      <vt:lpstr>TO DO: Non linear Decision boundary</vt:lpstr>
      <vt:lpstr>PowerPoint Presentation</vt:lpstr>
      <vt:lpstr>TO DO: Cost function</vt:lpstr>
      <vt:lpstr>TO DO: Logistic regression cost function</vt:lpstr>
      <vt:lpstr>PowerPoint Presentation</vt:lpstr>
      <vt:lpstr>PowerPoint Presentation</vt:lpstr>
      <vt:lpstr>TO DO: Simplified 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– Logistic Regression for Classification</dc:title>
  <dc:creator>Dharshana Kasthurirathna</dc:creator>
  <cp:lastModifiedBy>Administrator</cp:lastModifiedBy>
  <cp:revision>17</cp:revision>
  <dcterms:created xsi:type="dcterms:W3CDTF">2006-08-16T00:00:00Z</dcterms:created>
  <dcterms:modified xsi:type="dcterms:W3CDTF">2020-03-02T05:25:07Z</dcterms:modified>
</cp:coreProperties>
</file>