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61" r:id="rId3"/>
    <p:sldId id="257" r:id="rId4"/>
    <p:sldId id="258" r:id="rId5"/>
    <p:sldId id="259" r:id="rId6"/>
    <p:sldId id="306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07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2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C5940-66E7-46A7-9A8B-542884841A77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F0093-D635-42EE-A2C6-1B42825E3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1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3AAC-C477-4B02-8D8C-A6744663D1AA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7468-217C-4BD9-B1CF-2A6CBA395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B014A-5776-4CD6-82F2-33EDF6454EC4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7468-217C-4BD9-B1CF-2A6CBA395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2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096F-B99C-4A43-90E5-7F3325F83197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7468-217C-4BD9-B1CF-2A6CBA395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0D9B-55D1-41F2-89FD-89DC19270CB2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7468-217C-4BD9-B1CF-2A6CBA395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7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2226-85D3-493B-B263-4E2D6961E97A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7468-217C-4BD9-B1CF-2A6CBA395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2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6372-251D-4C45-BF3D-DA7C19EFD8B8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7468-217C-4BD9-B1CF-2A6CBA395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1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8657-3147-456B-9080-95C623D483B0}" type="datetime1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7468-217C-4BD9-B1CF-2A6CBA395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6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DBCA-7C70-4BA0-AE1F-D02C030825F6}" type="datetime1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7468-217C-4BD9-B1CF-2A6CBA395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6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F765-76B6-48A0-B3A4-F79046F866A7}" type="datetime1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7468-217C-4BD9-B1CF-2A6CBA395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7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421D-BD66-4D64-9F44-3F80922E0786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7468-217C-4BD9-B1CF-2A6CBA395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5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055D-4B6F-4367-970B-796F76B3AB32}" type="datetime1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E7468-217C-4BD9-B1CF-2A6CBA395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7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FF048-A10C-46C5-8459-02A66E2EB446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E7468-217C-4BD9-B1CF-2A6CBA395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8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</a:t>
            </a:r>
            <a:r>
              <a:rPr lang="en-US" dirty="0"/>
              <a:t>8</a:t>
            </a:r>
            <a:r>
              <a:rPr lang="en-US"/>
              <a:t> </a:t>
            </a:r>
            <a:r>
              <a:rPr lang="en-US" dirty="0"/>
              <a:t>– Unsupervised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3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719138"/>
            <a:ext cx="7610475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557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38188"/>
            <a:ext cx="76200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36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709613"/>
            <a:ext cx="80581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9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728663"/>
            <a:ext cx="8070303" cy="551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636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790575"/>
            <a:ext cx="74866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237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714375"/>
            <a:ext cx="733425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965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809625"/>
            <a:ext cx="735330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557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876300"/>
            <a:ext cx="87439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142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0907"/>
            <a:ext cx="91535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ft Brace 3"/>
          <p:cNvSpPr/>
          <p:nvPr/>
        </p:nvSpPr>
        <p:spPr>
          <a:xfrm>
            <a:off x="762000" y="2743200"/>
            <a:ext cx="304800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>
            <a:off x="762000" y="3962400"/>
            <a:ext cx="304800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33160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Assignment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4590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Moving</a:t>
            </a:r>
          </a:p>
        </p:txBody>
      </p:sp>
    </p:spTree>
    <p:extLst>
      <p:ext uri="{BB962C8B-B14F-4D97-AF65-F5344CB8AC3E}">
        <p14:creationId xmlns:p14="http://schemas.microsoft.com/office/powerpoint/2010/main" val="376713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5350"/>
            <a:ext cx="89916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01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Unlabeled data</a:t>
            </a:r>
          </a:p>
          <a:p>
            <a:r>
              <a:rPr lang="en-US" dirty="0"/>
              <a:t>Two main applications</a:t>
            </a:r>
          </a:p>
          <a:p>
            <a:pPr marL="0" indent="0">
              <a:buNone/>
            </a:pPr>
            <a:r>
              <a:rPr lang="en-US" dirty="0"/>
              <a:t>	- Clustering</a:t>
            </a:r>
            <a:r>
              <a:rPr lang="si-LK" dirty="0"/>
              <a:t>  (</a:t>
            </a:r>
            <a:r>
              <a:rPr lang="en-US" dirty="0"/>
              <a:t>data mining, 				recommendation systems)</a:t>
            </a:r>
          </a:p>
          <a:p>
            <a:pPr marL="0" indent="0">
              <a:buNone/>
            </a:pPr>
            <a:r>
              <a:rPr lang="en-US" dirty="0"/>
              <a:t>	- Dimensionality reduction (data 	compression, visualization)</a:t>
            </a:r>
          </a:p>
        </p:txBody>
      </p:sp>
    </p:spTree>
    <p:extLst>
      <p:ext uri="{BB962C8B-B14F-4D97-AF65-F5344CB8AC3E}">
        <p14:creationId xmlns:p14="http://schemas.microsoft.com/office/powerpoint/2010/main" val="2753043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5824"/>
            <a:ext cx="903831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418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489"/>
            <a:ext cx="9024100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869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1050"/>
            <a:ext cx="8991600" cy="483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52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1" y="871539"/>
            <a:ext cx="8877379" cy="461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382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904875"/>
            <a:ext cx="8915400" cy="484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634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923925"/>
            <a:ext cx="855345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145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95339"/>
            <a:ext cx="89154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989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33464"/>
            <a:ext cx="8991600" cy="461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608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0589"/>
            <a:ext cx="8743681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210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8991600" cy="4934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16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94014" cy="4288587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4850"/>
            <a:ext cx="8998361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194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2" y="819150"/>
            <a:ext cx="9032308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243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0" y="909639"/>
            <a:ext cx="8941840" cy="488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9099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3425"/>
            <a:ext cx="9241438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3933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7239"/>
            <a:ext cx="8991600" cy="496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895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81050"/>
            <a:ext cx="902528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139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Principle Component Analysis (PCA)</a:t>
            </a:r>
          </a:p>
          <a:p>
            <a:r>
              <a:rPr lang="en-US" dirty="0"/>
              <a:t>Auto-encoders</a:t>
            </a:r>
          </a:p>
          <a:p>
            <a:r>
              <a:rPr lang="en-US" dirty="0"/>
              <a:t>Linear Discriminant Analysis (LDA)</a:t>
            </a:r>
          </a:p>
          <a:p>
            <a:r>
              <a:rPr lang="en-US" dirty="0"/>
              <a:t>Genetic algorithms</a:t>
            </a:r>
          </a:p>
        </p:txBody>
      </p:sp>
    </p:spTree>
    <p:extLst>
      <p:ext uri="{BB962C8B-B14F-4D97-AF65-F5344CB8AC3E}">
        <p14:creationId xmlns:p14="http://schemas.microsoft.com/office/powerpoint/2010/main" val="3636877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component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81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66775"/>
            <a:ext cx="8985244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613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6763"/>
            <a:ext cx="9051578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1246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024100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30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66764"/>
            <a:ext cx="8991599" cy="491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8583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2550"/>
            <a:ext cx="9064479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332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DO: PCA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47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09688"/>
            <a:ext cx="8839200" cy="389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876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409700"/>
            <a:ext cx="88201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5644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104900"/>
            <a:ext cx="913447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5105400"/>
            <a:ext cx="762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99%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3810000"/>
            <a:ext cx="1143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0.01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0" y="3810000"/>
            <a:ext cx="1143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1%</a:t>
            </a:r>
          </a:p>
        </p:txBody>
      </p:sp>
    </p:spTree>
    <p:extLst>
      <p:ext uri="{BB962C8B-B14F-4D97-AF65-F5344CB8AC3E}">
        <p14:creationId xmlns:p14="http://schemas.microsoft.com/office/powerpoint/2010/main" val="1827262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Do: Choosing </a:t>
            </a:r>
            <a:r>
              <a:rPr lang="en-US" i="1" dirty="0"/>
              <a:t>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671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762000"/>
            <a:ext cx="896302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8825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76275"/>
            <a:ext cx="914400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5012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5825"/>
            <a:ext cx="90678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918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895350"/>
            <a:ext cx="8791575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55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6" y="738189"/>
            <a:ext cx="8983414" cy="528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287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6782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 is applied on unlabeled data</a:t>
            </a:r>
          </a:p>
          <a:p>
            <a:r>
              <a:rPr lang="en-US" dirty="0"/>
              <a:t>Two main applications</a:t>
            </a:r>
          </a:p>
          <a:p>
            <a:pPr marL="0" indent="0">
              <a:buNone/>
            </a:pPr>
            <a:r>
              <a:rPr lang="en-US" dirty="0"/>
              <a:t>	- Clustering (data mining, recommendation 	systems)</a:t>
            </a:r>
          </a:p>
          <a:p>
            <a:pPr marL="0" indent="0">
              <a:buNone/>
            </a:pPr>
            <a:r>
              <a:rPr lang="en-US" dirty="0"/>
              <a:t>          - Dimensionality reduction (data 	compression, visualization)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7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  <a:p>
            <a:r>
              <a:rPr lang="en-US" dirty="0"/>
              <a:t>Self Organizing maps</a:t>
            </a:r>
          </a:p>
          <a:p>
            <a:r>
              <a:rPr lang="en-US" dirty="0" err="1"/>
              <a:t>Audo</a:t>
            </a:r>
            <a:r>
              <a:rPr lang="en-US" dirty="0"/>
              <a:t>-encoders/Deep belief networks</a:t>
            </a:r>
          </a:p>
        </p:txBody>
      </p:sp>
    </p:spTree>
    <p:extLst>
      <p:ext uri="{BB962C8B-B14F-4D97-AF65-F5344CB8AC3E}">
        <p14:creationId xmlns:p14="http://schemas.microsoft.com/office/powerpoint/2010/main" val="225445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4" y="900113"/>
            <a:ext cx="9058516" cy="4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6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838200"/>
            <a:ext cx="83439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13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81050"/>
            <a:ext cx="79248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99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7065</TotalTime>
  <Words>123</Words>
  <Application>Microsoft Office PowerPoint</Application>
  <PresentationFormat>On-screen Show (4:3)</PresentationFormat>
  <Paragraphs>29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Calibri</vt:lpstr>
      <vt:lpstr>Office Theme</vt:lpstr>
      <vt:lpstr>Lecture 8 – Unsupervised learning</vt:lpstr>
      <vt:lpstr>Unsupervised learning</vt:lpstr>
      <vt:lpstr>PowerPoint Presentation</vt:lpstr>
      <vt:lpstr>PowerPoint Presentation</vt:lpstr>
      <vt:lpstr>PowerPoint Presentation</vt:lpstr>
      <vt:lpstr>Clustering algorithms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Dimensionality reduction</vt:lpstr>
      <vt:lpstr>Principle component analysis</vt:lpstr>
      <vt:lpstr>PowerPoint Presentation</vt:lpstr>
      <vt:lpstr>PowerPoint Presentation</vt:lpstr>
      <vt:lpstr>PowerPoint Presentation</vt:lpstr>
      <vt:lpstr>PowerPoint Presentation</vt:lpstr>
      <vt:lpstr>TO DO: PCA Algorithm</vt:lpstr>
      <vt:lpstr>PowerPoint Presentation</vt:lpstr>
      <vt:lpstr>To do</vt:lpstr>
      <vt:lpstr>PowerPoint Presentation</vt:lpstr>
      <vt:lpstr>To Do: Choosing 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Dharshana Kasthurirathna</dc:creator>
  <cp:lastModifiedBy>Administrator</cp:lastModifiedBy>
  <cp:revision>29</cp:revision>
  <dcterms:created xsi:type="dcterms:W3CDTF">2018-05-09T09:35:50Z</dcterms:created>
  <dcterms:modified xsi:type="dcterms:W3CDTF">2020-03-29T13:33:43Z</dcterms:modified>
</cp:coreProperties>
</file>