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2739C-F9C3-4C20-A10B-5CF61A9B3C13}" v="13" dt="2024-07-12T18:09:52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kumar reddi" userId="024de20d9d593887" providerId="LiveId" clId="{8B52739C-F9C3-4C20-A10B-5CF61A9B3C13}"/>
    <pc:docChg chg="undo custSel addSld delSld modSld">
      <pc:chgData name="pradeep kumar reddi" userId="024de20d9d593887" providerId="LiveId" clId="{8B52739C-F9C3-4C20-A10B-5CF61A9B3C13}" dt="2024-07-12T18:15:54.424" v="1381" actId="1076"/>
      <pc:docMkLst>
        <pc:docMk/>
      </pc:docMkLst>
      <pc:sldChg chg="addSp delSp modSp mod">
        <pc:chgData name="pradeep kumar reddi" userId="024de20d9d593887" providerId="LiveId" clId="{8B52739C-F9C3-4C20-A10B-5CF61A9B3C13}" dt="2024-07-12T17:45:11.933" v="1271" actId="113"/>
        <pc:sldMkLst>
          <pc:docMk/>
          <pc:sldMk cId="2475805559" sldId="257"/>
        </pc:sldMkLst>
        <pc:spChg chg="mod">
          <ac:chgData name="pradeep kumar reddi" userId="024de20d9d593887" providerId="LiveId" clId="{8B52739C-F9C3-4C20-A10B-5CF61A9B3C13}" dt="2024-07-12T17:45:11.933" v="1271" actId="113"/>
          <ac:spMkLst>
            <pc:docMk/>
            <pc:sldMk cId="2475805559" sldId="257"/>
            <ac:spMk id="2" creationId="{1C21E816-31F5-48BB-BD02-D15F2F18B48A}"/>
          </ac:spMkLst>
        </pc:spChg>
        <pc:spChg chg="del mod">
          <ac:chgData name="pradeep kumar reddi" userId="024de20d9d593887" providerId="LiveId" clId="{8B52739C-F9C3-4C20-A10B-5CF61A9B3C13}" dt="2024-07-12T16:49:46.756" v="286" actId="478"/>
          <ac:spMkLst>
            <pc:docMk/>
            <pc:sldMk cId="2475805559" sldId="257"/>
            <ac:spMk id="3" creationId="{835D6E6B-3353-491C-A3C6-F278D6CED8B3}"/>
          </ac:spMkLst>
        </pc:spChg>
        <pc:spChg chg="add del mod">
          <ac:chgData name="pradeep kumar reddi" userId="024de20d9d593887" providerId="LiveId" clId="{8B52739C-F9C3-4C20-A10B-5CF61A9B3C13}" dt="2024-07-12T16:50:13.691" v="300" actId="478"/>
          <ac:spMkLst>
            <pc:docMk/>
            <pc:sldMk cId="2475805559" sldId="257"/>
            <ac:spMk id="5" creationId="{5155E22E-5662-9BAC-0B63-19105D29DB24}"/>
          </ac:spMkLst>
        </pc:spChg>
        <pc:spChg chg="add del mod">
          <ac:chgData name="pradeep kumar reddi" userId="024de20d9d593887" providerId="LiveId" clId="{8B52739C-F9C3-4C20-A10B-5CF61A9B3C13}" dt="2024-07-12T17:40:27.551" v="1068" actId="478"/>
          <ac:spMkLst>
            <pc:docMk/>
            <pc:sldMk cId="2475805559" sldId="257"/>
            <ac:spMk id="8" creationId="{8DF424C6-4712-8F1D-9300-6C3F20C6A66F}"/>
          </ac:spMkLst>
        </pc:spChg>
        <pc:spChg chg="add del mod">
          <ac:chgData name="pradeep kumar reddi" userId="024de20d9d593887" providerId="LiveId" clId="{8B52739C-F9C3-4C20-A10B-5CF61A9B3C13}" dt="2024-07-12T17:40:45.205" v="1070" actId="478"/>
          <ac:spMkLst>
            <pc:docMk/>
            <pc:sldMk cId="2475805559" sldId="257"/>
            <ac:spMk id="10" creationId="{0593C1D6-8666-9A4F-9A04-E73F61403E70}"/>
          </ac:spMkLst>
        </pc:spChg>
        <pc:spChg chg="add del mod">
          <ac:chgData name="pradeep kumar reddi" userId="024de20d9d593887" providerId="LiveId" clId="{8B52739C-F9C3-4C20-A10B-5CF61A9B3C13}" dt="2024-07-12T17:40:45.205" v="1072"/>
          <ac:spMkLst>
            <pc:docMk/>
            <pc:sldMk cId="2475805559" sldId="257"/>
            <ac:spMk id="11" creationId="{564760A2-0AF5-8A41-D99F-8C85F260EE14}"/>
          </ac:spMkLst>
        </pc:spChg>
        <pc:spChg chg="add mod">
          <ac:chgData name="pradeep kumar reddi" userId="024de20d9d593887" providerId="LiveId" clId="{8B52739C-F9C3-4C20-A10B-5CF61A9B3C13}" dt="2024-07-12T17:44:46.128" v="1268" actId="1076"/>
          <ac:spMkLst>
            <pc:docMk/>
            <pc:sldMk cId="2475805559" sldId="257"/>
            <ac:spMk id="12" creationId="{0A6D4297-77FB-6D66-5B08-026A96B5BAC1}"/>
          </ac:spMkLst>
        </pc:spChg>
        <pc:picChg chg="mod">
          <ac:chgData name="pradeep kumar reddi" userId="024de20d9d593887" providerId="LiveId" clId="{8B52739C-F9C3-4C20-A10B-5CF61A9B3C13}" dt="2024-07-12T17:44:48.283" v="1269" actId="1076"/>
          <ac:picMkLst>
            <pc:docMk/>
            <pc:sldMk cId="2475805559" sldId="257"/>
            <ac:picMk id="6" creationId="{F1A8C364-94D4-4630-BAD0-78722F347055}"/>
          </ac:picMkLst>
        </pc:picChg>
      </pc:sldChg>
      <pc:sldChg chg="addSp delSp modSp mod">
        <pc:chgData name="pradeep kumar reddi" userId="024de20d9d593887" providerId="LiveId" clId="{8B52739C-F9C3-4C20-A10B-5CF61A9B3C13}" dt="2024-07-12T17:02:47.933" v="741" actId="403"/>
        <pc:sldMkLst>
          <pc:docMk/>
          <pc:sldMk cId="442835708" sldId="258"/>
        </pc:sldMkLst>
        <pc:spChg chg="mod">
          <ac:chgData name="pradeep kumar reddi" userId="024de20d9d593887" providerId="LiveId" clId="{8B52739C-F9C3-4C20-A10B-5CF61A9B3C13}" dt="2024-07-12T17:01:43.542" v="733" actId="14100"/>
          <ac:spMkLst>
            <pc:docMk/>
            <pc:sldMk cId="442835708" sldId="258"/>
            <ac:spMk id="2" creationId="{A03B2EC1-B7BF-CE7B-C9A6-7635DA95F4F6}"/>
          </ac:spMkLst>
        </pc:spChg>
        <pc:spChg chg="del">
          <ac:chgData name="pradeep kumar reddi" userId="024de20d9d593887" providerId="LiveId" clId="{8B52739C-F9C3-4C20-A10B-5CF61A9B3C13}" dt="2024-07-12T16:58:56.972" v="635" actId="478"/>
          <ac:spMkLst>
            <pc:docMk/>
            <pc:sldMk cId="442835708" sldId="258"/>
            <ac:spMk id="3" creationId="{27EBACB0-5504-CAD6-951C-D14217A08A80}"/>
          </ac:spMkLst>
        </pc:spChg>
        <pc:spChg chg="add del mod">
          <ac:chgData name="pradeep kumar reddi" userId="024de20d9d593887" providerId="LiveId" clId="{8B52739C-F9C3-4C20-A10B-5CF61A9B3C13}" dt="2024-07-12T16:59:47.533" v="640"/>
          <ac:spMkLst>
            <pc:docMk/>
            <pc:sldMk cId="442835708" sldId="258"/>
            <ac:spMk id="5" creationId="{EE79413C-1624-D1A2-32DB-565EF17BDE86}"/>
          </ac:spMkLst>
        </pc:spChg>
        <pc:spChg chg="add mod">
          <ac:chgData name="pradeep kumar reddi" userId="024de20d9d593887" providerId="LiveId" clId="{8B52739C-F9C3-4C20-A10B-5CF61A9B3C13}" dt="2024-07-12T17:02:47.933" v="741" actId="403"/>
          <ac:spMkLst>
            <pc:docMk/>
            <pc:sldMk cId="442835708" sldId="258"/>
            <ac:spMk id="6" creationId="{78665D33-44BE-2494-2076-D82E85CD26CA}"/>
          </ac:spMkLst>
        </pc:spChg>
      </pc:sldChg>
      <pc:sldChg chg="modSp mod">
        <pc:chgData name="pradeep kumar reddi" userId="024de20d9d593887" providerId="LiveId" clId="{8B52739C-F9C3-4C20-A10B-5CF61A9B3C13}" dt="2024-07-12T17:27:15.482" v="851" actId="12"/>
        <pc:sldMkLst>
          <pc:docMk/>
          <pc:sldMk cId="2116825521" sldId="259"/>
        </pc:sldMkLst>
        <pc:spChg chg="mod">
          <ac:chgData name="pradeep kumar reddi" userId="024de20d9d593887" providerId="LiveId" clId="{8B52739C-F9C3-4C20-A10B-5CF61A9B3C13}" dt="2024-07-12T17:27:15.482" v="851" actId="12"/>
          <ac:spMkLst>
            <pc:docMk/>
            <pc:sldMk cId="2116825521" sldId="259"/>
            <ac:spMk id="3" creationId="{27EBACB0-5504-CAD6-951C-D14217A08A80}"/>
          </ac:spMkLst>
        </pc:spChg>
      </pc:sldChg>
      <pc:sldChg chg="modSp mod">
        <pc:chgData name="pradeep kumar reddi" userId="024de20d9d593887" providerId="LiveId" clId="{8B52739C-F9C3-4C20-A10B-5CF61A9B3C13}" dt="2024-07-12T17:35:26.913" v="978" actId="113"/>
        <pc:sldMkLst>
          <pc:docMk/>
          <pc:sldMk cId="584653228" sldId="261"/>
        </pc:sldMkLst>
        <pc:spChg chg="mod">
          <ac:chgData name="pradeep kumar reddi" userId="024de20d9d593887" providerId="LiveId" clId="{8B52739C-F9C3-4C20-A10B-5CF61A9B3C13}" dt="2024-07-12T17:35:26.913" v="978" actId="113"/>
          <ac:spMkLst>
            <pc:docMk/>
            <pc:sldMk cId="584653228" sldId="261"/>
            <ac:spMk id="3" creationId="{27EBACB0-5504-CAD6-951C-D14217A08A80}"/>
          </ac:spMkLst>
        </pc:spChg>
      </pc:sldChg>
      <pc:sldChg chg="modSp mod">
        <pc:chgData name="pradeep kumar reddi" userId="024de20d9d593887" providerId="LiveId" clId="{8B52739C-F9C3-4C20-A10B-5CF61A9B3C13}" dt="2024-07-12T17:35:45.262" v="979" actId="1076"/>
        <pc:sldMkLst>
          <pc:docMk/>
          <pc:sldMk cId="72854251" sldId="262"/>
        </pc:sldMkLst>
        <pc:spChg chg="mod">
          <ac:chgData name="pradeep kumar reddi" userId="024de20d9d593887" providerId="LiveId" clId="{8B52739C-F9C3-4C20-A10B-5CF61A9B3C13}" dt="2024-07-12T17:35:45.262" v="979" actId="1076"/>
          <ac:spMkLst>
            <pc:docMk/>
            <pc:sldMk cId="72854251" sldId="262"/>
            <ac:spMk id="3" creationId="{27EBACB0-5504-CAD6-951C-D14217A08A80}"/>
          </ac:spMkLst>
        </pc:spChg>
      </pc:sldChg>
      <pc:sldChg chg="modSp mod">
        <pc:chgData name="pradeep kumar reddi" userId="024de20d9d593887" providerId="LiveId" clId="{8B52739C-F9C3-4C20-A10B-5CF61A9B3C13}" dt="2024-07-12T17:46:58.848" v="1285" actId="1076"/>
        <pc:sldMkLst>
          <pc:docMk/>
          <pc:sldMk cId="2076851254" sldId="263"/>
        </pc:sldMkLst>
        <pc:spChg chg="mod">
          <ac:chgData name="pradeep kumar reddi" userId="024de20d9d593887" providerId="LiveId" clId="{8B52739C-F9C3-4C20-A10B-5CF61A9B3C13}" dt="2024-07-12T17:46:58.848" v="1285" actId="1076"/>
          <ac:spMkLst>
            <pc:docMk/>
            <pc:sldMk cId="2076851254" sldId="263"/>
            <ac:spMk id="3" creationId="{27EBACB0-5504-CAD6-951C-D14217A08A80}"/>
          </ac:spMkLst>
        </pc:spChg>
      </pc:sldChg>
      <pc:sldChg chg="modSp mod">
        <pc:chgData name="pradeep kumar reddi" userId="024de20d9d593887" providerId="LiveId" clId="{8B52739C-F9C3-4C20-A10B-5CF61A9B3C13}" dt="2024-07-12T17:39:14.923" v="1061" actId="27636"/>
        <pc:sldMkLst>
          <pc:docMk/>
          <pc:sldMk cId="3657386529" sldId="264"/>
        </pc:sldMkLst>
        <pc:spChg chg="mod">
          <ac:chgData name="pradeep kumar reddi" userId="024de20d9d593887" providerId="LiveId" clId="{8B52739C-F9C3-4C20-A10B-5CF61A9B3C13}" dt="2024-07-12T17:39:14.923" v="1061" actId="27636"/>
          <ac:spMkLst>
            <pc:docMk/>
            <pc:sldMk cId="3657386529" sldId="264"/>
            <ac:spMk id="3" creationId="{27EBACB0-5504-CAD6-951C-D14217A08A80}"/>
          </ac:spMkLst>
        </pc:spChg>
      </pc:sldChg>
      <pc:sldChg chg="addSp modSp mod">
        <pc:chgData name="pradeep kumar reddi" userId="024de20d9d593887" providerId="LiveId" clId="{8B52739C-F9C3-4C20-A10B-5CF61A9B3C13}" dt="2024-07-12T17:39:48.253" v="1067" actId="113"/>
        <pc:sldMkLst>
          <pc:docMk/>
          <pc:sldMk cId="3184081554" sldId="265"/>
        </pc:sldMkLst>
        <pc:spChg chg="mod">
          <ac:chgData name="pradeep kumar reddi" userId="024de20d9d593887" providerId="LiveId" clId="{8B52739C-F9C3-4C20-A10B-5CF61A9B3C13}" dt="2024-07-12T17:39:48.253" v="1067" actId="113"/>
          <ac:spMkLst>
            <pc:docMk/>
            <pc:sldMk cId="3184081554" sldId="265"/>
            <ac:spMk id="3" creationId="{27EBACB0-5504-CAD6-951C-D14217A08A80}"/>
          </ac:spMkLst>
        </pc:spChg>
        <pc:spChg chg="mod">
          <ac:chgData name="pradeep kumar reddi" userId="024de20d9d593887" providerId="LiveId" clId="{8B52739C-F9C3-4C20-A10B-5CF61A9B3C13}" dt="2024-07-12T17:14:39.152" v="793"/>
          <ac:spMkLst>
            <pc:docMk/>
            <pc:sldMk cId="3184081554" sldId="265"/>
            <ac:spMk id="6" creationId="{3DF33126-B89B-4FF6-B581-60B0558D8781}"/>
          </ac:spMkLst>
        </pc:spChg>
        <pc:grpChg chg="add mod">
          <ac:chgData name="pradeep kumar reddi" userId="024de20d9d593887" providerId="LiveId" clId="{8B52739C-F9C3-4C20-A10B-5CF61A9B3C13}" dt="2024-07-12T17:15:14.742" v="798" actId="1076"/>
          <ac:grpSpMkLst>
            <pc:docMk/>
            <pc:sldMk cId="3184081554" sldId="265"/>
            <ac:grpSpMk id="4" creationId="{F89F7AEE-3BC8-1959-F9C9-FA67F642E407}"/>
          </ac:grpSpMkLst>
        </pc:grpChg>
        <pc:picChg chg="mod">
          <ac:chgData name="pradeep kumar reddi" userId="024de20d9d593887" providerId="LiveId" clId="{8B52739C-F9C3-4C20-A10B-5CF61A9B3C13}" dt="2024-07-12T17:14:39.152" v="793"/>
          <ac:picMkLst>
            <pc:docMk/>
            <pc:sldMk cId="3184081554" sldId="265"/>
            <ac:picMk id="5" creationId="{B7F6B45F-71EC-1D67-0B85-376475E0F62A}"/>
          </ac:picMkLst>
        </pc:picChg>
      </pc:sldChg>
      <pc:sldChg chg="add del">
        <pc:chgData name="pradeep kumar reddi" userId="024de20d9d593887" providerId="LiveId" clId="{8B52739C-F9C3-4C20-A10B-5CF61A9B3C13}" dt="2024-07-12T18:13:32.034" v="1332" actId="47"/>
        <pc:sldMkLst>
          <pc:docMk/>
          <pc:sldMk cId="958589618" sldId="266"/>
        </pc:sldMkLst>
      </pc:sldChg>
      <pc:sldChg chg="addSp delSp modSp add del mod">
        <pc:chgData name="pradeep kumar reddi" userId="024de20d9d593887" providerId="LiveId" clId="{8B52739C-F9C3-4C20-A10B-5CF61A9B3C13}" dt="2024-07-12T18:15:54.424" v="1381" actId="1076"/>
        <pc:sldMkLst>
          <pc:docMk/>
          <pc:sldMk cId="3319627397" sldId="267"/>
        </pc:sldMkLst>
        <pc:spChg chg="del">
          <ac:chgData name="pradeep kumar reddi" userId="024de20d9d593887" providerId="LiveId" clId="{8B52739C-F9C3-4C20-A10B-5CF61A9B3C13}" dt="2024-07-12T17:20:49.052" v="800" actId="931"/>
          <ac:spMkLst>
            <pc:docMk/>
            <pc:sldMk cId="3319627397" sldId="267"/>
            <ac:spMk id="3" creationId="{27EBACB0-5504-CAD6-951C-D14217A08A80}"/>
          </ac:spMkLst>
        </pc:spChg>
        <pc:spChg chg="add mod">
          <ac:chgData name="pradeep kumar reddi" userId="024de20d9d593887" providerId="LiveId" clId="{8B52739C-F9C3-4C20-A10B-5CF61A9B3C13}" dt="2024-07-12T18:14:09.283" v="1368" actId="20577"/>
          <ac:spMkLst>
            <pc:docMk/>
            <pc:sldMk cId="3319627397" sldId="267"/>
            <ac:spMk id="6" creationId="{73525D37-0CF5-BB69-71DB-9B0F0095051F}"/>
          </ac:spMkLst>
        </pc:spChg>
        <pc:spChg chg="add mod">
          <ac:chgData name="pradeep kumar reddi" userId="024de20d9d593887" providerId="LiveId" clId="{8B52739C-F9C3-4C20-A10B-5CF61A9B3C13}" dt="2024-07-12T18:15:54.424" v="1381" actId="1076"/>
          <ac:spMkLst>
            <pc:docMk/>
            <pc:sldMk cId="3319627397" sldId="267"/>
            <ac:spMk id="9" creationId="{669D1548-3520-AD15-9AD1-7DD85BB05969}"/>
          </ac:spMkLst>
        </pc:spChg>
        <pc:picChg chg="add mod">
          <ac:chgData name="pradeep kumar reddi" userId="024de20d9d593887" providerId="LiveId" clId="{8B52739C-F9C3-4C20-A10B-5CF61A9B3C13}" dt="2024-07-12T18:14:46.634" v="1374" actId="1076"/>
          <ac:picMkLst>
            <pc:docMk/>
            <pc:sldMk cId="3319627397" sldId="267"/>
            <ac:picMk id="5" creationId="{817E8183-E7D3-20FE-CCBB-9824534CA144}"/>
          </ac:picMkLst>
        </pc:picChg>
        <pc:picChg chg="add mod">
          <ac:chgData name="pradeep kumar reddi" userId="024de20d9d593887" providerId="LiveId" clId="{8B52739C-F9C3-4C20-A10B-5CF61A9B3C13}" dt="2024-07-12T18:14:28.774" v="1372" actId="1076"/>
          <ac:picMkLst>
            <pc:docMk/>
            <pc:sldMk cId="3319627397" sldId="267"/>
            <ac:picMk id="8" creationId="{0658E0CD-432B-06A7-93C5-14C14AEA478D}"/>
          </ac:picMkLst>
        </pc:picChg>
        <pc:picChg chg="add mod">
          <ac:chgData name="pradeep kumar reddi" userId="024de20d9d593887" providerId="LiveId" clId="{8B52739C-F9C3-4C20-A10B-5CF61A9B3C13}" dt="2024-07-12T18:10:23.433" v="1329" actId="14100"/>
          <ac:picMkLst>
            <pc:docMk/>
            <pc:sldMk cId="3319627397" sldId="267"/>
            <ac:picMk id="11" creationId="{E5A9B929-0644-1922-4531-D1259BCE51B4}"/>
          </ac:picMkLst>
        </pc:picChg>
      </pc:sldChg>
    </pc:docChg>
  </pc:docChgLst>
  <pc:docChgLst>
    <pc:chgData name="Khyati Chugh" userId="S::khyati@edunetfoundation.org::700a351f-f432-47f7-9b44-31f0ec9eb2e1" providerId="AD" clId="Web-{3D286AC7-ACFE-4308-9D88-3177AB8CCD44}"/>
    <pc:docChg chg="delSld">
      <pc:chgData name="Khyati Chugh" userId="S::khyati@edunetfoundation.org::700a351f-f432-47f7-9b44-31f0ec9eb2e1" providerId="AD" clId="Web-{3D286AC7-ACFE-4308-9D88-3177AB8CCD44}" dt="2023-06-21T05:32:19.960" v="0"/>
      <pc:docMkLst>
        <pc:docMk/>
      </pc:docMkLst>
      <pc:sldChg chg="del">
        <pc:chgData name="Khyati Chugh" userId="S::khyati@edunetfoundation.org::700a351f-f432-47f7-9b44-31f0ec9eb2e1" providerId="AD" clId="Web-{3D286AC7-ACFE-4308-9D88-3177AB8CCD44}" dt="2023-06-21T05:32:19.960" v="0"/>
        <pc:sldMkLst>
          <pc:docMk/>
          <pc:sldMk cId="2345340848" sldId="260"/>
        </pc:sldMkLst>
      </pc:sldChg>
    </pc:docChg>
  </pc:docChgLst>
  <pc:docChgLst>
    <pc:chgData name="Kush Tripathi" userId="7a3ee10a-3b61-41fe-ac67-b165fb7d4208" providerId="ADAL" clId="{3648A1A0-8608-A041-B296-EF2FA00C3C98}"/>
    <pc:docChg chg="custSel modSld modMainMaster">
      <pc:chgData name="Kush Tripathi" userId="7a3ee10a-3b61-41fe-ac67-b165fb7d4208" providerId="ADAL" clId="{3648A1A0-8608-A041-B296-EF2FA00C3C98}" dt="2023-06-21T07:54:05.982" v="16" actId="478"/>
      <pc:docMkLst>
        <pc:docMk/>
      </pc:docMkLst>
      <pc:sldChg chg="modSp mod">
        <pc:chgData name="Kush Tripathi" userId="7a3ee10a-3b61-41fe-ac67-b165fb7d4208" providerId="ADAL" clId="{3648A1A0-8608-A041-B296-EF2FA00C3C98}" dt="2023-06-21T07:52:33.029" v="15" actId="20577"/>
        <pc:sldMkLst>
          <pc:docMk/>
          <pc:sldMk cId="72854251" sldId="262"/>
        </pc:sldMkLst>
        <pc:spChg chg="mod">
          <ac:chgData name="Kush Tripathi" userId="7a3ee10a-3b61-41fe-ac67-b165fb7d4208" providerId="ADAL" clId="{3648A1A0-8608-A041-B296-EF2FA00C3C98}" dt="2023-06-21T07:52:33.029" v="15" actId="20577"/>
          <ac:spMkLst>
            <pc:docMk/>
            <pc:sldMk cId="72854251" sldId="262"/>
            <ac:spMk id="2" creationId="{A03B2EC1-B7BF-CE7B-C9A6-7635DA95F4F6}"/>
          </ac:spMkLst>
        </pc:spChg>
      </pc:sldChg>
      <pc:sldMasterChg chg="delSp mod">
        <pc:chgData name="Kush Tripathi" userId="7a3ee10a-3b61-41fe-ac67-b165fb7d4208" providerId="ADAL" clId="{3648A1A0-8608-A041-B296-EF2FA00C3C98}" dt="2023-06-21T07:54:05.982" v="16" actId="478"/>
        <pc:sldMasterMkLst>
          <pc:docMk/>
          <pc:sldMasterMk cId="3000897896" sldId="2147483712"/>
        </pc:sldMasterMkLst>
        <pc:picChg chg="del">
          <ac:chgData name="Kush Tripathi" userId="7a3ee10a-3b61-41fe-ac67-b165fb7d4208" providerId="ADAL" clId="{3648A1A0-8608-A041-B296-EF2FA00C3C98}" dt="2023-06-21T07:54:05.982" v="16" actId="478"/>
          <ac:picMkLst>
            <pc:docMk/>
            <pc:sldMasterMk cId="3000897896" sldId="2147483712"/>
            <ac:picMk id="7" creationId="{8BB56248-DD7E-DB48-09BE-49EDA9ED3984}"/>
          </ac:picMkLst>
        </pc:picChg>
        <pc:picChg chg="del">
          <ac:chgData name="Kush Tripathi" userId="7a3ee10a-3b61-41fe-ac67-b165fb7d4208" providerId="ADAL" clId="{3648A1A0-8608-A041-B296-EF2FA00C3C98}" dt="2023-06-21T07:54:05.982" v="16" actId="478"/>
          <ac:picMkLst>
            <pc:docMk/>
            <pc:sldMasterMk cId="3000897896" sldId="2147483712"/>
            <ac:picMk id="8" creationId="{14A64E4D-8DED-7830-2955-1BE78C5B0655}"/>
          </ac:picMkLst>
        </pc:picChg>
      </pc:sldMasterChg>
    </pc:docChg>
  </pc:docChgLst>
  <pc:docChgLst>
    <pc:chgData name="Khyati Chugh" userId="S::khyati@edunetfoundation.org::700a351f-f432-47f7-9b44-31f0ec9eb2e1" providerId="AD" clId="Web-{E2CC273F-D80D-4157-BF67-F4B85014A9B3}"/>
    <pc:docChg chg="addSld modSld">
      <pc:chgData name="Khyati Chugh" userId="S::khyati@edunetfoundation.org::700a351f-f432-47f7-9b44-31f0ec9eb2e1" providerId="AD" clId="Web-{E2CC273F-D80D-4157-BF67-F4B85014A9B3}" dt="2023-06-21T07:50:12.802" v="65" actId="20577"/>
      <pc:docMkLst>
        <pc:docMk/>
      </pc:docMkLst>
      <pc:sldChg chg="modSp">
        <pc:chgData name="Khyati Chugh" userId="S::khyati@edunetfoundation.org::700a351f-f432-47f7-9b44-31f0ec9eb2e1" providerId="AD" clId="Web-{E2CC273F-D80D-4157-BF67-F4B85014A9B3}" dt="2023-06-21T07:47:50.891" v="6" actId="20577"/>
        <pc:sldMkLst>
          <pc:docMk/>
          <pc:sldMk cId="2475805559" sldId="257"/>
        </pc:sldMkLst>
        <pc:spChg chg="mod">
          <ac:chgData name="Khyati Chugh" userId="S::khyati@edunetfoundation.org::700a351f-f432-47f7-9b44-31f0ec9eb2e1" providerId="AD" clId="Web-{E2CC273F-D80D-4157-BF67-F4B85014A9B3}" dt="2023-06-21T07:47:44.734" v="0" actId="20577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Khyati Chugh" userId="S::khyati@edunetfoundation.org::700a351f-f432-47f7-9b44-31f0ec9eb2e1" providerId="AD" clId="Web-{E2CC273F-D80D-4157-BF67-F4B85014A9B3}" dt="2023-06-21T07:47:50.891" v="6" actId="20577"/>
          <ac:spMkLst>
            <pc:docMk/>
            <pc:sldMk cId="2475805559" sldId="257"/>
            <ac:spMk id="3" creationId="{835D6E6B-3353-491C-A3C6-F278D6CED8B3}"/>
          </ac:spMkLst>
        </pc:spChg>
      </pc:sldChg>
      <pc:sldChg chg="modSp">
        <pc:chgData name="Khyati Chugh" userId="S::khyati@edunetfoundation.org::700a351f-f432-47f7-9b44-31f0ec9eb2e1" providerId="AD" clId="Web-{E2CC273F-D80D-4157-BF67-F4B85014A9B3}" dt="2023-06-21T07:48:18.985" v="21" actId="20577"/>
        <pc:sldMkLst>
          <pc:docMk/>
          <pc:sldMk cId="442835708" sldId="258"/>
        </pc:sldMkLst>
        <pc:spChg chg="mod">
          <ac:chgData name="Khyati Chugh" userId="S::khyati@edunetfoundation.org::700a351f-f432-47f7-9b44-31f0ec9eb2e1" providerId="AD" clId="Web-{E2CC273F-D80D-4157-BF67-F4B85014A9B3}" dt="2023-06-21T07:48:18.985" v="21" actId="20577"/>
          <ac:spMkLst>
            <pc:docMk/>
            <pc:sldMk cId="442835708" sldId="258"/>
            <ac:spMk id="2" creationId="{A03B2EC1-B7BF-CE7B-C9A6-7635DA95F4F6}"/>
          </ac:spMkLst>
        </pc:spChg>
      </pc:sldChg>
      <pc:sldChg chg="modSp">
        <pc:chgData name="Khyati Chugh" userId="S::khyati@edunetfoundation.org::700a351f-f432-47f7-9b44-31f0ec9eb2e1" providerId="AD" clId="Web-{E2CC273F-D80D-4157-BF67-F4B85014A9B3}" dt="2023-06-21T07:49:33.941" v="57" actId="20577"/>
        <pc:sldMkLst>
          <pc:docMk/>
          <pc:sldMk cId="3657386529" sldId="264"/>
        </pc:sldMkLst>
        <pc:spChg chg="mod">
          <ac:chgData name="Khyati Chugh" userId="S::khyati@edunetfoundation.org::700a351f-f432-47f7-9b44-31f0ec9eb2e1" providerId="AD" clId="Web-{E2CC273F-D80D-4157-BF67-F4B85014A9B3}" dt="2023-06-21T07:49:33.941" v="57" actId="20577"/>
          <ac:spMkLst>
            <pc:docMk/>
            <pc:sldMk cId="3657386529" sldId="264"/>
            <ac:spMk id="2" creationId="{A03B2EC1-B7BF-CE7B-C9A6-7635DA95F4F6}"/>
          </ac:spMkLst>
        </pc:spChg>
      </pc:sldChg>
      <pc:sldChg chg="delSp modSp">
        <pc:chgData name="Khyati Chugh" userId="S::khyati@edunetfoundation.org::700a351f-f432-47f7-9b44-31f0ec9eb2e1" providerId="AD" clId="Web-{E2CC273F-D80D-4157-BF67-F4B85014A9B3}" dt="2023-06-21T07:50:12.802" v="65" actId="20577"/>
        <pc:sldMkLst>
          <pc:docMk/>
          <pc:sldMk cId="958589618" sldId="266"/>
        </pc:sldMkLst>
        <pc:spChg chg="mod">
          <ac:chgData name="Khyati Chugh" userId="S::khyati@edunetfoundation.org::700a351f-f432-47f7-9b44-31f0ec9eb2e1" providerId="AD" clId="Web-{E2CC273F-D80D-4157-BF67-F4B85014A9B3}" dt="2023-06-21T07:50:12.802" v="65" actId="20577"/>
          <ac:spMkLst>
            <pc:docMk/>
            <pc:sldMk cId="958589618" sldId="266"/>
            <ac:spMk id="2" creationId="{A03B2EC1-B7BF-CE7B-C9A6-7635DA95F4F6}"/>
          </ac:spMkLst>
        </pc:spChg>
        <pc:spChg chg="del">
          <ac:chgData name="Khyati Chugh" userId="S::khyati@edunetfoundation.org::700a351f-f432-47f7-9b44-31f0ec9eb2e1" providerId="AD" clId="Web-{E2CC273F-D80D-4157-BF67-F4B85014A9B3}" dt="2023-06-21T07:50:08.833" v="64"/>
          <ac:spMkLst>
            <pc:docMk/>
            <pc:sldMk cId="958589618" sldId="266"/>
            <ac:spMk id="5" creationId="{EE2B1C69-6DFB-E9A7-8CDC-10C8503FF232}"/>
          </ac:spMkLst>
        </pc:spChg>
      </pc:sldChg>
      <pc:sldChg chg="modSp add replId">
        <pc:chgData name="Khyati Chugh" userId="S::khyati@edunetfoundation.org::700a351f-f432-47f7-9b44-31f0ec9eb2e1" providerId="AD" clId="Web-{E2CC273F-D80D-4157-BF67-F4B85014A9B3}" dt="2023-06-21T07:50:02.911" v="63" actId="20577"/>
        <pc:sldMkLst>
          <pc:docMk/>
          <pc:sldMk cId="3319627397" sldId="267"/>
        </pc:sldMkLst>
        <pc:spChg chg="mod">
          <ac:chgData name="Khyati Chugh" userId="S::khyati@edunetfoundation.org::700a351f-f432-47f7-9b44-31f0ec9eb2e1" providerId="AD" clId="Web-{E2CC273F-D80D-4157-BF67-F4B85014A9B3}" dt="2023-06-21T07:50:02.911" v="63" actId="20577"/>
          <ac:spMkLst>
            <pc:docMk/>
            <pc:sldMk cId="3319627397" sldId="267"/>
            <ac:spMk id="2" creationId="{A03B2EC1-B7BF-CE7B-C9A6-7635DA95F4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4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eddipradeepkumar2003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62" y="-234587"/>
            <a:ext cx="10993549" cy="147501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79857"/>
            <a:ext cx="12192000" cy="3511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6D4297-77FB-6D66-5B08-026A96B5BAC1}"/>
              </a:ext>
            </a:extLst>
          </p:cNvPr>
          <p:cNvSpPr txBox="1"/>
          <p:nvPr/>
        </p:nvSpPr>
        <p:spPr>
          <a:xfrm>
            <a:off x="145762" y="1240426"/>
            <a:ext cx="10352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Reddi Pradeep Kumar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SKILLSBUILD EMAIL ID: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reddipradeepkumar2003@gmail.com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 DOMAIN AND INTERNSHIP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Cybersecurity using kali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 AND END DATE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 June 2024 to 12 July 2024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110065" cy="1420558"/>
          </a:xfrm>
        </p:spPr>
        <p:txBody>
          <a:bodyPr>
            <a:normAutofit/>
          </a:bodyPr>
          <a:lstStyle/>
          <a:p>
            <a:r>
              <a:rPr lang="en-GB" dirty="0"/>
              <a:t>Hiding a text inside an image using steganography</a:t>
            </a:r>
            <a:br>
              <a:rPr lang="en-GB" dirty="0"/>
            </a:br>
            <a:r>
              <a:rPr lang="en-GB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65D33-44BE-2494-2076-D82E85CD26CA}"/>
              </a:ext>
            </a:extLst>
          </p:cNvPr>
          <p:cNvSpPr txBox="1"/>
          <p:nvPr/>
        </p:nvSpPr>
        <p:spPr>
          <a:xfrm>
            <a:off x="581191" y="1596617"/>
            <a:ext cx="86934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An officer in danger requires a method to send a secret  text message without alerting nearby criminals to his  higher officials. Traditional communication methods are  easily intercepted or monitored, so, he his necessitating a  covert technique to embed and transmit critical  information securely to his higher officials.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63" y="1736707"/>
            <a:ext cx="11029615" cy="3634486"/>
          </a:xfrm>
        </p:spPr>
        <p:txBody>
          <a:bodyPr/>
          <a:lstStyle/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TOOLS SELECTION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PROJECT?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9" y="1600200"/>
            <a:ext cx="11284236" cy="4005272"/>
          </a:xfrm>
        </p:spPr>
        <p:txBody>
          <a:bodyPr/>
          <a:lstStyle/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 project implements a steganography technique to securely hide and reveal secret within an image  using the RGB color mechanism and a key based XOR operation for encryption. Steganography allows  for concealing messages within non-secret text or data, ensuring secure communication by embedding  sensitive information within an image in a way that is imperceptible to unauthorized viewers.</a:t>
            </a:r>
          </a:p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Encoding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Secret text is hidden within the image’s pixel values using the LSB method, with additional security provided by XOR the text characters with a user-provided security key.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Manipulation: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encoded text is distributed across the image’s pixels, maintaining the visual integrity of the image while embedding the hidden message.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Decoding: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includes functionality to decrypt and retrieve the hidden text from the image using the correct security key, ensuring that only authorized users can access the information.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endParaRPr lang="en-US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a practical application of steganography for secure communication,  embedding and retrieving secret messages within images in a secure and efficient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1757"/>
            <a:ext cx="11029615" cy="3634486"/>
          </a:xfrm>
        </p:spPr>
        <p:txBody>
          <a:bodyPr/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Users: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Everyday individuals who use steganography tools to hide sensitive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within digital media (like images, audio files, or videos) for privacy or security reasons.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and Intelligence Agencies: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entities may use steganography detection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tools to uncover hidden messages or data during investigations.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Personnel: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Military applications may involve embedding secret messages in images 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other media for secure communication.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Experts: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Cybersecurity professionals might utilize steganography tools to test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defenses or to secure data transmission.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40572"/>
            <a:ext cx="11186263" cy="3634486"/>
          </a:xfrm>
        </p:spPr>
        <p:txBody>
          <a:bodyPr>
            <a:norm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is the basic concept to hide the data inside other data.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RGB Mechanism is used for pixel manipulation.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operation is used for encryption and decryption of the test inside the image.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reads an image and hides the secret text within the pixel values using the least  significant bits (LSB) method.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security purpose that means to avoid unauthorized users taking the advantage of the  message, a secret key used to hide and unhide the data.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By using this project we can hide the data inside an image using secret key and for unhide the message secret is used.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78430"/>
            <a:ext cx="11361629" cy="50687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1.ALGORITHM SELECTION AND MODIFICATION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steganographic algorithm was carefully considered based on its suitability for embedding data within various media types.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2.USER INTERFACE DESIGN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(UI) was customized to ensure ease of use and intuitive interaction.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3.INTEGRATION OF ADDITIONAL FEATURES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were integrated to extend the utility of the application beyond basic steganographic operations.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4.TESTING AND VALIDATION PROCEDURES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procedures were customized to validate the accuracy and reliability of the steganographic techniques employed.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5.DOCUMENTATION AND REPORTING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documentation was customized to provide comprehensive insights into the project’s development process.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63" y="3097540"/>
            <a:ext cx="11029615" cy="3634486"/>
          </a:xfrm>
        </p:spPr>
        <p:txBody>
          <a:bodyPr/>
          <a:lstStyle/>
          <a:p>
            <a:pPr marL="318770" marR="0" lvl="0" indent="-306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FLOW STEPS: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Importing some libraries like cv2 and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accessing relevant concept into code.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converting the text into their ascii values then that ascii values are stored in variable.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Read the image from it’s path and hiding the image using XOR operation , RGB   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mechanism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secret is created to avoid unauthorized users.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unhide the image user wants to enter the secret key.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user can able to see the secret message.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oogle Shape;121;p23">
            <a:extLst>
              <a:ext uri="{FF2B5EF4-FFF2-40B4-BE49-F238E27FC236}">
                <a16:creationId xmlns:a16="http://schemas.microsoft.com/office/drawing/2014/main" id="{F89F7AEE-3BC8-1959-F9C9-FA67F642E407}"/>
              </a:ext>
            </a:extLst>
          </p:cNvPr>
          <p:cNvGrpSpPr/>
          <p:nvPr/>
        </p:nvGrpSpPr>
        <p:grpSpPr>
          <a:xfrm>
            <a:off x="2883228" y="1088172"/>
            <a:ext cx="4890649" cy="1809764"/>
            <a:chOff x="4797425" y="825499"/>
            <a:chExt cx="5578475" cy="2120900"/>
          </a:xfrm>
        </p:grpSpPr>
        <p:pic>
          <p:nvPicPr>
            <p:cNvPr id="5" name="Google Shape;122;p23">
              <a:extLst>
                <a:ext uri="{FF2B5EF4-FFF2-40B4-BE49-F238E27FC236}">
                  <a16:creationId xmlns:a16="http://schemas.microsoft.com/office/drawing/2014/main" id="{B7F6B45F-71EC-1D67-0B85-376475E0F62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876800" y="904747"/>
              <a:ext cx="5415026" cy="195745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" name="Google Shape;123;p23">
              <a:extLst>
                <a:ext uri="{FF2B5EF4-FFF2-40B4-BE49-F238E27FC236}">
                  <a16:creationId xmlns:a16="http://schemas.microsoft.com/office/drawing/2014/main" id="{3DF33126-B89B-4FF6-B581-60B0558D8781}"/>
                </a:ext>
              </a:extLst>
            </p:cNvPr>
            <p:cNvSpPr/>
            <p:nvPr/>
          </p:nvSpPr>
          <p:spPr>
            <a:xfrm>
              <a:off x="4797425" y="825499"/>
              <a:ext cx="5578475" cy="2120900"/>
            </a:xfrm>
            <a:custGeom>
              <a:avLst/>
              <a:gdLst/>
              <a:ahLst/>
              <a:cxnLst/>
              <a:rect l="l" t="t" r="r" b="b"/>
              <a:pathLst>
                <a:path w="5578475" h="2120900" extrusionOk="0">
                  <a:moveTo>
                    <a:pt x="5507355" y="71120"/>
                  </a:moveTo>
                  <a:lnTo>
                    <a:pt x="5489575" y="71120"/>
                  </a:lnTo>
                  <a:lnTo>
                    <a:pt x="5489575" y="88900"/>
                  </a:lnTo>
                  <a:lnTo>
                    <a:pt x="5489575" y="2032000"/>
                  </a:lnTo>
                  <a:lnTo>
                    <a:pt x="88900" y="2032000"/>
                  </a:lnTo>
                  <a:lnTo>
                    <a:pt x="88900" y="88900"/>
                  </a:lnTo>
                  <a:lnTo>
                    <a:pt x="5489575" y="88900"/>
                  </a:lnTo>
                  <a:lnTo>
                    <a:pt x="54895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32000"/>
                  </a:lnTo>
                  <a:lnTo>
                    <a:pt x="71120" y="2049780"/>
                  </a:lnTo>
                  <a:lnTo>
                    <a:pt x="5507355" y="2049780"/>
                  </a:lnTo>
                  <a:lnTo>
                    <a:pt x="5507355" y="2032000"/>
                  </a:lnTo>
                  <a:lnTo>
                    <a:pt x="5507355" y="88900"/>
                  </a:lnTo>
                  <a:lnTo>
                    <a:pt x="5507355" y="71120"/>
                  </a:lnTo>
                  <a:close/>
                </a:path>
                <a:path w="5578475" h="2120900" extrusionOk="0">
                  <a:moveTo>
                    <a:pt x="5578475" y="0"/>
                  </a:moveTo>
                  <a:lnTo>
                    <a:pt x="5525135" y="0"/>
                  </a:lnTo>
                  <a:lnTo>
                    <a:pt x="5525135" y="53340"/>
                  </a:lnTo>
                  <a:lnTo>
                    <a:pt x="5525135" y="2067560"/>
                  </a:lnTo>
                  <a:lnTo>
                    <a:pt x="53340" y="2067560"/>
                  </a:lnTo>
                  <a:lnTo>
                    <a:pt x="53340" y="53340"/>
                  </a:lnTo>
                  <a:lnTo>
                    <a:pt x="5525135" y="53340"/>
                  </a:lnTo>
                  <a:lnTo>
                    <a:pt x="55251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067560"/>
                  </a:lnTo>
                  <a:lnTo>
                    <a:pt x="0" y="2120900"/>
                  </a:lnTo>
                  <a:lnTo>
                    <a:pt x="5578475" y="2120900"/>
                  </a:lnTo>
                  <a:lnTo>
                    <a:pt x="5578475" y="2067560"/>
                  </a:lnTo>
                  <a:lnTo>
                    <a:pt x="5578475" y="53340"/>
                  </a:lnTo>
                  <a:lnTo>
                    <a:pt x="5578475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E8183-E7D3-20FE-CCBB-9824534CA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185" y="928449"/>
            <a:ext cx="3943350" cy="2628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525D37-0CF5-BB69-71DB-9B0F0095051F}"/>
              </a:ext>
            </a:extLst>
          </p:cNvPr>
          <p:cNvSpPr txBox="1"/>
          <p:nvPr/>
        </p:nvSpPr>
        <p:spPr>
          <a:xfrm>
            <a:off x="7440217" y="526993"/>
            <a:ext cx="417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8E0CD-432B-06A7-93C5-14C14AEA4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85" y="3802224"/>
            <a:ext cx="3943350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9D1548-3520-AD15-9AD1-7DD85BB05969}"/>
              </a:ext>
            </a:extLst>
          </p:cNvPr>
          <p:cNvSpPr txBox="1"/>
          <p:nvPr/>
        </p:nvSpPr>
        <p:spPr>
          <a:xfrm>
            <a:off x="7440217" y="3479732"/>
            <a:ext cx="309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image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9B929-0644-1922-4531-D1259BCE5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1503251"/>
            <a:ext cx="4665723" cy="45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788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Student Details</vt:lpstr>
      <vt:lpstr>Hiding a text inside an image using steganography  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pradeep kumar reddi</cp:lastModifiedBy>
  <cp:revision>1</cp:revision>
  <dcterms:created xsi:type="dcterms:W3CDTF">2021-05-26T16:50:10Z</dcterms:created>
  <dcterms:modified xsi:type="dcterms:W3CDTF">2024-07-12T18:16:00Z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