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deeprajans" TargetMode="External"/><Relationship Id="rId2" Type="http://schemas.openxmlformats.org/officeDocument/2006/relationships/hyperlink" Target="https://www.linkedin.com/in/pradeepraja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adeeprajans.github.io/Portfol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471947"/>
            <a:ext cx="5937755" cy="2831691"/>
          </a:xfrm>
        </p:spPr>
        <p:txBody>
          <a:bodyPr>
            <a:noAutofit/>
          </a:bodyPr>
          <a:lstStyle/>
          <a:p>
            <a:r>
              <a:rPr sz="4800" dirty="0"/>
              <a:t>Employee Performance Analysis – INX Future Inc.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908337"/>
            <a:ext cx="5937755" cy="283169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r>
              <a:rPr sz="3600" dirty="0"/>
              <a:t>Presented by: Pradeep </a:t>
            </a:r>
            <a:r>
              <a:rPr lang="en-IN" sz="3600" dirty="0"/>
              <a:t>R</a:t>
            </a:r>
            <a:r>
              <a:rPr sz="3600" dirty="0" err="1"/>
              <a:t>ajan</a:t>
            </a:r>
            <a:r>
              <a:rPr sz="3600" dirty="0"/>
              <a:t> </a:t>
            </a:r>
            <a:r>
              <a:rPr lang="en-IN" sz="3600" dirty="0"/>
              <a:t> </a:t>
            </a:r>
          </a:p>
          <a:p>
            <a:pPr marL="0" indent="0" algn="ctr">
              <a:buNone/>
            </a:pPr>
            <a:r>
              <a:rPr sz="3100" dirty="0"/>
              <a:t> Data Scientist | IABAC Certified</a:t>
            </a:r>
            <a:r>
              <a:rPr lang="en-IN" sz="3100" dirty="0"/>
              <a:t> | NASSCOM Certified </a:t>
            </a:r>
            <a:endParaRPr sz="31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🎯 Analyze employee performance data</a:t>
            </a:r>
          </a:p>
          <a:p>
            <a:r>
              <a:rPr dirty="0"/>
              <a:t>🔍 Identify top 3 performance factors</a:t>
            </a:r>
          </a:p>
          <a:p>
            <a:r>
              <a:rPr dirty="0"/>
              <a:t>🧠 Build a predictive model</a:t>
            </a:r>
          </a:p>
          <a:p>
            <a:r>
              <a:rPr dirty="0"/>
              <a:t>✅ Recommend actionable improvements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64">
        <p:fade/>
      </p:transition>
    </mc:Choice>
    <mc:Fallback xmlns="">
      <p:transition spd="med" advTm="2356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Performance trends across departments</a:t>
            </a:r>
          </a:p>
          <a:p>
            <a:r>
              <a:rPr lang="en-US" dirty="0"/>
              <a:t>Impact of Environment Satisfaction, Job Involvement, and Work-Life Balance</a:t>
            </a:r>
          </a:p>
          <a:p>
            <a:r>
              <a:rPr lang="en-US" dirty="0"/>
              <a:t>Addressed missing values and imbalanced classes</a:t>
            </a:r>
            <a:endParaRPr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ED0F1F0-5D85-CA1D-1C96-A79378260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2975" y="2880861"/>
            <a:ext cx="3928268" cy="2131274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895709-0AB4-383C-70A6-FA57A83C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trends across departments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584">
        <p:fade/>
      </p:transition>
    </mc:Choice>
    <mc:Fallback xmlns="">
      <p:transition spd="med" advTm="4358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F1D2-C1E5-644B-4BA7-C35A60CB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1313FC-73F9-6F1D-7EE1-D1DFC260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new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Experience Gap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Avg. Experience Per Company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Age Group, Tenure Category, Performance Category</a:t>
            </a:r>
          </a:p>
        </p:txBody>
      </p:sp>
    </p:spTree>
    <p:extLst>
      <p:ext uri="{BB962C8B-B14F-4D97-AF65-F5344CB8AC3E}">
        <p14:creationId xmlns:p14="http://schemas.microsoft.com/office/powerpoint/2010/main" val="25427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04"/>
    </mc:Choice>
    <mc:Fallback xmlns="">
      <p:transition spd="slow" advTm="247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 Forest Classifier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r>
              <a:rPr lang="en-IN" dirty="0"/>
              <a:t>Best model: Random Forest (Accuracy: 97.9%)</a:t>
            </a:r>
          </a:p>
          <a:p>
            <a:r>
              <a:rPr lang="en-IN" dirty="0"/>
              <a:t>Balanced performance across classes</a:t>
            </a:r>
            <a:endParaRPr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E907E43-7F9F-607B-2620-D9A5347D5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2975" y="2772697"/>
            <a:ext cx="3290888" cy="243682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1">
        <p:fade/>
      </p:transition>
    </mc:Choice>
    <mc:Fallback xmlns="">
      <p:transition spd="med" advTm="2146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Predictors: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Environment Satisfaction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Emp Last Salary Hike Percent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Years Since Last Promotion</a:t>
            </a:r>
          </a:p>
          <a:p>
            <a:r>
              <a:rPr lang="en-IN" dirty="0"/>
              <a:t>Recommendations: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Improve work-life balance policies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model to guide hiring and internal 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Promote feedback mechanisms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70">
        <p:fade/>
      </p:transition>
    </mc:Choice>
    <mc:Fallback xmlns="">
      <p:transition spd="med" advTm="2897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</a:t>
            </a:r>
            <a:r>
              <a:rPr lang="en-IN" dirty="0"/>
              <a:t>Future scope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provided a scalable HR analytics solution</a:t>
            </a:r>
            <a:endParaRPr lang="en-IN" dirty="0"/>
          </a:p>
          <a:p>
            <a:r>
              <a:rPr lang="en-US" dirty="0"/>
              <a:t>Future scope: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Integrate with HR dashboards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Add real-time employee feedback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Continuous model tuning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54">
        <p:fade/>
      </p:transition>
    </mc:Choice>
    <mc:Fallback xmlns="">
      <p:transition spd="med" advTm="2135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 / Connect with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“Thank you for watching!”</a:t>
            </a:r>
          </a:p>
          <a:p>
            <a:r>
              <a:rPr lang="en-IN" dirty="0"/>
              <a:t>“Let’s connect on LinkedIn!” </a:t>
            </a:r>
          </a:p>
          <a:p>
            <a:pPr marL="0" indent="0">
              <a:buNone/>
            </a:pPr>
            <a:r>
              <a:rPr lang="en-IN" dirty="0"/>
              <a:t>Connect with me: 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Pradeep rajan S | LinkedIn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GitHub repository: </a:t>
            </a:r>
          </a:p>
          <a:p>
            <a:pPr marL="0" indent="0">
              <a:buNone/>
            </a:pPr>
            <a:r>
              <a:rPr lang="en-IN" dirty="0" err="1">
                <a:hlinkClick r:id="rId3"/>
              </a:rPr>
              <a:t>Pradeeprajans</a:t>
            </a:r>
            <a:r>
              <a:rPr lang="en-IN" dirty="0">
                <a:hlinkClick r:id="rId3"/>
              </a:rPr>
              <a:t> (Pradeep rajan S)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Portfolio: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Pradeep rajan S | Portfolio</a:t>
            </a:r>
            <a:endParaRPr lang="en-US" i="1" dirty="0"/>
          </a:p>
        </p:txBody>
      </p:sp>
    </p:spTree>
  </p:cSld>
  <p:clrMapOvr>
    <a:masterClrMapping/>
  </p:clrMapOvr>
  <p:transition spd="slow" advTm="17770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300</TotalTime>
  <Words>222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Employee Performance Analysis – INX Future Inc.</vt:lpstr>
      <vt:lpstr>Project Objectives</vt:lpstr>
      <vt:lpstr>Exploratory Data Analysis</vt:lpstr>
      <vt:lpstr>Feature engineering</vt:lpstr>
      <vt:lpstr>Modeling &amp; Evaluation</vt:lpstr>
      <vt:lpstr>Key Insights &amp; Recommendations</vt:lpstr>
      <vt:lpstr>Conclusion &amp; Future scope</vt:lpstr>
      <vt:lpstr>Thank You / Connect with 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Pradeep rajan</dc:creator>
  <cp:keywords/>
  <dc:description>generated using python-pptx</dc:description>
  <cp:lastModifiedBy>Pradeep rajan Senthilkumar</cp:lastModifiedBy>
  <cp:revision>13</cp:revision>
  <dcterms:created xsi:type="dcterms:W3CDTF">2013-01-27T09:14:16Z</dcterms:created>
  <dcterms:modified xsi:type="dcterms:W3CDTF">2025-06-13T10:50:45Z</dcterms:modified>
  <cp:category/>
</cp:coreProperties>
</file>