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13660-626C-A9AD-35DF-D6412D7892DE}" v="106" dt="2024-11-25T06:40:52.751"/>
    <p1510:client id="{B107BBC3-CFBA-4B25-660F-8CF78B06CE28}" v="3" dt="2024-11-25T06:44:12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Alladi" userId="S::akshay.alladi@rampgroup.com::e35ddba0-3a7a-4194-8cc7-a7ff0c15f3b8" providerId="AD" clId="Web-{B107BBC3-CFBA-4B25-660F-8CF78B06CE28}"/>
    <pc:docChg chg="modSld">
      <pc:chgData name="Akshay Alladi" userId="S::akshay.alladi@rampgroup.com::e35ddba0-3a7a-4194-8cc7-a7ff0c15f3b8" providerId="AD" clId="Web-{B107BBC3-CFBA-4B25-660F-8CF78B06CE28}" dt="2024-11-25T06:44:12.331" v="2" actId="20577"/>
      <pc:docMkLst>
        <pc:docMk/>
      </pc:docMkLst>
      <pc:sldChg chg="modSp">
        <pc:chgData name="Akshay Alladi" userId="S::akshay.alladi@rampgroup.com::e35ddba0-3a7a-4194-8cc7-a7ff0c15f3b8" providerId="AD" clId="Web-{B107BBC3-CFBA-4B25-660F-8CF78B06CE28}" dt="2024-11-25T06:43:55.909" v="0" actId="1076"/>
        <pc:sldMkLst>
          <pc:docMk/>
          <pc:sldMk cId="1362129502" sldId="258"/>
        </pc:sldMkLst>
        <pc:spChg chg="mod">
          <ac:chgData name="Akshay Alladi" userId="S::akshay.alladi@rampgroup.com::e35ddba0-3a7a-4194-8cc7-a7ff0c15f3b8" providerId="AD" clId="Web-{B107BBC3-CFBA-4B25-660F-8CF78B06CE28}" dt="2024-11-25T06:43:55.909" v="0" actId="1076"/>
          <ac:spMkLst>
            <pc:docMk/>
            <pc:sldMk cId="1362129502" sldId="258"/>
            <ac:spMk id="3" creationId="{5A23D4A2-71C8-C357-CF5A-D66E8233316E}"/>
          </ac:spMkLst>
        </pc:spChg>
      </pc:sldChg>
      <pc:sldChg chg="modSp">
        <pc:chgData name="Akshay Alladi" userId="S::akshay.alladi@rampgroup.com::e35ddba0-3a7a-4194-8cc7-a7ff0c15f3b8" providerId="AD" clId="Web-{B107BBC3-CFBA-4B25-660F-8CF78B06CE28}" dt="2024-11-25T06:44:12.331" v="2" actId="20577"/>
        <pc:sldMkLst>
          <pc:docMk/>
          <pc:sldMk cId="981602198" sldId="267"/>
        </pc:sldMkLst>
        <pc:spChg chg="mod">
          <ac:chgData name="Akshay Alladi" userId="S::akshay.alladi@rampgroup.com::e35ddba0-3a7a-4194-8cc7-a7ff0c15f3b8" providerId="AD" clId="Web-{B107BBC3-CFBA-4B25-660F-8CF78B06CE28}" dt="2024-11-25T06:44:12.331" v="2" actId="20577"/>
          <ac:spMkLst>
            <pc:docMk/>
            <pc:sldMk cId="981602198" sldId="267"/>
            <ac:spMk id="3" creationId="{343A057C-46BB-8AF9-C7DA-1331B9905A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548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11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7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7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325" y="1518207"/>
            <a:ext cx="9777350" cy="232822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Waterfall SDLC vs Agile SDLC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22" y="1845286"/>
            <a:ext cx="10515600" cy="424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Agile SDLC – Disadvantages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be difficult to manage with large teams or complex projects.</a:t>
            </a:r>
          </a:p>
          <a:p>
            <a:r>
              <a:rPr lang="en-US" dirty="0">
                <a:ea typeface="+mn-lt"/>
                <a:cs typeface="+mn-lt"/>
              </a:rPr>
              <a:t>Requires constant collaboration, which can be time-consuming.</a:t>
            </a:r>
          </a:p>
          <a:p>
            <a:r>
              <a:rPr lang="en-US" dirty="0">
                <a:ea typeface="+mn-lt"/>
                <a:cs typeface="+mn-lt"/>
              </a:rPr>
              <a:t>Less predictability in terms of timelines and costs.</a:t>
            </a:r>
          </a:p>
          <a:p>
            <a:r>
              <a:rPr lang="en-US" dirty="0">
                <a:ea typeface="+mn-lt"/>
                <a:cs typeface="+mn-lt"/>
              </a:rPr>
              <a:t>Can be challenging for teams without experience in Agile practices.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86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22" y="443206"/>
            <a:ext cx="5730240" cy="4782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Key Differences: Waterfall vs. Agile</a:t>
            </a:r>
            <a:endParaRPr lang="en-US" b="1" dirty="0"/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E96C2F03-12F1-0463-2215-26FEFD98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0" y="1419698"/>
            <a:ext cx="7914640" cy="40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2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47" y="1377328"/>
            <a:ext cx="10515600" cy="5629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Waterfall vs. Agile – Which to Choose?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When to Use Waterfall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Projects with clearly defined requirements and no changes expected.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Smaller teams or less complex projects.</a:t>
            </a:r>
          </a:p>
          <a:p>
            <a:pPr lvl="1"/>
            <a:r>
              <a:rPr lang="en-US" dirty="0">
                <a:ea typeface="+mn-lt"/>
                <a:cs typeface="+mn-lt"/>
              </a:rPr>
              <a:t>Regulatory compliance or structured environments.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When to Use Agile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Projects with evolving requirements or uncertain outcomes.</a:t>
            </a:r>
          </a:p>
          <a:p>
            <a:pPr lvl="1"/>
            <a:r>
              <a:rPr lang="en-US" dirty="0">
                <a:ea typeface="+mn-lt"/>
                <a:cs typeface="+mn-lt"/>
              </a:rPr>
              <a:t>Teams needing rapid prototyping or feedback.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Projects requiring ongoing customer collaboration and flexibility.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60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02" y="1449046"/>
            <a:ext cx="10515600" cy="3963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Conclusion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Waterfall and Agile are both effective SDLC models, but they are suitable for different types of projects.</a:t>
            </a:r>
          </a:p>
          <a:p>
            <a:r>
              <a:rPr lang="en-US" dirty="0">
                <a:ea typeface="+mn-lt"/>
                <a:cs typeface="+mn-lt"/>
              </a:rPr>
              <a:t>Waterfall works best for projects with fixed requirements, whereas Agile is more suited to projects with frequent changes and customer involvement.</a:t>
            </a:r>
          </a:p>
          <a:p>
            <a:r>
              <a:rPr lang="en-US" dirty="0">
                <a:ea typeface="+mn-lt"/>
                <a:cs typeface="+mn-lt"/>
              </a:rPr>
              <a:t>Understanding the strengths and limitations of each methodology is key to choosing the right one for your project.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29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4A2-71C8-C357-CF5A-D66E823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22" y="1716769"/>
            <a:ext cx="10515600" cy="30648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What is SDLC?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SDLC (Software Development Life Cycle)</a:t>
            </a:r>
            <a:r>
              <a:rPr lang="en-US">
                <a:ea typeface="+mn-lt"/>
                <a:cs typeface="+mn-lt"/>
              </a:rPr>
              <a:t> refers to the structured process of creating software.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 defines the stages involved from planning to deployment and maintenance.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SDLC methodologies guide the process of software development.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4A2-71C8-C357-CF5A-D66E823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28" y="1145939"/>
            <a:ext cx="10515600" cy="6093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Waterfall SDLC Overview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Waterfall is a linear and sequential software development model.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Stages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Requirement Gathering</a:t>
            </a:r>
            <a:r>
              <a:rPr lang="en-US" dirty="0">
                <a:ea typeface="+mn-lt"/>
                <a:cs typeface="+mn-lt"/>
              </a:rPr>
              <a:t>: Understand the software requirements.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System Design</a:t>
            </a:r>
            <a:r>
              <a:rPr lang="en-US" dirty="0">
                <a:ea typeface="+mn-lt"/>
                <a:cs typeface="+mn-lt"/>
              </a:rPr>
              <a:t>: Plan and design the architecture.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Implementation</a:t>
            </a:r>
            <a:r>
              <a:rPr lang="en-US" dirty="0">
                <a:ea typeface="+mn-lt"/>
                <a:cs typeface="+mn-lt"/>
              </a:rPr>
              <a:t>: Code the solution.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Integration &amp; Testing</a:t>
            </a:r>
            <a:r>
              <a:rPr lang="en-US" dirty="0">
                <a:ea typeface="+mn-lt"/>
                <a:cs typeface="+mn-lt"/>
              </a:rPr>
              <a:t>: Test the system for bugs.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Deployment</a:t>
            </a:r>
            <a:r>
              <a:rPr lang="en-US" dirty="0">
                <a:ea typeface="+mn-lt"/>
                <a:cs typeface="+mn-lt"/>
              </a:rPr>
              <a:t>: Launch the software.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Maintenance</a:t>
            </a:r>
            <a:r>
              <a:rPr lang="en-US" dirty="0">
                <a:ea typeface="+mn-lt"/>
                <a:cs typeface="+mn-lt"/>
              </a:rPr>
              <a:t>: Post-launch support and updates.</a:t>
            </a:r>
            <a:endParaRPr lang="en-US" dirty="0"/>
          </a:p>
          <a:p>
            <a:endParaRPr lang="en-US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212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4A2-71C8-C357-CF5A-D66E823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53" y="2231367"/>
            <a:ext cx="10515600" cy="21049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Characteristics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Each phase must be completed before the next one begins.</a:t>
            </a:r>
          </a:p>
          <a:p>
            <a:r>
              <a:rPr lang="en-US" dirty="0">
                <a:ea typeface="+mn-lt"/>
                <a:cs typeface="+mn-lt"/>
              </a:rPr>
              <a:t>Clear documentation and defined requirements upfront.</a:t>
            </a:r>
          </a:p>
          <a:p>
            <a:r>
              <a:rPr lang="en-US" dirty="0">
                <a:ea typeface="+mn-lt"/>
                <a:cs typeface="+mn-lt"/>
              </a:rPr>
              <a:t>Suitable for projects with well-defined, unchanging requirements.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48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4A2-71C8-C357-CF5A-D66E823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758" y="1409991"/>
            <a:ext cx="10515600" cy="4588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Waterfall SDLC – Advantages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Simple to understand and use.</a:t>
            </a:r>
          </a:p>
          <a:p>
            <a:r>
              <a:rPr lang="en-US">
                <a:ea typeface="+mn-lt"/>
                <a:cs typeface="+mn-lt"/>
              </a:rPr>
              <a:t>Clearly defined stages and milestones.</a:t>
            </a:r>
          </a:p>
          <a:p>
            <a:r>
              <a:rPr lang="en-US">
                <a:ea typeface="+mn-lt"/>
                <a:cs typeface="+mn-lt"/>
              </a:rPr>
              <a:t>Well-suited for smaller projects with fixed requirements.</a:t>
            </a:r>
          </a:p>
          <a:p>
            <a:r>
              <a:rPr lang="en-US">
                <a:ea typeface="+mn-lt"/>
                <a:cs typeface="+mn-lt"/>
              </a:rPr>
              <a:t>Easy to manage due to its structured approach.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Ideal for projects with limited customer interaction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4A2-71C8-C357-CF5A-D66E823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67" y="1875108"/>
            <a:ext cx="10515600" cy="31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Waterfall SDLC – Disadvantages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Inflexible to changes after the project has started.</a:t>
            </a:r>
          </a:p>
          <a:p>
            <a:r>
              <a:rPr lang="en-US" dirty="0">
                <a:ea typeface="+mn-lt"/>
                <a:cs typeface="+mn-lt"/>
              </a:rPr>
              <a:t>Late discovery of issues, making changes expensive.</a:t>
            </a:r>
          </a:p>
          <a:p>
            <a:r>
              <a:rPr lang="en-US" dirty="0">
                <a:ea typeface="+mn-lt"/>
                <a:cs typeface="+mn-lt"/>
              </a:rPr>
              <a:t>Limited customer feedback during development.</a:t>
            </a:r>
          </a:p>
          <a:p>
            <a:r>
              <a:rPr lang="en-US" dirty="0">
                <a:ea typeface="+mn-lt"/>
                <a:cs typeface="+mn-lt"/>
              </a:rPr>
              <a:t>Suitable for only projects with stable requirements.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42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62" y="707366"/>
            <a:ext cx="10515600" cy="5954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Agile SDLC Overview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Definition</a:t>
            </a:r>
            <a:r>
              <a:rPr lang="en-US">
                <a:ea typeface="+mn-lt"/>
                <a:cs typeface="+mn-lt"/>
              </a:rPr>
              <a:t>: Agile is an iterative and incremental software development model.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Core Principle</a:t>
            </a:r>
            <a:r>
              <a:rPr lang="en-US" dirty="0">
                <a:ea typeface="+mn-lt"/>
                <a:cs typeface="+mn-lt"/>
              </a:rPr>
              <a:t>: Delivering small, working pieces of software in short cycles (sprints).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Phases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Planning</a:t>
            </a:r>
            <a:r>
              <a:rPr lang="en-US" dirty="0">
                <a:ea typeface="+mn-lt"/>
                <a:cs typeface="+mn-lt"/>
              </a:rPr>
              <a:t>: Define the scope and goals for the sprint.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Design and Development</a:t>
            </a:r>
            <a:r>
              <a:rPr lang="en-US" dirty="0">
                <a:ea typeface="+mn-lt"/>
                <a:cs typeface="+mn-lt"/>
              </a:rPr>
              <a:t>: Build and design the software.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Testing</a:t>
            </a:r>
            <a:r>
              <a:rPr lang="en-US" dirty="0">
                <a:ea typeface="+mn-lt"/>
                <a:cs typeface="+mn-lt"/>
              </a:rPr>
              <a:t>: Perform continuous testing.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Review and Retrospective</a:t>
            </a:r>
            <a:r>
              <a:rPr lang="en-US" dirty="0">
                <a:ea typeface="+mn-lt"/>
                <a:cs typeface="+mn-lt"/>
              </a:rPr>
              <a:t>: Review work, collect feedback, and plan for the next iteration.</a:t>
            </a:r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82" y="2322806"/>
            <a:ext cx="10515600" cy="5954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Characteristics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Focus on collaboration, flexibility, and customer feedback.</a:t>
            </a:r>
          </a:p>
          <a:p>
            <a:r>
              <a:rPr lang="en-US" dirty="0">
                <a:ea typeface="+mn-lt"/>
                <a:cs typeface="+mn-lt"/>
              </a:rPr>
              <a:t>Software is developed in small, manageable increments.</a:t>
            </a:r>
          </a:p>
          <a:p>
            <a:r>
              <a:rPr lang="en-US" dirty="0">
                <a:ea typeface="+mn-lt"/>
                <a:cs typeface="+mn-lt"/>
              </a:rPr>
              <a:t>Changes can be incorporated easily based on feedback.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8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057C-46BB-8AF9-C7DA-1331B990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22" y="1631926"/>
            <a:ext cx="10515600" cy="4247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Agile SDLC – Advantages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Flexible and adaptable to changes.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Encourages customer collaboration throughout the process.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Faster release of working software.</a:t>
            </a:r>
          </a:p>
          <a:p>
            <a:r>
              <a:rPr lang="en-US" dirty="0">
                <a:ea typeface="+mn-lt"/>
                <a:cs typeface="+mn-lt"/>
              </a:rPr>
              <a:t>Continuous testing and improvements.</a:t>
            </a:r>
          </a:p>
          <a:p>
            <a:r>
              <a:rPr lang="en-US" dirty="0">
                <a:ea typeface="+mn-lt"/>
                <a:cs typeface="+mn-lt"/>
              </a:rPr>
              <a:t>Better at managing complex projects with evolving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1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View</vt:lpstr>
      <vt:lpstr>Waterfall SDLC vs Agile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</cp:revision>
  <dcterms:created xsi:type="dcterms:W3CDTF">2024-11-25T06:25:53Z</dcterms:created>
  <dcterms:modified xsi:type="dcterms:W3CDTF">2024-11-25T06:44:20Z</dcterms:modified>
</cp:coreProperties>
</file>