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81A23-C2DF-45EB-9FA3-A0D541E5CC94}" v="105" dt="2025-03-25T04:51:2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Industry Wise Sanctions Analysis (2023–2024)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data.gov.in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Revenue Distribution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Content Placeholder 3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1F28410-6BA9-6F87-3116-8947FAF11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70" y="1709836"/>
            <a:ext cx="7108520" cy="389959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Chart: Top 10 Industries by Revenue</a:t>
            </a:r>
          </a:p>
        </p:txBody>
      </p:sp>
      <p:pic>
        <p:nvPicPr>
          <p:cNvPr id="4" name="Content Placeholder 3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362322B5-E7CB-5139-DEA8-59E78449A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42" y="1889697"/>
            <a:ext cx="6889314" cy="38843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Histogram: Small vs Large Industries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0ABAD4-3A65-7554-26E0-22D0F08C6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220" y="1839440"/>
            <a:ext cx="6847560" cy="342118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revenue concentration in a few dominant industries</a:t>
            </a:r>
          </a:p>
          <a:p>
            <a:r>
              <a:t>- Wide distribution of revenue values</a:t>
            </a:r>
          </a:p>
          <a:p>
            <a:r>
              <a:t>- Notable differences between small and large industries</a:t>
            </a:r>
          </a:p>
          <a:p>
            <a:r>
              <a:t>- Year-over-Year comparisons show varying trends</a:t>
            </a:r>
          </a:p>
          <a:p>
            <a:r>
              <a:t>- Pie charts show disproportionate revenue contributions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reveals key industry-wise financial insights</a:t>
            </a:r>
          </a:p>
          <a:p>
            <a:r>
              <a:t>- Visuals highlight sectoral trends and disparities</a:t>
            </a:r>
          </a:p>
          <a:p>
            <a:r>
              <a:t>- Useful for planning, budgeting, and economic forecasting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Analysis of financial sanctions across industries for FY 2023–24</a:t>
            </a:r>
          </a:p>
          <a:p>
            <a:r>
              <a:t>- Dataset Source: data.gov.in</a:t>
            </a:r>
          </a:p>
          <a:p>
            <a:r>
              <a:t>- Key focus: Revenue, Expenditure, and Investments (₹ in crore)</a:t>
            </a:r>
          </a:p>
          <a:p>
            <a:r>
              <a:t>- Insights into sectoral performance and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Covers sectors like Manufacturing, Agriculture, IT, Mining, Services, Healthcare, etc.</a:t>
            </a:r>
          </a:p>
          <a:p>
            <a:r>
              <a:t>- Financial figures represent revenue generation or investment</a:t>
            </a:r>
          </a:p>
          <a:p>
            <a:r>
              <a:t>- Understanding these trends helps economic policy and budgeting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loaded from CSV using pandas</a:t>
            </a:r>
          </a:p>
          <a:p>
            <a:r>
              <a:t>- Columns: Sl_No, Industry, Rs in crore</a:t>
            </a:r>
          </a:p>
          <a:p>
            <a:r>
              <a:t>- Removed irrelevant columns &amp; cleaned missing data</a:t>
            </a:r>
          </a:p>
          <a:p>
            <a:r>
              <a:t>- Converted data types and renamed columns for clarity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Dropped empty columns (Unnamed: 3-7)</a:t>
            </a:r>
          </a:p>
          <a:p>
            <a:r>
              <a:t>- Removed rows with missing Industry values</a:t>
            </a:r>
          </a:p>
          <a:p>
            <a:r>
              <a:t>- Renamed 'Sl No' to 'Sl_No', converted to integer</a:t>
            </a:r>
          </a:p>
          <a:p>
            <a:r>
              <a:t>- Verified column datatypes post-cleaning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Industry-wise Revenue Bar Plot</a:t>
            </a:r>
          </a:p>
          <a:p>
            <a:r>
              <a:t>- Scatter Plot (Industry vs Revenue)</a:t>
            </a:r>
          </a:p>
          <a:p>
            <a:r>
              <a:t>- Line Plot &amp; Box Plot</a:t>
            </a:r>
          </a:p>
          <a:p>
            <a:r>
              <a:t>- Pie Charts: Top 10 Industries, Total Revenue Share</a:t>
            </a:r>
          </a:p>
          <a:p>
            <a:r>
              <a:t>- Area Plot &amp; Cumulative Revenue Plot</a:t>
            </a:r>
          </a:p>
          <a:p>
            <a:r>
              <a:t>- Histograms: Revenue Distribution, Small vs Large Industries</a:t>
            </a:r>
          </a:p>
          <a:p>
            <a:r>
              <a:t>- Revenue Comparison Charts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Industry-wise Revenue (Bar Chart)</a:t>
            </a:r>
          </a:p>
        </p:txBody>
      </p:sp>
      <p:pic>
        <p:nvPicPr>
          <p:cNvPr id="4" name="Picture 3" descr="A bar graph with blue bars&#10;&#10;AI-generated content may be incorrect.">
            <a:extLst>
              <a:ext uri="{FF2B5EF4-FFF2-40B4-BE49-F238E27FC236}">
                <a16:creationId xmlns:a16="http://schemas.microsoft.com/office/drawing/2014/main" id="{6FB65303-DCBC-AD57-D724-640F4C33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352"/>
            <a:ext cx="9144000" cy="4667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Plot: Industry vs Revenue</a:t>
            </a:r>
          </a:p>
        </p:txBody>
      </p:sp>
      <p:pic>
        <p:nvPicPr>
          <p:cNvPr id="7" name="Content Placeholder 6" descr="A graph with blue dots&#10;&#10;AI-generated content may be incorrect.">
            <a:extLst>
              <a:ext uri="{FF2B5EF4-FFF2-40B4-BE49-F238E27FC236}">
                <a16:creationId xmlns:a16="http://schemas.microsoft.com/office/drawing/2014/main" id="{952508E3-DCD9-7D2C-A800-5A22DC58B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754" y="1713014"/>
            <a:ext cx="7609561" cy="422726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Plot: Revenue per Industry</a:t>
            </a:r>
          </a:p>
        </p:txBody>
      </p:sp>
      <p:pic>
        <p:nvPicPr>
          <p:cNvPr id="4" name="Content Placeholder 3" descr="A line graph with purple lines&#10;&#10;AI-generated content may be incorrect.">
            <a:extLst>
              <a:ext uri="{FF2B5EF4-FFF2-40B4-BE49-F238E27FC236}">
                <a16:creationId xmlns:a16="http://schemas.microsoft.com/office/drawing/2014/main" id="{010E21A9-17F7-3DAA-0BD8-46D80C96A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87" y="1709402"/>
            <a:ext cx="7703506" cy="446413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Industry Wise Sanctions Analysis (2023–2024)</vt:lpstr>
      <vt:lpstr>Introduction</vt:lpstr>
      <vt:lpstr>Domain Knowledge</vt:lpstr>
      <vt:lpstr>Dataset Overview</vt:lpstr>
      <vt:lpstr>Data Cleaning Steps</vt:lpstr>
      <vt:lpstr>Visual Analysis Overview</vt:lpstr>
      <vt:lpstr>Industry-wise Revenue (Bar Chart)</vt:lpstr>
      <vt:lpstr>Scatter Plot: Industry vs Revenue</vt:lpstr>
      <vt:lpstr>Line Plot: Revenue per Industry</vt:lpstr>
      <vt:lpstr>Histogram: Revenue Distribution</vt:lpstr>
      <vt:lpstr>Pie Chart: Top 10 Industries by Revenue</vt:lpstr>
      <vt:lpstr>Histogram: Small vs Large Industries</vt:lpstr>
      <vt:lpstr>Key Observations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49</cp:revision>
  <dcterms:created xsi:type="dcterms:W3CDTF">2013-01-27T09:14:16Z</dcterms:created>
  <dcterms:modified xsi:type="dcterms:W3CDTF">2025-03-25T04:51:42Z</dcterms:modified>
  <cp:category/>
</cp:coreProperties>
</file>