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871C-7CA3-35F6-6FD8-19073FCD7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14A3C-0D6C-291E-F50D-C06D2B5F3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45DA2-7D50-2BDF-F790-DCFC895B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5E49-A01B-250A-C471-154F4DD7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0D42D-04C0-6173-AF9E-11210B63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3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40BC-DB40-FFCB-8570-C2F8FB45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EBE60-C194-CE54-1085-CFE35BC18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D8A4-3A6F-C4B1-8787-139A8FDB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1AECE-CDB9-708C-C50E-FD6FDD32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1388A-0FCD-F088-B5EF-C9552418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EABC4-96F7-32B7-8E00-A477E211A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55E3-7C78-34F9-4C21-DC90AEE4D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0BADA-F9E0-1E5A-96CD-79868969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7442-1BA5-05D4-8FAA-09D8AFB5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C298-8B6D-E738-B414-182EC33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2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C100-A0FF-92E4-1835-E95171D4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0EF6-81DE-CD22-BD77-C1DBB67B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D7C4-AA65-4AFD-D94C-2991D446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B06C-6D96-18FF-4B19-765B628E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C748A-BF0C-8125-8F66-3FE72E6A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2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8995-6A1E-14B2-13AF-2DEB9DAC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27BA-7730-6102-C3FB-9E2F4CB3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D2B97-953D-8795-350F-3E283ED0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88A5-1FD6-0AF8-1678-741BE859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89F6-8305-1719-0DA5-9AA927AB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86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BE3F-5DB6-B784-FF68-76913725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DFB7-E888-C50B-8B33-B5F6F3002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C7488-F03A-EC70-68FC-887902DC0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40C78-6C44-280C-D359-BEFCC544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01C9-D330-FA6B-7D10-A602A245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6D0E4-7EE0-B212-EA81-A7A2DA05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3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76E9-E5E7-C433-5DAD-01B4D72D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88B7-356C-A3DF-4540-6AB7C1F8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7ECD-CE15-69B3-0386-F39167E7E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C1A89-F325-67AA-B92A-B74CBFBD3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78F9D-C23F-8465-B456-A2F8B888B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C22C8-2BB3-FFD3-B28A-BAB04E6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BCF52-BF21-D8EE-F977-05739634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2289A-B260-B4F1-1566-0A5768C1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4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E696-A567-171A-7162-50F281E9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1C4A0-38E6-8A5C-8767-1FF3484E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5FE84-F521-7FF7-34B9-B8BB0F8B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A81EA-8492-8813-ED3C-173113A1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7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8B3A-6213-F303-B737-6BD03A5B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DB6E7-8744-6F0C-0247-C2D17FC2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FD87A-2E74-0AE0-E577-8C93461E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2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EDB2-CFD5-F4EA-6800-14FF512F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324C-9040-9984-A8E9-5434AF6F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FE1EB-F06C-559C-2108-CED9A81B8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F40EE-F436-773C-B72C-65A48120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F0F3C-F312-7F49-F6D9-7CB88A17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A45E2-9582-FB78-FD41-8866BA85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8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7991-527E-D36D-7DB8-168C1664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F7E63-53D3-F114-0274-CD77B0034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5C593-C29D-5807-B70E-45A35445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9571E-4405-5974-CC4B-024DBBF9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8A669-BACD-EA18-5135-FC0BE4F2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B23E1-65E9-2BFF-D099-404A2F00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6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305E8-0041-727A-7C28-D8520BDB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CF95-3001-23E1-FED5-4329E38C2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A656-7067-84A3-0F1C-90B206A87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64E4E-D3A6-4509-ABF9-99FF467AD22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24997-32E8-CEE3-11B2-3322DEEB6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32A9A-8ABD-CD9A-4C08-431EE7422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FCEF-9FFF-475E-8767-A34EF3F998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3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CCBAE3-663A-99B0-5529-D7C645F7B301}"/>
              </a:ext>
            </a:extLst>
          </p:cNvPr>
          <p:cNvSpPr/>
          <p:nvPr/>
        </p:nvSpPr>
        <p:spPr>
          <a:xfrm>
            <a:off x="9005118" y="1818968"/>
            <a:ext cx="2610465" cy="358877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Django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A*algorithm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Tracking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EFF7C8-AD6A-75A2-593A-A233E260B685}"/>
              </a:ext>
            </a:extLst>
          </p:cNvPr>
          <p:cNvGrpSpPr/>
          <p:nvPr/>
        </p:nvGrpSpPr>
        <p:grpSpPr>
          <a:xfrm>
            <a:off x="498373" y="1818968"/>
            <a:ext cx="2610464" cy="3765754"/>
            <a:chOff x="2091199" y="1386349"/>
            <a:chExt cx="2610464" cy="37657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C459DE-18EF-12BC-1659-27712B9174F9}"/>
                </a:ext>
              </a:extLst>
            </p:cNvPr>
            <p:cNvGrpSpPr/>
            <p:nvPr/>
          </p:nvGrpSpPr>
          <p:grpSpPr>
            <a:xfrm>
              <a:off x="2091199" y="1386349"/>
              <a:ext cx="2610464" cy="3765754"/>
              <a:chOff x="3569110" y="845575"/>
              <a:chExt cx="2610464" cy="376575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F330C6-A677-0CBB-0029-9F8D5F45B4CB}"/>
                  </a:ext>
                </a:extLst>
              </p:cNvPr>
              <p:cNvSpPr/>
              <p:nvPr/>
            </p:nvSpPr>
            <p:spPr>
              <a:xfrm>
                <a:off x="3569110" y="845575"/>
                <a:ext cx="2610464" cy="376575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React JS</a:t>
                </a:r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</p:txBody>
          </p:sp>
          <p:pic>
            <p:nvPicPr>
              <p:cNvPr id="1026" name="Picture 2" descr="Maze Images – Browse 1,448,308 Stock Photos, Vectors, and Video | Adobe  Stock">
                <a:extLst>
                  <a:ext uri="{FF2B5EF4-FFF2-40B4-BE49-F238E27FC236}">
                    <a16:creationId xmlns:a16="http://schemas.microsoft.com/office/drawing/2014/main" id="{070E1EF8-7814-0AB2-724A-5DDF0F8DB9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8191" b="-2577"/>
              <a:stretch/>
            </p:blipFill>
            <p:spPr bwMode="auto">
              <a:xfrm>
                <a:off x="4790766" y="1945558"/>
                <a:ext cx="769374" cy="7828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Maze Images – Browse 1,448,308 Stock Photos, Vectors, and Video | Adobe  Stock">
                <a:extLst>
                  <a:ext uri="{FF2B5EF4-FFF2-40B4-BE49-F238E27FC236}">
                    <a16:creationId xmlns:a16="http://schemas.microsoft.com/office/drawing/2014/main" id="{7A1C7593-E1B1-FC11-8FDA-93F080DE20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7367" b="-4598"/>
              <a:stretch/>
            </p:blipFill>
            <p:spPr bwMode="auto">
              <a:xfrm>
                <a:off x="4790766" y="3436988"/>
                <a:ext cx="769374" cy="7828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917464-131F-2E82-2857-84CF791D67A5}"/>
                </a:ext>
              </a:extLst>
            </p:cNvPr>
            <p:cNvSpPr txBox="1"/>
            <p:nvPr/>
          </p:nvSpPr>
          <p:spPr>
            <a:xfrm>
              <a:off x="2169243" y="2400725"/>
              <a:ext cx="10323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Input</a:t>
              </a:r>
            </a:p>
            <a:p>
              <a:r>
                <a:rPr lang="en-IN" sz="1400" b="1" dirty="0"/>
                <a:t>(or)</a:t>
              </a:r>
            </a:p>
            <a:p>
              <a:r>
                <a:rPr lang="en-IN" sz="1400" b="1" dirty="0"/>
                <a:t>Generated maze</a:t>
              </a:r>
              <a:endParaRPr lang="en-IN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55F5F3-11A8-4226-8519-2A40BC6BEED6}"/>
                </a:ext>
              </a:extLst>
            </p:cNvPr>
            <p:cNvSpPr txBox="1"/>
            <p:nvPr/>
          </p:nvSpPr>
          <p:spPr>
            <a:xfrm>
              <a:off x="2261419" y="4227871"/>
              <a:ext cx="816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/>
                <a:t>Output</a:t>
              </a:r>
              <a:endParaRPr lang="en-IN" b="1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62B2E3-9AE0-0011-144B-E4FBBB4A6AA2}"/>
              </a:ext>
            </a:extLst>
          </p:cNvPr>
          <p:cNvCxnSpPr>
            <a:cxnSpLocks/>
          </p:cNvCxnSpPr>
          <p:nvPr/>
        </p:nvCxnSpPr>
        <p:spPr>
          <a:xfrm>
            <a:off x="3195484" y="2348680"/>
            <a:ext cx="57205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F3CC4F-1258-02B2-2D8B-9F517CD1E4FB}"/>
              </a:ext>
            </a:extLst>
          </p:cNvPr>
          <p:cNvCxnSpPr/>
          <p:nvPr/>
        </p:nvCxnSpPr>
        <p:spPr>
          <a:xfrm flipH="1">
            <a:off x="3195484" y="4968267"/>
            <a:ext cx="5633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3B0DC8-A7A5-4F56-9BA5-2BB873C6EB14}"/>
              </a:ext>
            </a:extLst>
          </p:cNvPr>
          <p:cNvGrpSpPr/>
          <p:nvPr/>
        </p:nvGrpSpPr>
        <p:grpSpPr>
          <a:xfrm>
            <a:off x="5308497" y="1517683"/>
            <a:ext cx="1033309" cy="830997"/>
            <a:chOff x="5308497" y="1517683"/>
            <a:chExt cx="1033309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DD30A7-DC93-3A36-F3A5-5A3ACA7EE09E}"/>
                </a:ext>
              </a:extLst>
            </p:cNvPr>
            <p:cNvSpPr txBox="1"/>
            <p:nvPr/>
          </p:nvSpPr>
          <p:spPr>
            <a:xfrm>
              <a:off x="5308497" y="1517683"/>
              <a:ext cx="1033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/>
                <a:t>[   ]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C59B41-0DD1-0E38-8CAC-38092E63E68D}"/>
                </a:ext>
              </a:extLst>
            </p:cNvPr>
            <p:cNvSpPr txBox="1"/>
            <p:nvPr/>
          </p:nvSpPr>
          <p:spPr>
            <a:xfrm>
              <a:off x="5471282" y="1596202"/>
              <a:ext cx="6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……..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2BD62E-F8CC-435B-7297-48FC008179F7}"/>
                </a:ext>
              </a:extLst>
            </p:cNvPr>
            <p:cNvSpPr txBox="1"/>
            <p:nvPr/>
          </p:nvSpPr>
          <p:spPr>
            <a:xfrm>
              <a:off x="5480375" y="1748516"/>
              <a:ext cx="6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……..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77E8BA-703D-BDD1-7326-00295924FBA4}"/>
                </a:ext>
              </a:extLst>
            </p:cNvPr>
            <p:cNvSpPr txBox="1"/>
            <p:nvPr/>
          </p:nvSpPr>
          <p:spPr>
            <a:xfrm>
              <a:off x="5459790" y="1910098"/>
              <a:ext cx="624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……..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679F325-ACF9-9FE7-33D2-188BD1CC22D7}"/>
              </a:ext>
            </a:extLst>
          </p:cNvPr>
          <p:cNvSpPr txBox="1"/>
          <p:nvPr/>
        </p:nvSpPr>
        <p:spPr>
          <a:xfrm>
            <a:off x="4529289" y="1718586"/>
            <a:ext cx="1242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Gray scale</a:t>
            </a:r>
          </a:p>
          <a:p>
            <a:r>
              <a:rPr lang="en-IN" sz="1400" dirty="0"/>
              <a:t>array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6DA88E-AA37-1086-D0DE-4D278D118DFA}"/>
              </a:ext>
            </a:extLst>
          </p:cNvPr>
          <p:cNvCxnSpPr/>
          <p:nvPr/>
        </p:nvCxnSpPr>
        <p:spPr>
          <a:xfrm flipH="1">
            <a:off x="3195484" y="5152662"/>
            <a:ext cx="5633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D32F9-21C2-282B-1071-825ED4DB29AE}"/>
              </a:ext>
            </a:extLst>
          </p:cNvPr>
          <p:cNvCxnSpPr/>
          <p:nvPr/>
        </p:nvCxnSpPr>
        <p:spPr>
          <a:xfrm flipH="1">
            <a:off x="3195484" y="4801828"/>
            <a:ext cx="5633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E1C60A-F6B5-BEB9-FB90-BE3523604D43}"/>
              </a:ext>
            </a:extLst>
          </p:cNvPr>
          <p:cNvCxnSpPr/>
          <p:nvPr/>
        </p:nvCxnSpPr>
        <p:spPr>
          <a:xfrm flipH="1">
            <a:off x="3238807" y="4650357"/>
            <a:ext cx="5633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2C3E684-D372-D0AA-0DB1-E34F2810CC43}"/>
              </a:ext>
            </a:extLst>
          </p:cNvPr>
          <p:cNvCxnSpPr/>
          <p:nvPr/>
        </p:nvCxnSpPr>
        <p:spPr>
          <a:xfrm flipH="1">
            <a:off x="3238807" y="4490747"/>
            <a:ext cx="5633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588ED6-7B24-754E-5284-7318CF98B242}"/>
              </a:ext>
            </a:extLst>
          </p:cNvPr>
          <p:cNvCxnSpPr/>
          <p:nvPr/>
        </p:nvCxnSpPr>
        <p:spPr>
          <a:xfrm flipH="1">
            <a:off x="3238807" y="4287547"/>
            <a:ext cx="5633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DF256E4-87DC-C71E-ECB1-6F8759662CD0}"/>
              </a:ext>
            </a:extLst>
          </p:cNvPr>
          <p:cNvSpPr txBox="1"/>
          <p:nvPr/>
        </p:nvSpPr>
        <p:spPr>
          <a:xfrm>
            <a:off x="5308497" y="3790187"/>
            <a:ext cx="165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paths</a:t>
            </a:r>
          </a:p>
        </p:txBody>
      </p:sp>
    </p:spTree>
    <p:extLst>
      <p:ext uri="{BB962C8B-B14F-4D97-AF65-F5344CB8AC3E}">
        <p14:creationId xmlns:p14="http://schemas.microsoft.com/office/powerpoint/2010/main" val="64320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Vakada Srinu</dc:creator>
  <cp:lastModifiedBy>Vakada Srinu</cp:lastModifiedBy>
  <cp:revision>1</cp:revision>
  <dcterms:created xsi:type="dcterms:W3CDTF">2025-02-02T06:17:07Z</dcterms:created>
  <dcterms:modified xsi:type="dcterms:W3CDTF">2025-02-02T06:17:34Z</dcterms:modified>
</cp:coreProperties>
</file>