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BE98-D232-5FA4-FBC0-1A472DF76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Harnessing NLP for Energy Demand Forecasting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CDAD9-A561-DE3A-EA62-F744687EC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2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ECF-AE63-62FE-41BF-069ED851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5975-10EA-BF7C-AB84-13C9FA05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Brief introduction to the importance of energy demand forecasting in today’s dynamic landscape.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86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3B7A-5836-3B02-41B1-83780ED3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104F-9436-95A6-FDAE-966418A0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Overview of the project: integrating NLP techniques and data analytics for energy demand forecasting.</a:t>
            </a:r>
          </a:p>
          <a:p>
            <a:r>
              <a:rPr lang="en-IN" dirty="0"/>
              <a:t>Importance of accurate forecasting for efficient resource allocation and grid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0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C654-EAE1-6A08-D01F-6A2C8FDA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and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55F4-190E-EB1E-29F1-8DA90140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NLP for Textual Data Processing: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Bullet points explaining the utilization of NLP techniques (tokenization, part-of-speech tagging, named entity recognition, sentiment analysis, topic </a:t>
            </a:r>
            <a:r>
              <a:rPr lang="en-IN" dirty="0" err="1"/>
              <a:t>modeling</a:t>
            </a:r>
            <a:r>
              <a:rPr lang="en-IN" dirty="0"/>
              <a:t>).</a:t>
            </a:r>
          </a:p>
          <a:p>
            <a:r>
              <a:rPr lang="en-IN" dirty="0"/>
              <a:t>Machine Learning Algorithms: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Explanation of machine learning models (regression, time series forecasting) and algorithms (linear regression, ARIMA, LSTM networks, advanced ensemble methods).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884B-3D3B-7410-BAA9-0FBA85BB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and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4F3C-70B1-F13C-7DBB-9DE13FAF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Enhanced Accuracy:</a:t>
            </a:r>
          </a:p>
          <a:p>
            <a:pPr>
              <a:buFont typeface="+mj-lt"/>
              <a:buAutoNum type="arabicPeriod"/>
            </a:pPr>
            <a:r>
              <a:rPr lang="en-IN" dirty="0"/>
              <a:t>Explanation of how the </a:t>
            </a:r>
            <a:r>
              <a:rPr lang="en-IN" dirty="0" err="1"/>
              <a:t>proposedapproach</a:t>
            </a:r>
            <a:r>
              <a:rPr lang="en-IN" dirty="0"/>
              <a:t> improves accuracy and reliability of energy demand forecasts.</a:t>
            </a:r>
          </a:p>
          <a:p>
            <a:r>
              <a:rPr lang="en-IN" dirty="0"/>
              <a:t>Adaptive Grid Management:</a:t>
            </a:r>
          </a:p>
          <a:p>
            <a:pPr>
              <a:buFont typeface="+mj-lt"/>
              <a:buAutoNum type="arabicPeriod"/>
            </a:pPr>
            <a:r>
              <a:rPr lang="en-IN" dirty="0"/>
              <a:t>Discussion on real-time analysis for efficient resource allocation and load balancing.</a:t>
            </a:r>
          </a:p>
          <a:p>
            <a:r>
              <a:rPr lang="en-IN" dirty="0"/>
              <a:t>Sustainability:</a:t>
            </a:r>
          </a:p>
          <a:p>
            <a:pPr>
              <a:buFont typeface="+mj-lt"/>
              <a:buAutoNum type="arabicPeriod"/>
            </a:pPr>
            <a:r>
              <a:rPr lang="en-IN" dirty="0"/>
              <a:t>Explanation of how optimal energy demand forecasting supports renewable energy integration and promotes sustainability.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5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3A6D-CA76-5CDB-D448-231B7BB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E46B-F8F8-C972-A1FA-230DA8A6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Overview of project implementation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Splitting data into training and testing sets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TF-IDF vectorization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Training machine learning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Evaluation of model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4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6AE6-1DEB-353F-9B95-A1B8EF42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DA68-DBA8-3FB6-B16F-9B4B604A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Presentation of model evaluation results (Mean Squared Error)</a:t>
            </a:r>
          </a:p>
          <a:p>
            <a:r>
              <a:rPr lang="en-IN" dirty="0"/>
              <a:t>Discussion on potential future work and enhancements to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8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FCC4-2BB5-48A9-8022-00004DBF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181B-DA30-94C8-21C5-CEC6EAD5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Summary of key points and the significance of the project</a:t>
            </a:r>
          </a:p>
          <a:p>
            <a:endParaRPr lang="en-IN" dirty="0"/>
          </a:p>
          <a:p>
            <a:r>
              <a:rPr lang="en-IN" dirty="0"/>
              <a:t>Call to action for collaboration and further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731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Harnessing NLP for Energy Demand Forecasting</vt:lpstr>
      <vt:lpstr>Introduction</vt:lpstr>
      <vt:lpstr>Project Overview</vt:lpstr>
      <vt:lpstr>Techniques and Algorithms</vt:lpstr>
      <vt:lpstr>Benefits and Impact</vt:lpstr>
      <vt:lpstr>Project Implementation</vt:lpstr>
      <vt:lpstr>Results and 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NLP for Energy Demand Forecasting</dc:title>
  <dc:creator>917092826328</dc:creator>
  <cp:lastModifiedBy>917092826328</cp:lastModifiedBy>
  <cp:revision>1</cp:revision>
  <dcterms:created xsi:type="dcterms:W3CDTF">2024-04-05T19:22:47Z</dcterms:created>
  <dcterms:modified xsi:type="dcterms:W3CDTF">2024-04-05T19:37:42Z</dcterms:modified>
</cp:coreProperties>
</file>