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6858000" cx="12190413"/>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6" d="100"/>
          <a:sy n="66" d="100"/>
        </p:scale>
        <p:origin x="-990" y="-12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New%20Microsoft%20Office%20Excel%20Workshe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Office Excel Worksheet (2).xlsx]Sheet5!PivotTable3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tx>
            <c:strRef>
              <c:f>Sheet5!$B$3:$B$4</c:f>
              <c:strCache>
                <c:ptCount val="1"/>
                <c:pt idx="0">
                  <c:v>Count of Employee type</c:v>
                </c:pt>
              </c:strCache>
            </c:strRef>
          </c:tx>
          <c:invertIfNegative val="0"/>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Sheet5!$B$5:$B$12</c:f>
              <c:numCache>
                <c:formatCode>General</c:formatCode>
                <c:ptCount val="7"/>
                <c:pt idx="0">
                  <c:v>23.0</c:v>
                </c:pt>
                <c:pt idx="1">
                  <c:v>26.0</c:v>
                </c:pt>
                <c:pt idx="2">
                  <c:v>24.0</c:v>
                </c:pt>
                <c:pt idx="3">
                  <c:v>34.0</c:v>
                </c:pt>
                <c:pt idx="4">
                  <c:v>47.0</c:v>
                </c:pt>
                <c:pt idx="5">
                  <c:v>20.0</c:v>
                </c:pt>
                <c:pt idx="6">
                  <c:v>22.0</c:v>
                </c:pt>
              </c:numCache>
            </c:numRef>
          </c:val>
        </c:ser>
        <c:ser>
          <c:idx val="1"/>
          <c:order val="1"/>
          <c:tx>
            <c:strRef>
              <c:f>Sheet5!$C$3:$C$4</c:f>
              <c:strCache>
                <c:ptCount val="1"/>
                <c:pt idx="0">
                  <c:v>Count of Salary</c:v>
                </c:pt>
              </c:strCache>
            </c:strRef>
          </c:tx>
          <c:invertIfNegative val="0"/>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Sheet5!$C$5:$C$12</c:f>
              <c:numCache>
                <c:formatCode>General</c:formatCode>
                <c:ptCount val="7"/>
                <c:pt idx="0">
                  <c:v>20.0</c:v>
                </c:pt>
                <c:pt idx="1">
                  <c:v>26.0</c:v>
                </c:pt>
                <c:pt idx="2">
                  <c:v>23.0</c:v>
                </c:pt>
                <c:pt idx="3">
                  <c:v>34.0</c:v>
                </c:pt>
                <c:pt idx="4">
                  <c:v>46.0</c:v>
                </c:pt>
                <c:pt idx="5">
                  <c:v>19.0</c:v>
                </c:pt>
                <c:pt idx="6">
                  <c:v>21.0</c:v>
                </c:pt>
              </c:numCache>
            </c:numRef>
          </c:val>
        </c:ser>
        <c:dLbls>
          <c:showLegendKey val="0"/>
          <c:showVal val="0"/>
          <c:showCatName val="0"/>
          <c:showSerName val="0"/>
          <c:showPercent val="0"/>
          <c:showBubbleSize val="0"/>
        </c:dLbls>
        <c:gapWidth val="150"/>
        <c:axId val="140223232"/>
        <c:axId val="130360064"/>
      </c:barChart>
      <c:catAx>
        <c:axId val="140223232"/>
        <c:scaling>
          <c:orientation val="minMax"/>
        </c:scaling>
        <c:delete val="0"/>
        <c:axPos val="b"/>
        <c:majorTickMark val="out"/>
        <c:minorTickMark val="none"/>
        <c:tickLblPos val="nextTo"/>
        <c:crossAx val="130360064"/>
        <c:crosses val="autoZero"/>
        <c:auto val="1"/>
        <c:lblAlgn val="ctr"/>
        <c:lblOffset val="100"/>
        <c:noMultiLvlLbl val="0"/>
      </c:catAx>
      <c:valAx>
        <c:axId val="130360064"/>
        <c:scaling>
          <c:orientation val="minMax"/>
        </c:scaling>
        <c:delete val="0"/>
        <c:axPos val="l"/>
        <c:majorGridlines/>
        <c:numFmt formatCode="General" sourceLinked="1"/>
        <c:majorTickMark val="out"/>
        <c:minorTickMark val="none"/>
        <c:tickLblPos val="nextTo"/>
        <c:crossAx val="140223232"/>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874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79466BD9-4A34-4181-B996-EEF0762737A3}" type="datetimeFigureOut">
              <a:rPr lang="en-US" smtClean="0"/>
              <a:t>8/31/2024</a:t>
            </a:fld>
            <a:endParaRPr lang="en-IN"/>
          </a:p>
        </p:txBody>
      </p:sp>
      <p:sp>
        <p:nvSpPr>
          <p:cNvPr id="1048747" name="Slide Image Placeholder 3"/>
          <p:cNvSpPr>
            <a:spLocks noChangeAspect="1" noRot="1" noGrp="1"/>
          </p:cNvSpPr>
          <p:nvPr>
            <p:ph type="sldImg" idx="2"/>
          </p:nvPr>
        </p:nvSpPr>
        <p:spPr>
          <a:xfrm>
            <a:off x="382588" y="685800"/>
            <a:ext cx="6092825" cy="3429000"/>
          </a:xfrm>
          <a:prstGeom prst="rect"/>
          <a:noFill/>
          <a:ln w="12700">
            <a:solidFill>
              <a:prstClr val="black"/>
            </a:solidFill>
          </a:ln>
        </p:spPr>
        <p:txBody>
          <a:bodyPr anchor="ctr" bIns="45720" lIns="91440" rIns="91440" rtlCol="0" tIns="45720" vert="horz"/>
          <a:p>
            <a:endParaRPr lang="en-IN"/>
          </a:p>
        </p:txBody>
      </p:sp>
      <p:sp>
        <p:nvSpPr>
          <p:cNvPr id="104874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4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875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C04B7EDD-DED2-4F08-91E7-D75309B8BF5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687388" y="1143000"/>
            <a:ext cx="5483225" cy="3086100"/>
          </a:xfrm>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7" name="Slide Image Placeholder 1"/>
          <p:cNvSpPr>
            <a:spLocks noChangeAspect="1" noRot="1" noGrp="1"/>
          </p:cNvSpPr>
          <p:nvPr>
            <p:ph type="sldImg"/>
          </p:nvPr>
        </p:nvSpPr>
        <p:spPr>
          <a:xfrm>
            <a:off x="687388" y="1143000"/>
            <a:ext cx="5483225" cy="3086100"/>
          </a:xfrm>
        </p:spPr>
      </p:sp>
      <p:sp>
        <p:nvSpPr>
          <p:cNvPr id="1048688" name="Notes Placeholder 2"/>
          <p:cNvSpPr>
            <a:spLocks noGrp="1"/>
          </p:cNvSpPr>
          <p:nvPr>
            <p:ph type="body" idx="1"/>
          </p:nvPr>
        </p:nvSpPr>
        <p:spPr/>
        <p:txBody>
          <a:bodyPr>
            <a:normAutofit/>
          </a:bodyPr>
          <a:p>
            <a:endParaRPr dirty="0" lang="en-IN"/>
          </a:p>
        </p:txBody>
      </p:sp>
      <p:sp>
        <p:nvSpPr>
          <p:cNvPr id="1048689"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711108" y="1371600"/>
            <a:ext cx="10467501"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711107" y="3228536"/>
            <a:ext cx="10471565"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1D8BD707-D9CF-40AE-B4C6-C98DA3205C09}" type="datetimeFigureOut">
              <a:rPr lang="en-US" smtClean="0"/>
              <a:t>8/31/2024</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712" name="Title 1"/>
          <p:cNvSpPr>
            <a:spLocks noGrp="1"/>
          </p:cNvSpPr>
          <p:nvPr>
            <p:ph type="title"/>
          </p:nvPr>
        </p:nvSpPr>
        <p:spPr/>
        <p:txBody>
          <a:bodyPr/>
          <a:p>
            <a:r>
              <a:rPr kumimoji="0" lang="en-US" smtClean="0"/>
              <a:t>Click to edit Master title style</a:t>
            </a:r>
            <a:endParaRPr kumimoji="0" lang="en-US"/>
          </a:p>
        </p:txBody>
      </p:sp>
      <p:sp>
        <p:nvSpPr>
          <p:cNvPr id="104871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5" name="Footer Placeholder 4"/>
          <p:cNvSpPr>
            <a:spLocks noGrp="1"/>
          </p:cNvSpPr>
          <p:nvPr>
            <p:ph type="ftr" sz="quarter" idx="11"/>
          </p:nvPr>
        </p:nvSpPr>
        <p:spPr/>
        <p:txBody>
          <a:bodyPr/>
          <a:p>
            <a:endParaRPr lang="en-US"/>
          </a:p>
        </p:txBody>
      </p:sp>
      <p:sp>
        <p:nvSpPr>
          <p:cNvPr id="104871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92" name="Vertical Title 1"/>
          <p:cNvSpPr>
            <a:spLocks noGrp="1"/>
          </p:cNvSpPr>
          <p:nvPr>
            <p:ph type="title" orient="vert"/>
          </p:nvPr>
        </p:nvSpPr>
        <p:spPr>
          <a:xfrm>
            <a:off x="8838049" y="914401"/>
            <a:ext cx="2742843" cy="5211763"/>
          </a:xfrm>
        </p:spPr>
        <p:txBody>
          <a:bodyPr vert="eaVert"/>
          <a:p>
            <a:r>
              <a:rPr kumimoji="0" lang="en-US" smtClean="0"/>
              <a:t>Click to edit Master title style</a:t>
            </a:r>
            <a:endParaRPr kumimoji="0" lang="en-US"/>
          </a:p>
        </p:txBody>
      </p:sp>
      <p:sp>
        <p:nvSpPr>
          <p:cNvPr id="1048693" name="Vertical Text Placeholder 2"/>
          <p:cNvSpPr>
            <a:spLocks noGrp="1"/>
          </p:cNvSpPr>
          <p:nvPr>
            <p:ph type="body" orient="vert" idx="1"/>
          </p:nvPr>
        </p:nvSpPr>
        <p:spPr>
          <a:xfrm>
            <a:off x="609521" y="914401"/>
            <a:ext cx="8025355"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97" name="Title 1"/>
          <p:cNvSpPr>
            <a:spLocks noGrp="1"/>
          </p:cNvSpPr>
          <p:nvPr>
            <p:ph type="title"/>
          </p:nvPr>
        </p:nvSpPr>
        <p:spPr/>
        <p:txBody>
          <a:bodyPr/>
          <a:p>
            <a:r>
              <a:rPr kumimoji="0" lang="en-US" smtClean="0"/>
              <a:t>Click to edit Master title style</a:t>
            </a:r>
            <a:endParaRPr kumimoji="0" lang="en-US"/>
          </a:p>
        </p:txBody>
      </p:sp>
      <p:sp>
        <p:nvSpPr>
          <p:cNvPr id="1048698"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56" name=""/>
        <p:cNvGrpSpPr/>
        <p:nvPr/>
      </p:nvGrpSpPr>
      <p:grpSpPr>
        <a:xfrm>
          <a:off x="0" y="0"/>
          <a:ext cx="0" cy="0"/>
          <a:chOff x="0" y="0"/>
          <a:chExt cx="0" cy="0"/>
        </a:xfrm>
      </p:grpSpPr>
      <p:sp>
        <p:nvSpPr>
          <p:cNvPr id="1048717" name="Title 1"/>
          <p:cNvSpPr>
            <a:spLocks noGrp="1"/>
          </p:cNvSpPr>
          <p:nvPr>
            <p:ph type="title"/>
          </p:nvPr>
        </p:nvSpPr>
        <p:spPr>
          <a:xfrm>
            <a:off x="707044" y="1316736"/>
            <a:ext cx="10361851"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718" name="Text Placeholder 2"/>
          <p:cNvSpPr>
            <a:spLocks noGrp="1"/>
          </p:cNvSpPr>
          <p:nvPr>
            <p:ph type="body" idx="1"/>
          </p:nvPr>
        </p:nvSpPr>
        <p:spPr>
          <a:xfrm>
            <a:off x="707044" y="2704664"/>
            <a:ext cx="10361851"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1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0" name="Footer Placeholder 4"/>
          <p:cNvSpPr>
            <a:spLocks noGrp="1"/>
          </p:cNvSpPr>
          <p:nvPr>
            <p:ph type="ftr" sz="quarter" idx="11"/>
          </p:nvPr>
        </p:nvSpPr>
        <p:spPr/>
        <p:txBody>
          <a:bodyPr/>
          <a:p>
            <a:endParaRPr lang="en-US"/>
          </a:p>
        </p:txBody>
      </p:sp>
      <p:sp>
        <p:nvSpPr>
          <p:cNvPr id="104872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722" name="Title 1"/>
          <p:cNvSpPr>
            <a:spLocks noGrp="1"/>
          </p:cNvSpPr>
          <p:nvPr>
            <p:ph type="title"/>
          </p:nvPr>
        </p:nvSpPr>
        <p:spPr>
          <a:xfrm>
            <a:off x="609521" y="704088"/>
            <a:ext cx="10971372" cy="1143000"/>
          </a:xfrm>
        </p:spPr>
        <p:txBody>
          <a:bodyPr/>
          <a:p>
            <a:r>
              <a:rPr kumimoji="0" lang="en-US" smtClean="0"/>
              <a:t>Click to edit Master title style</a:t>
            </a:r>
            <a:endParaRPr kumimoji="0" lang="en-US"/>
          </a:p>
        </p:txBody>
      </p:sp>
      <p:sp>
        <p:nvSpPr>
          <p:cNvPr id="1048723" name="Content Placeholder 2"/>
          <p:cNvSpPr>
            <a:spLocks noGrp="1"/>
          </p:cNvSpPr>
          <p:nvPr>
            <p:ph sz="half" idx="1"/>
          </p:nvPr>
        </p:nvSpPr>
        <p:spPr>
          <a:xfrm>
            <a:off x="609521" y="1920085"/>
            <a:ext cx="5384099"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4" name="Content Placeholder 3"/>
          <p:cNvSpPr>
            <a:spLocks noGrp="1"/>
          </p:cNvSpPr>
          <p:nvPr>
            <p:ph sz="half" idx="2"/>
          </p:nvPr>
        </p:nvSpPr>
        <p:spPr>
          <a:xfrm>
            <a:off x="6196793" y="1920085"/>
            <a:ext cx="5384099"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6" name="Footer Placeholder 5"/>
          <p:cNvSpPr>
            <a:spLocks noGrp="1"/>
          </p:cNvSpPr>
          <p:nvPr>
            <p:ph type="ftr" sz="quarter" idx="11"/>
          </p:nvPr>
        </p:nvSpPr>
        <p:spPr/>
        <p:txBody>
          <a:bodyPr/>
          <a:p>
            <a:endParaRPr lang="en-US"/>
          </a:p>
        </p:txBody>
      </p:sp>
      <p:sp>
        <p:nvSpPr>
          <p:cNvPr id="104872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728" name="Title 1"/>
          <p:cNvSpPr>
            <a:spLocks noGrp="1"/>
          </p:cNvSpPr>
          <p:nvPr>
            <p:ph type="title"/>
          </p:nvPr>
        </p:nvSpPr>
        <p:spPr>
          <a:xfrm>
            <a:off x="609521" y="704088"/>
            <a:ext cx="10971372" cy="1143000"/>
          </a:xfrm>
        </p:spPr>
        <p:txBody>
          <a:bodyPr anchor="b" tIns="45720"/>
          <a:p>
            <a:r>
              <a:rPr kumimoji="0" lang="en-US" smtClean="0"/>
              <a:t>Click to edit Master title style</a:t>
            </a:r>
            <a:endParaRPr kumimoji="0" lang="en-US"/>
          </a:p>
        </p:txBody>
      </p:sp>
      <p:sp>
        <p:nvSpPr>
          <p:cNvPr id="1048729" name="Text Placeholder 2"/>
          <p:cNvSpPr>
            <a:spLocks noGrp="1"/>
          </p:cNvSpPr>
          <p:nvPr>
            <p:ph type="body" idx="1"/>
          </p:nvPr>
        </p:nvSpPr>
        <p:spPr>
          <a:xfrm>
            <a:off x="609521" y="1855248"/>
            <a:ext cx="5386216"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0" name="Text Placeholder 3"/>
          <p:cNvSpPr>
            <a:spLocks noGrp="1"/>
          </p:cNvSpPr>
          <p:nvPr>
            <p:ph type="body" sz="half" idx="3"/>
          </p:nvPr>
        </p:nvSpPr>
        <p:spPr>
          <a:xfrm>
            <a:off x="6192561" y="1859758"/>
            <a:ext cx="5388332"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1" name="Content Placeholder 4"/>
          <p:cNvSpPr>
            <a:spLocks noGrp="1"/>
          </p:cNvSpPr>
          <p:nvPr>
            <p:ph sz="quarter" idx="2"/>
          </p:nvPr>
        </p:nvSpPr>
        <p:spPr>
          <a:xfrm>
            <a:off x="609521" y="2514600"/>
            <a:ext cx="5386216"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2" name="Content Placeholder 5"/>
          <p:cNvSpPr>
            <a:spLocks noGrp="1"/>
          </p:cNvSpPr>
          <p:nvPr>
            <p:ph sz="quarter" idx="4"/>
          </p:nvPr>
        </p:nvSpPr>
        <p:spPr>
          <a:xfrm>
            <a:off x="6192561" y="2514600"/>
            <a:ext cx="5388332"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3"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7"/>
          <p:cNvSpPr>
            <a:spLocks noGrp="1"/>
          </p:cNvSpPr>
          <p:nvPr>
            <p:ph type="ftr" sz="quarter" idx="11"/>
          </p:nvPr>
        </p:nvSpPr>
        <p:spPr/>
        <p:txBody>
          <a:bodyPr/>
          <a:p>
            <a:endParaRPr lang="en-US"/>
          </a:p>
        </p:txBody>
      </p:sp>
      <p:sp>
        <p:nvSpPr>
          <p:cNvPr id="1048735"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00" name="Title 1"/>
          <p:cNvSpPr>
            <a:spLocks noGrp="1"/>
          </p:cNvSpPr>
          <p:nvPr>
            <p:ph type="title"/>
          </p:nvPr>
        </p:nvSpPr>
        <p:spPr>
          <a:xfrm>
            <a:off x="609521" y="704088"/>
            <a:ext cx="11072958"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0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736"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37" name="Footer Placeholder 2"/>
          <p:cNvSpPr>
            <a:spLocks noGrp="1"/>
          </p:cNvSpPr>
          <p:nvPr>
            <p:ph type="ftr" sz="quarter" idx="11"/>
          </p:nvPr>
        </p:nvSpPr>
        <p:spPr/>
        <p:txBody>
          <a:bodyPr/>
          <a:p>
            <a:endParaRPr lang="en-US"/>
          </a:p>
        </p:txBody>
      </p:sp>
      <p:sp>
        <p:nvSpPr>
          <p:cNvPr id="1048738"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39" name="Title 1"/>
          <p:cNvSpPr>
            <a:spLocks noGrp="1"/>
          </p:cNvSpPr>
          <p:nvPr>
            <p:ph type="title"/>
          </p:nvPr>
        </p:nvSpPr>
        <p:spPr>
          <a:xfrm>
            <a:off x="914281" y="514352"/>
            <a:ext cx="3657124"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740" name="Text Placeholder 2"/>
          <p:cNvSpPr>
            <a:spLocks noGrp="1"/>
          </p:cNvSpPr>
          <p:nvPr>
            <p:ph type="body" idx="2"/>
          </p:nvPr>
        </p:nvSpPr>
        <p:spPr>
          <a:xfrm>
            <a:off x="914281" y="1676400"/>
            <a:ext cx="3657124"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741" name="Content Placeholder 3"/>
          <p:cNvSpPr>
            <a:spLocks noGrp="1"/>
          </p:cNvSpPr>
          <p:nvPr>
            <p:ph sz="half" idx="1"/>
          </p:nvPr>
        </p:nvSpPr>
        <p:spPr>
          <a:xfrm>
            <a:off x="4766113" y="1676400"/>
            <a:ext cx="6814779"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4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43" name="Footer Placeholder 5"/>
          <p:cNvSpPr>
            <a:spLocks noGrp="1"/>
          </p:cNvSpPr>
          <p:nvPr>
            <p:ph type="ftr" sz="quarter" idx="11"/>
          </p:nvPr>
        </p:nvSpPr>
        <p:spPr/>
        <p:txBody>
          <a:bodyPr/>
          <a:p>
            <a:endParaRPr lang="en-US"/>
          </a:p>
        </p:txBody>
      </p:sp>
      <p:sp>
        <p:nvSpPr>
          <p:cNvPr id="104874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4" name=""/>
        <p:cNvGrpSpPr/>
        <p:nvPr/>
      </p:nvGrpSpPr>
      <p:grpSpPr>
        <a:xfrm>
          <a:off x="0" y="0"/>
          <a:ext cx="0" cy="0"/>
          <a:chOff x="0" y="0"/>
          <a:chExt cx="0" cy="0"/>
        </a:xfrm>
      </p:grpSpPr>
      <p:sp>
        <p:nvSpPr>
          <p:cNvPr id="1048702" name="Snip and Round Single Corner Rectangle 8"/>
          <p:cNvSpPr/>
          <p:nvPr/>
        </p:nvSpPr>
        <p:spPr>
          <a:xfrm rot="420000" flipV="1">
            <a:off x="4220455" y="1108077"/>
            <a:ext cx="7009487"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03" name="Right Triangle 11"/>
          <p:cNvSpPr/>
          <p:nvPr/>
        </p:nvSpPr>
        <p:spPr>
          <a:xfrm rot="420000" flipV="1">
            <a:off x="10670790" y="5359769"/>
            <a:ext cx="207237"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04" name="Title 1"/>
          <p:cNvSpPr>
            <a:spLocks noGrp="1"/>
          </p:cNvSpPr>
          <p:nvPr>
            <p:ph type="title"/>
          </p:nvPr>
        </p:nvSpPr>
        <p:spPr>
          <a:xfrm>
            <a:off x="812694" y="1176997"/>
            <a:ext cx="2950080"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705" name="Text Placeholder 3"/>
          <p:cNvSpPr>
            <a:spLocks noGrp="1"/>
          </p:cNvSpPr>
          <p:nvPr>
            <p:ph type="body" sz="half" idx="2"/>
          </p:nvPr>
        </p:nvSpPr>
        <p:spPr>
          <a:xfrm>
            <a:off x="812694" y="2828785"/>
            <a:ext cx="2946016"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a:xfrm>
            <a:off x="10768198" y="6356351"/>
            <a:ext cx="812694" cy="365125"/>
          </a:xfrm>
        </p:spPr>
        <p:txBody>
          <a:bodyPr/>
          <a:p>
            <a:fld id="{B6F15528-21DE-4FAA-801E-634DDDAF4B2B}" type="slidenum">
              <a:rPr lang="en-US" smtClean="0"/>
              <a:t>‹#›</a:t>
            </a:fld>
            <a:endParaRPr lang="en-US"/>
          </a:p>
        </p:txBody>
      </p:sp>
      <p:sp>
        <p:nvSpPr>
          <p:cNvPr id="1048709" name="Picture Placeholder 2"/>
          <p:cNvSpPr>
            <a:spLocks noGrp="1"/>
          </p:cNvSpPr>
          <p:nvPr>
            <p:ph type="pic" idx="1"/>
          </p:nvPr>
        </p:nvSpPr>
        <p:spPr>
          <a:xfrm rot="420000">
            <a:off x="4647119" y="1199517"/>
            <a:ext cx="6156159"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710" name="Freeform 9"/>
          <p:cNvSpPr/>
          <p:nvPr/>
        </p:nvSpPr>
        <p:spPr bwMode="auto">
          <a:xfrm flipV="1">
            <a:off x="-12699" y="5816600"/>
            <a:ext cx="1221581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711" name="Freeform 10"/>
          <p:cNvSpPr/>
          <p:nvPr/>
        </p:nvSpPr>
        <p:spPr bwMode="auto">
          <a:xfrm flipV="1">
            <a:off x="5841240" y="6219826"/>
            <a:ext cx="6349173"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12699" y="-7144"/>
            <a:ext cx="1221581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5841240" y="-7143"/>
            <a:ext cx="6349173"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521" y="704088"/>
            <a:ext cx="10971372"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609521" y="1935480"/>
            <a:ext cx="10971372"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609520" y="6356351"/>
            <a:ext cx="284443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1D8BD707-D9CF-40AE-B4C6-C98DA3205C09}" type="datetimeFigureOut">
              <a:rPr lang="en-US" smtClean="0"/>
              <a:t>8/31/2024</a:t>
            </a:fld>
            <a:endParaRPr lang="en-US"/>
          </a:p>
        </p:txBody>
      </p:sp>
      <p:sp>
        <p:nvSpPr>
          <p:cNvPr id="1048581" name="Footer Placeholder 21"/>
          <p:cNvSpPr>
            <a:spLocks noGrp="1"/>
          </p:cNvSpPr>
          <p:nvPr>
            <p:ph type="ftr" sz="quarter" idx="3"/>
          </p:nvPr>
        </p:nvSpPr>
        <p:spPr>
          <a:xfrm>
            <a:off x="3555537" y="6356351"/>
            <a:ext cx="4469818"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10565024" y="6356351"/>
            <a:ext cx="1015868"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B6F15528-21DE-4FAA-801E-634DDDAF4B2B}" type="slidenum">
              <a:rPr lang="en-US" smtClean="0"/>
              <a:t>‹#›</a:t>
            </a:fld>
            <a:endParaRPr lang="en-US"/>
          </a:p>
        </p:txBody>
      </p:sp>
      <p:grpSp>
        <p:nvGrpSpPr>
          <p:cNvPr id="13" name="Group 1"/>
          <p:cNvGrpSpPr/>
          <p:nvPr/>
        </p:nvGrpSpPr>
        <p:grpSpPr>
          <a:xfrm>
            <a:off x="-25353" y="202408"/>
            <a:ext cx="12239137"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186" y="990600"/>
            <a:ext cx="1742848" cy="1333500"/>
            <a:chOff x="742950" y="1104900"/>
            <a:chExt cx="1743075" cy="1333500"/>
          </a:xfrm>
        </p:grpSpPr>
        <p:sp>
          <p:nvSpPr>
            <p:cNvPr id="104859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2" name="object 5"/>
          <p:cNvSpPr/>
          <p:nvPr/>
        </p:nvSpPr>
        <p:spPr>
          <a:xfrm>
            <a:off x="3752365" y="1190627"/>
            <a:ext cx="1666658"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3" name="object 6"/>
          <p:cNvSpPr/>
          <p:nvPr/>
        </p:nvSpPr>
        <p:spPr>
          <a:xfrm>
            <a:off x="3799981" y="5229243"/>
            <a:ext cx="723806"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4" name="object 7"/>
          <p:cNvSpPr txBox="1">
            <a:spLocks noGrp="1"/>
          </p:cNvSpPr>
          <p:nvPr>
            <p:ph type="ctrTitle"/>
          </p:nvPr>
        </p:nvSpPr>
        <p:spPr>
          <a:xfrm>
            <a:off x="-2210594" y="494666"/>
            <a:ext cx="12190413" cy="1210311"/>
          </a:xfrm>
          <a:prstGeom prst="rect"/>
        </p:spPr>
        <p:txBody>
          <a:bodyPr bIns="0" lIns="0" rIns="0" rtlCol="0" tIns="16510" vert="horz" wrap="square">
            <a:spAutoFit/>
          </a:bodyPr>
          <a:p>
            <a:pPr marL="3213735">
              <a:spcBef>
                <a:spcPts val="130"/>
              </a:spcBef>
            </a:pPr>
            <a:r>
              <a:rPr b="1" dirty="0" sz="40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000" i="0" lang="en-US">
                <a:solidFill>
                  <a:srgbClr val="0F0F0F"/>
                </a:solidFill>
                <a:effectLst/>
                <a:latin typeface="Times New Roman" panose="02020603050405020304" pitchFamily="18" charset="0"/>
                <a:cs typeface="Times New Roman" panose="02020603050405020304" pitchFamily="18" charset="0"/>
              </a:rPr>
              <a:t> </a:t>
            </a:r>
            <a:r>
              <a:rPr b="1" dirty="0" sz="4000" i="0" lang="en-US">
                <a:solidFill>
                  <a:srgbClr val="0F0F0F"/>
                </a:solidFill>
                <a:effectLst/>
                <a:latin typeface="Roboto" panose="020F0502020204030204" pitchFamily="2" charset="0"/>
              </a:rPr>
              <a:t/>
            </a:r>
            <a:br>
              <a:rPr b="1" dirty="0" sz="4000" i="0" lang="en-US">
                <a:solidFill>
                  <a:srgbClr val="0F0F0F"/>
                </a:solidFill>
                <a:effectLst/>
                <a:latin typeface="Roboto" panose="020F0502020204030204" pitchFamily="2" charset="0"/>
              </a:rPr>
            </a:br>
            <a:endParaRPr dirty="0" sz="4000" spc="15"/>
          </a:p>
        </p:txBody>
      </p:sp>
      <p:sp>
        <p:nvSpPr>
          <p:cNvPr id="1048595" name="object 11"/>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187" y="6467493"/>
            <a:ext cx="2142846" cy="200025"/>
          </a:xfrm>
          <a:prstGeom prst="rect"/>
        </p:spPr>
      </p:pic>
      <p:sp>
        <p:nvSpPr>
          <p:cNvPr id="1048596" name="TextBox 13"/>
          <p:cNvSpPr txBox="1"/>
          <p:nvPr/>
        </p:nvSpPr>
        <p:spPr>
          <a:xfrm>
            <a:off x="1666627" y="2500307"/>
            <a:ext cx="8609479" cy="2987040"/>
          </a:xfrm>
          <a:prstGeom prst="rect"/>
          <a:noFill/>
        </p:spPr>
        <p:txBody>
          <a:bodyPr rtlCol="0" wrap="square">
            <a:spAutoFit/>
          </a:bodyPr>
          <a:p>
            <a:r>
              <a:rPr dirty="0" sz="3200" lang="en-US"/>
              <a:t>STUDENT NAME</a:t>
            </a:r>
            <a:r>
              <a:rPr dirty="0" sz="3200" lang="en-US" smtClean="0"/>
              <a:t>: </a:t>
            </a:r>
            <a:r>
              <a:rPr dirty="0" sz="3200" lang="en-US" smtClean="0"/>
              <a:t>P</a:t>
            </a:r>
            <a:r>
              <a:rPr dirty="0" sz="3200" lang="en-US" smtClean="0"/>
              <a:t>M</a:t>
            </a:r>
            <a:r>
              <a:rPr dirty="0" sz="3200" lang="en-US" smtClean="0"/>
              <a:t>.</a:t>
            </a:r>
            <a:r>
              <a:rPr dirty="0" sz="3200" lang="en-US" smtClean="0"/>
              <a:t>P</a:t>
            </a:r>
            <a:r>
              <a:rPr dirty="0" sz="3200" lang="en-US" smtClean="0"/>
              <a:t>R</a:t>
            </a:r>
            <a:r>
              <a:rPr dirty="0" sz="3200" lang="en-US" smtClean="0"/>
              <a:t>A</a:t>
            </a:r>
            <a:r>
              <a:rPr dirty="0" sz="3200" lang="en-US" smtClean="0"/>
              <a:t>D</a:t>
            </a:r>
            <a:r>
              <a:rPr dirty="0" sz="3200" lang="en-US" smtClean="0"/>
              <a:t>E</a:t>
            </a:r>
            <a:r>
              <a:rPr dirty="0" sz="3200" lang="en-US" smtClean="0"/>
              <a:t>E</a:t>
            </a:r>
            <a:r>
              <a:rPr dirty="0" sz="3200" lang="en-US" smtClean="0"/>
              <a:t>S</a:t>
            </a:r>
            <a:r>
              <a:rPr dirty="0" sz="3200" lang="en-US" smtClean="0"/>
              <a:t>H</a:t>
            </a:r>
            <a:endParaRPr dirty="0" sz="3200" lang="en-US"/>
          </a:p>
          <a:p>
            <a:r>
              <a:rPr dirty="0" sz="3200" lang="en-US"/>
              <a:t>REGISTER NO</a:t>
            </a:r>
            <a:r>
              <a:rPr dirty="0" sz="3200" lang="en-US" smtClean="0"/>
              <a:t>: </a:t>
            </a:r>
            <a:r>
              <a:rPr dirty="0" sz="3200" lang="en-US" smtClean="0"/>
              <a:t>1222001</a:t>
            </a:r>
            <a:r>
              <a:rPr dirty="0" sz="3200" lang="en-US" smtClean="0"/>
              <a:t>8</a:t>
            </a:r>
            <a:r>
              <a:rPr dirty="0" sz="3200" lang="en-US" smtClean="0"/>
              <a:t>6</a:t>
            </a:r>
            <a:r>
              <a:rPr dirty="0" sz="3200" lang="en-US" smtClean="0"/>
              <a:t>&amp; asunm1101222001</a:t>
            </a:r>
            <a:r>
              <a:rPr dirty="0" sz="3200" lang="en-US" smtClean="0"/>
              <a:t>8</a:t>
            </a:r>
            <a:r>
              <a:rPr dirty="0" sz="3200" lang="en-US" smtClean="0"/>
              <a:t>6</a:t>
            </a:r>
            <a:endParaRPr dirty="0" sz="3200" lang="en-US"/>
          </a:p>
          <a:p>
            <a:r>
              <a:rPr dirty="0" sz="3200" lang="en-US"/>
              <a:t>DEPARTMENT</a:t>
            </a:r>
            <a:r>
              <a:rPr dirty="0" sz="3200" lang="en-US" smtClean="0"/>
              <a:t>: B.COM CS</a:t>
            </a:r>
            <a:endParaRPr dirty="0" sz="3200" lang="en-US"/>
          </a:p>
          <a:p>
            <a:r>
              <a:rPr dirty="0" sz="3200" lang="en-US" smtClean="0"/>
              <a:t>COLLEGE : D.R.B.C.C.C HINDU COLLEGE</a:t>
            </a:r>
            <a:endParaRPr dirty="0" sz="3200" lang="en-US"/>
          </a:p>
          <a:p>
            <a:r>
              <a:rPr dirty="0" sz="3200" lang="en-US"/>
              <a:t>           </a:t>
            </a:r>
            <a:endParaRPr dirty="0" sz="32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658" y="6467475"/>
            <a:ext cx="76190" cy="177800"/>
          </a:xfrm>
          <a:prstGeom prst="rect"/>
        </p:spPr>
      </p:pic>
      <p:sp>
        <p:nvSpPr>
          <p:cNvPr id="1048677" name="object 9"/>
          <p:cNvSpPr txBox="1"/>
          <p:nvPr/>
        </p:nvSpPr>
        <p:spPr>
          <a:xfrm>
            <a:off x="11275751" y="6473346"/>
            <a:ext cx="22857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8" name="object 8"/>
          <p:cNvSpPr txBox="1"/>
          <p:nvPr/>
        </p:nvSpPr>
        <p:spPr>
          <a:xfrm>
            <a:off x="739678" y="291148"/>
            <a:ext cx="3303474" cy="75212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7091" y="525141"/>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6"/>
          <p:cNvSpPr txBox="1"/>
          <p:nvPr/>
        </p:nvSpPr>
        <p:spPr>
          <a:xfrm>
            <a:off x="809495" y="1857364"/>
            <a:ext cx="184731" cy="369332"/>
          </a:xfrm>
          <a:prstGeom prst="rect"/>
          <a:noFill/>
        </p:spPr>
        <p:txBody>
          <a:bodyPr rtlCol="0" wrap="none">
            <a:spAutoFit/>
          </a:bodyPr>
          <a:p>
            <a:endParaRPr dirty="0" lang="en-IN"/>
          </a:p>
        </p:txBody>
      </p:sp>
      <p:sp>
        <p:nvSpPr>
          <p:cNvPr id="1048681" name="Rectangle 9"/>
          <p:cNvSpPr/>
          <p:nvPr/>
        </p:nvSpPr>
        <p:spPr>
          <a:xfrm>
            <a:off x="738065" y="1214428"/>
            <a:ext cx="8506175" cy="5324535"/>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2" name="object 3"/>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658" y="6467475"/>
            <a:ext cx="76190" cy="177800"/>
          </a:xfrm>
          <a:prstGeom prst="rect"/>
        </p:spPr>
      </p:pic>
      <p:sp>
        <p:nvSpPr>
          <p:cNvPr id="1048685" name="object 7"/>
          <p:cNvSpPr txBox="1">
            <a:spLocks noGrp="1"/>
          </p:cNvSpPr>
          <p:nvPr>
            <p:ph type="title"/>
          </p:nvPr>
        </p:nvSpPr>
        <p:spPr>
          <a:xfrm>
            <a:off x="755235" y="385444"/>
            <a:ext cx="2436813" cy="69057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5751" y="6473346"/>
            <a:ext cx="22857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0"/>
          <p:cNvGraphicFramePr>
            <a:graphicFrameLocks/>
          </p:cNvGraphicFramePr>
          <p:nvPr/>
        </p:nvGraphicFramePr>
        <p:xfrm>
          <a:off x="952340" y="1500174"/>
          <a:ext cx="9428589" cy="478634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2"/>
          <p:cNvSpPr txBox="1"/>
          <p:nvPr/>
        </p:nvSpPr>
        <p:spPr>
          <a:xfrm>
            <a:off x="738061" y="1500174"/>
            <a:ext cx="9500018" cy="5016758"/>
          </a:xfrm>
          <a:prstGeom prst="rect"/>
          <a:noFill/>
        </p:spPr>
        <p:txBody>
          <a:bodyPr rtlCol="0" wrap="square">
            <a:spAutoFit/>
          </a:bodyPr>
          <a:p>
            <a:r>
              <a:rPr dirty="0" sz="3200" lang="en-US" smtClean="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a:t>
            </a:r>
            <a:endParaRPr dirty="0" sz="32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object 2"/>
          <p:cNvSpPr/>
          <p:nvPr/>
        </p:nvSpPr>
        <p:spPr>
          <a:xfrm>
            <a:off x="0" y="0"/>
            <a:ext cx="121904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2884" y="0"/>
            <a:ext cx="4752356" cy="6863080"/>
            <a:chOff x="7443849" y="0"/>
            <a:chExt cx="4752975" cy="6863080"/>
          </a:xfrm>
        </p:grpSpPr>
        <p:sp>
          <p:nvSpPr>
            <p:cNvPr id="104860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4" name="object 13"/>
          <p:cNvSpPr/>
          <p:nvPr/>
        </p:nvSpPr>
        <p:spPr>
          <a:xfrm>
            <a:off x="2" y="4010025"/>
            <a:ext cx="447616"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5" name="object 14"/>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15"/>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16"/>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8" name="object 17"/>
          <p:cNvSpPr txBox="1">
            <a:spLocks noGrp="1"/>
          </p:cNvSpPr>
          <p:nvPr>
            <p:ph type="title"/>
          </p:nvPr>
        </p:nvSpPr>
        <p:spPr>
          <a:xfrm>
            <a:off x="739691" y="861513"/>
            <a:ext cx="3909186"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19" name="object 22"/>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grpSp>
        <p:nvGrpSpPr>
          <p:cNvPr id="35" name="object 18"/>
          <p:cNvGrpSpPr/>
          <p:nvPr/>
        </p:nvGrpSpPr>
        <p:grpSpPr>
          <a:xfrm>
            <a:off x="466676" y="6410343"/>
            <a:ext cx="3704743"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TextBox 22"/>
          <p:cNvSpPr txBox="1"/>
          <p:nvPr/>
        </p:nvSpPr>
        <p:spPr>
          <a:xfrm>
            <a:off x="1217365" y="2123271"/>
            <a:ext cx="8592109"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1" name="object 2"/>
          <p:cNvSpPr/>
          <p:nvPr/>
        </p:nvSpPr>
        <p:spPr>
          <a:xfrm>
            <a:off x="-76183" y="28579"/>
            <a:ext cx="12480089"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2884" y="0"/>
            <a:ext cx="4752356" cy="6863080"/>
            <a:chOff x="7443849" y="0"/>
            <a:chExt cx="4752975" cy="6863080"/>
          </a:xfrm>
        </p:grpSpPr>
        <p:sp>
          <p:nvSpPr>
            <p:cNvPr id="104862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1" name="object 13"/>
          <p:cNvSpPr/>
          <p:nvPr/>
        </p:nvSpPr>
        <p:spPr>
          <a:xfrm>
            <a:off x="2" y="4010025"/>
            <a:ext cx="447616"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txBox="1"/>
          <p:nvPr/>
        </p:nvSpPr>
        <p:spPr>
          <a:xfrm>
            <a:off x="752378" y="6486046"/>
            <a:ext cx="1773324"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3" name="object 15"/>
          <p:cNvSpPr/>
          <p:nvPr/>
        </p:nvSpPr>
        <p:spPr>
          <a:xfrm>
            <a:off x="7361878" y="447675"/>
            <a:ext cx="361904"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09470" y="5610225"/>
            <a:ext cx="647616"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5658" y="6134100"/>
            <a:ext cx="247618" cy="247650"/>
          </a:xfrm>
          <a:prstGeom prst="rect"/>
        </p:spPr>
      </p:pic>
      <p:grpSp>
        <p:nvGrpSpPr>
          <p:cNvPr id="38" name="object 18"/>
          <p:cNvGrpSpPr/>
          <p:nvPr/>
        </p:nvGrpSpPr>
        <p:grpSpPr>
          <a:xfrm>
            <a:off x="47619" y="3819523"/>
            <a:ext cx="4123788"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739678" y="-350573"/>
            <a:ext cx="2356813"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6" name="object 22"/>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7" name="TextBox 22"/>
          <p:cNvSpPr txBox="1"/>
          <p:nvPr/>
        </p:nvSpPr>
        <p:spPr>
          <a:xfrm>
            <a:off x="2509480" y="1041533"/>
            <a:ext cx="5028545"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0436" y="2933700"/>
            <a:ext cx="2761891" cy="3257550"/>
            <a:chOff x="7991475" y="2933700"/>
            <a:chExt cx="2762250" cy="32575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0" name="object 6"/>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7"/>
          <p:cNvSpPr txBox="1">
            <a:spLocks noGrp="1"/>
          </p:cNvSpPr>
          <p:nvPr>
            <p:ph type="title"/>
          </p:nvPr>
        </p:nvSpPr>
        <p:spPr>
          <a:xfrm>
            <a:off x="833964" y="606942"/>
            <a:ext cx="563616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2" name="object 10"/>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43" name="TextBox 10"/>
          <p:cNvSpPr txBox="1"/>
          <p:nvPr/>
        </p:nvSpPr>
        <p:spPr>
          <a:xfrm>
            <a:off x="666628" y="1857367"/>
            <a:ext cx="7285728" cy="4269740"/>
          </a:xfrm>
          <a:prstGeom prst="rect"/>
          <a:noFill/>
        </p:spPr>
        <p:txBody>
          <a:bodyPr rtlCol="0" wrap="square">
            <a:spAutoFit/>
          </a:bodyPr>
          <a:p>
            <a:r>
              <a:rPr dirty="0" sz="4000" lang="en-IN" smtClean="0"/>
              <a:t>To write a problem statement on employee performance, you need to identify the specific area of performance that is problematic, such as low productivity, high absenteeism, or poor quality of work.</a:t>
            </a:r>
            <a:endParaRPr dirty="0" sz="4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7109" y="2647950"/>
            <a:ext cx="3533315" cy="3810000"/>
            <a:chOff x="8658225" y="2647950"/>
            <a:chExt cx="3533775" cy="381000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6" name="object 6"/>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39681" y="861513"/>
            <a:ext cx="5262830" cy="638810"/>
          </a:xfrm>
          <a:prstGeom prst="rect"/>
        </p:spPr>
        <p:txBody>
          <a:bodyPr bIns="0" lIns="0" rIns="0" rtlCol="0" tIns="16510" vert="horz" wrap="square">
            <a:spAutoFit/>
          </a:bodyPr>
          <a:p>
            <a:pPr marL="12700">
              <a:lnSpc>
                <a:spcPct val="100000"/>
              </a:lnSpc>
              <a:spcBef>
                <a:spcPts val="130"/>
              </a:spcBef>
              <a:tabLst>
                <a:tab algn="l" pos="2642870"/>
              </a:tabLst>
            </a:pPr>
            <a:r>
              <a:rPr sz="4250" spc="5" smtClean="0"/>
              <a:t>PROJEC</a:t>
            </a:r>
            <a:r>
              <a:rPr dirty="0" sz="4250" lang="en-IN" spc="5" smtClean="0"/>
              <a:t>  </a:t>
            </a:r>
            <a:r>
              <a:rPr sz="4250" spc="-20" smtClean="0"/>
              <a:t>OVERVIEW</a:t>
            </a:r>
            <a:endParaRPr sz="4250"/>
          </a:p>
        </p:txBody>
      </p:sp>
      <p:sp>
        <p:nvSpPr>
          <p:cNvPr id="1048648" name="object 10"/>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49" name="TextBox 10"/>
          <p:cNvSpPr txBox="1"/>
          <p:nvPr/>
        </p:nvSpPr>
        <p:spPr>
          <a:xfrm>
            <a:off x="990471" y="2133618"/>
            <a:ext cx="7923768"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0" name="TextBox 11"/>
          <p:cNvSpPr txBox="1"/>
          <p:nvPr/>
        </p:nvSpPr>
        <p:spPr>
          <a:xfrm>
            <a:off x="452340" y="1714488"/>
            <a:ext cx="8857159" cy="4866640"/>
          </a:xfrm>
          <a:prstGeom prst="rect"/>
          <a:noFill/>
        </p:spPr>
        <p:txBody>
          <a:bodyPr rtlCol="0" wrap="square">
            <a:spAutoFit/>
          </a:bodyPr>
          <a:p>
            <a:r>
              <a:rPr dirty="0" sz="4000" lang="en-IN" smtClean="0"/>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endParaRPr dirty="0" sz="4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51" name="object 2"/>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3"/>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4"/>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5"/>
          <p:cNvSpPr txBox="1">
            <a:spLocks noGrp="1"/>
          </p:cNvSpPr>
          <p:nvPr>
            <p:ph type="title"/>
          </p:nvPr>
        </p:nvSpPr>
        <p:spPr>
          <a:xfrm>
            <a:off x="699361" y="891794"/>
            <a:ext cx="5013942"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55" name="object 8"/>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56" name="object 8"/>
          <p:cNvSpPr txBox="1">
            <a:spLocks noGrp="1"/>
          </p:cNvSpPr>
          <p:nvPr>
            <p:ph type="sldNum" sz="quarter" idx="4294967295"/>
          </p:nvPr>
        </p:nvSpPr>
        <p:spPr>
          <a:xfrm>
            <a:off x="12039600" y="6473825"/>
            <a:ext cx="150813" cy="19050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817" y="6172218"/>
            <a:ext cx="2180941" cy="485775"/>
          </a:xfrm>
          <a:prstGeom prst="rect"/>
        </p:spPr>
      </p:pic>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p:nvPr/>
        </p:nvSpPr>
        <p:spPr>
          <a:xfrm>
            <a:off x="699452" y="891793"/>
            <a:ext cx="5014595" cy="518159"/>
          </a:xfrm>
          <a:prstGeom prst="rect"/>
        </p:spPr>
        <p:txBody>
          <a:bodyPr anchor="ctr" bIns="0" lIns="0" rIns="0" rtlCol="0" tIns="16510" vert="horz" wrap="square">
            <a:spAutoFit/>
          </a:bodyPr>
          <a:p>
            <a:pPr algn="ctr" defTabSz="914400" eaLnBrk="1" fontAlgn="auto" hangingPunct="1" indent="0" latinLnBrk="0" lvl="0" marL="12700" marR="0" rtl="0">
              <a:lnSpc>
                <a:spcPct val="100000"/>
              </a:lnSpc>
              <a:spcBef>
                <a:spcPts val="130"/>
              </a:spcBef>
              <a:spcAft>
                <a:spcPts val="0"/>
              </a:spcAft>
              <a:buClrTx/>
              <a:buSzTx/>
              <a:buFontTx/>
              <a:buNone/>
            </a:pPr>
            <a:r>
              <a:rPr baseline="0" b="0" cap="none" sz="3200" i="0" kern="1200" kumimoji="0" lang="en-IN" noProof="0" normalizeH="0" spc="25" strike="noStrike" u="none" smtClean="0">
                <a:ln>
                  <a:noFill/>
                </a:ln>
                <a:solidFill>
                  <a:schemeClr val="tx1"/>
                </a:solidFill>
                <a:effectLst/>
                <a:uLnTx/>
                <a:uFillTx/>
                <a:latin typeface="+mj-lt"/>
                <a:ea typeface="+mj-ea"/>
                <a:cs typeface="+mj-cs"/>
              </a:rPr>
              <a:t>W</a:t>
            </a:r>
            <a:r>
              <a:rPr baseline="0" b="0" cap="none" sz="3200" i="0" kern="1200" kumimoji="0" lang="en-IN" noProof="0" normalizeH="0" spc="-20" strike="noStrike" u="none" smtClean="0">
                <a:ln>
                  <a:noFill/>
                </a:ln>
                <a:solidFill>
                  <a:schemeClr val="tx1"/>
                </a:solidFill>
                <a:effectLst/>
                <a:uLnTx/>
                <a:uFillTx/>
                <a:latin typeface="+mj-lt"/>
                <a:ea typeface="+mj-ea"/>
                <a:cs typeface="+mj-cs"/>
              </a:rPr>
              <a:t>H</a:t>
            </a:r>
            <a:r>
              <a:rPr baseline="0" b="0" cap="none" sz="3200" i="0" kern="1200" kumimoji="0" lang="en-IN" noProof="0" normalizeH="0" spc="20" strike="noStrike" u="none" smtClean="0">
                <a:ln>
                  <a:noFill/>
                </a:ln>
                <a:solidFill>
                  <a:schemeClr val="tx1"/>
                </a:solidFill>
                <a:effectLst/>
                <a:uLnTx/>
                <a:uFillTx/>
                <a:latin typeface="+mj-lt"/>
                <a:ea typeface="+mj-ea"/>
                <a:cs typeface="+mj-cs"/>
              </a:rPr>
              <a:t>O</a:t>
            </a:r>
            <a:r>
              <a:rPr baseline="0" b="0" cap="none" sz="3200" i="0" kern="1200" kumimoji="0" lang="en-IN" noProof="0" normalizeH="0" spc="-235" strike="noStrike" u="none" smtClean="0">
                <a:ln>
                  <a:noFill/>
                </a:ln>
                <a:solidFill>
                  <a:schemeClr val="tx1"/>
                </a:solidFill>
                <a:effectLst/>
                <a:uLnTx/>
                <a:uFillTx/>
                <a:latin typeface="+mj-lt"/>
                <a:ea typeface="+mj-ea"/>
                <a:cs typeface="+mj-cs"/>
              </a:rPr>
              <a:t> </a:t>
            </a:r>
            <a:r>
              <a:rPr baseline="0" b="0" cap="none" sz="3200" i="0" kern="1200" kumimoji="0" lang="en-IN" noProof="0" normalizeH="0" spc="-10" strike="noStrike" u="none" smtClean="0">
                <a:ln>
                  <a:noFill/>
                </a:ln>
                <a:solidFill>
                  <a:schemeClr val="tx1"/>
                </a:solidFill>
                <a:effectLst/>
                <a:uLnTx/>
                <a:uFillTx/>
                <a:latin typeface="+mj-lt"/>
                <a:ea typeface="+mj-ea"/>
                <a:cs typeface="+mj-cs"/>
              </a:rPr>
              <a:t>AR</a:t>
            </a:r>
            <a:r>
              <a:rPr baseline="0" b="0" cap="none" sz="3200" i="0" kern="1200" kumimoji="0" lang="en-IN" noProof="0" normalizeH="0" spc="15" strike="noStrike" u="none" smtClean="0">
                <a:ln>
                  <a:noFill/>
                </a:ln>
                <a:solidFill>
                  <a:schemeClr val="tx1"/>
                </a:solidFill>
                <a:effectLst/>
                <a:uLnTx/>
                <a:uFillTx/>
                <a:latin typeface="+mj-lt"/>
                <a:ea typeface="+mj-ea"/>
                <a:cs typeface="+mj-cs"/>
              </a:rPr>
              <a:t>E</a:t>
            </a:r>
            <a:r>
              <a:rPr baseline="0" b="0" cap="none" sz="3200" i="0" kern="1200" kumimoji="0" lang="en-IN" noProof="0" normalizeH="0" spc="-35" strike="noStrike" u="none" smtClean="0">
                <a:ln>
                  <a:noFill/>
                </a:ln>
                <a:solidFill>
                  <a:schemeClr val="tx1"/>
                </a:solidFill>
                <a:effectLst/>
                <a:uLnTx/>
                <a:uFillTx/>
                <a:latin typeface="+mj-lt"/>
                <a:ea typeface="+mj-ea"/>
                <a:cs typeface="+mj-cs"/>
              </a:rPr>
              <a:t> </a:t>
            </a:r>
            <a:r>
              <a:rPr baseline="0" b="0" cap="none" sz="3200" i="0" kern="1200" kumimoji="0" lang="en-IN" noProof="0" normalizeH="0" spc="-10" strike="noStrike" u="none" smtClean="0">
                <a:ln>
                  <a:noFill/>
                </a:ln>
                <a:solidFill>
                  <a:schemeClr val="tx1"/>
                </a:solidFill>
                <a:effectLst/>
                <a:uLnTx/>
                <a:uFillTx/>
                <a:latin typeface="+mj-lt"/>
                <a:ea typeface="+mj-ea"/>
                <a:cs typeface="+mj-cs"/>
              </a:rPr>
              <a:t>T</a:t>
            </a:r>
            <a:r>
              <a:rPr baseline="0" b="0" cap="none" sz="3200" i="0" kern="1200" kumimoji="0" lang="en-IN" noProof="0" normalizeH="0" spc="-15" strike="noStrike" u="none" smtClean="0">
                <a:ln>
                  <a:noFill/>
                </a:ln>
                <a:solidFill>
                  <a:schemeClr val="tx1"/>
                </a:solidFill>
                <a:effectLst/>
                <a:uLnTx/>
                <a:uFillTx/>
                <a:latin typeface="+mj-lt"/>
                <a:ea typeface="+mj-ea"/>
                <a:cs typeface="+mj-cs"/>
              </a:rPr>
              <a:t>H</a:t>
            </a:r>
            <a:r>
              <a:rPr baseline="0" b="0" cap="none" sz="3200" i="0" kern="1200" kumimoji="0" lang="en-IN" noProof="0" normalizeH="0" spc="15" strike="noStrike" u="none" smtClean="0">
                <a:ln>
                  <a:noFill/>
                </a:ln>
                <a:solidFill>
                  <a:schemeClr val="tx1"/>
                </a:solidFill>
                <a:effectLst/>
                <a:uLnTx/>
                <a:uFillTx/>
                <a:latin typeface="+mj-lt"/>
                <a:ea typeface="+mj-ea"/>
                <a:cs typeface="+mj-cs"/>
              </a:rPr>
              <a:t>E</a:t>
            </a:r>
            <a:r>
              <a:rPr baseline="0" b="0" cap="none" sz="3200" i="0" kern="1200" kumimoji="0" lang="en-IN" noProof="0" normalizeH="0" spc="-35" strike="noStrike" u="none" smtClean="0">
                <a:ln>
                  <a:noFill/>
                </a:ln>
                <a:solidFill>
                  <a:schemeClr val="tx1"/>
                </a:solidFill>
                <a:effectLst/>
                <a:uLnTx/>
                <a:uFillTx/>
                <a:latin typeface="+mj-lt"/>
                <a:ea typeface="+mj-ea"/>
                <a:cs typeface="+mj-cs"/>
              </a:rPr>
              <a:t> </a:t>
            </a:r>
            <a:r>
              <a:rPr baseline="0" b="0" cap="none" sz="3200" i="0" kern="1200" kumimoji="0" lang="en-IN" noProof="0" normalizeH="0" spc="-20" strike="noStrike" u="none" smtClean="0">
                <a:ln>
                  <a:noFill/>
                </a:ln>
                <a:solidFill>
                  <a:schemeClr val="tx1"/>
                </a:solidFill>
                <a:effectLst/>
                <a:uLnTx/>
                <a:uFillTx/>
                <a:latin typeface="+mj-lt"/>
                <a:ea typeface="+mj-ea"/>
                <a:cs typeface="+mj-cs"/>
              </a:rPr>
              <a:t>E</a:t>
            </a:r>
            <a:r>
              <a:rPr baseline="0" b="0" cap="none" sz="3200" i="0" kern="1200" kumimoji="0" lang="en-IN" noProof="0" normalizeH="0" spc="30" strike="noStrike" u="none" smtClean="0">
                <a:ln>
                  <a:noFill/>
                </a:ln>
                <a:solidFill>
                  <a:schemeClr val="tx1"/>
                </a:solidFill>
                <a:effectLst/>
                <a:uLnTx/>
                <a:uFillTx/>
                <a:latin typeface="+mj-lt"/>
                <a:ea typeface="+mj-ea"/>
                <a:cs typeface="+mj-cs"/>
              </a:rPr>
              <a:t>N</a:t>
            </a:r>
            <a:r>
              <a:rPr baseline="0" b="0" cap="none" sz="3200" i="0" kern="1200" kumimoji="0" lang="en-IN" noProof="0" normalizeH="0" spc="15" strike="noStrike" u="none" smtClean="0">
                <a:ln>
                  <a:noFill/>
                </a:ln>
                <a:solidFill>
                  <a:schemeClr val="tx1"/>
                </a:solidFill>
                <a:effectLst/>
                <a:uLnTx/>
                <a:uFillTx/>
                <a:latin typeface="+mj-lt"/>
                <a:ea typeface="+mj-ea"/>
                <a:cs typeface="+mj-cs"/>
              </a:rPr>
              <a:t>D</a:t>
            </a:r>
            <a:r>
              <a:rPr baseline="0" b="0" cap="none" sz="3200" i="0" kern="1200" kumimoji="0" lang="en-IN" noProof="0" normalizeH="0" spc="-45" strike="noStrike" u="none" smtClean="0">
                <a:ln>
                  <a:noFill/>
                </a:ln>
                <a:solidFill>
                  <a:schemeClr val="tx1"/>
                </a:solidFill>
                <a:effectLst/>
                <a:uLnTx/>
                <a:uFillTx/>
                <a:latin typeface="+mj-lt"/>
                <a:ea typeface="+mj-ea"/>
                <a:cs typeface="+mj-cs"/>
              </a:rPr>
              <a:t> </a:t>
            </a:r>
            <a:r>
              <a:rPr baseline="0" b="0" cap="none" sz="3200" i="0" kern="1200" kumimoji="0" lang="en-IN" noProof="0" normalizeH="0" spc="0" strike="noStrike" u="none" smtClean="0">
                <a:ln>
                  <a:noFill/>
                </a:ln>
                <a:solidFill>
                  <a:schemeClr val="tx1"/>
                </a:solidFill>
                <a:effectLst/>
                <a:uLnTx/>
                <a:uFillTx/>
                <a:latin typeface="+mj-lt"/>
                <a:ea typeface="+mj-ea"/>
                <a:cs typeface="+mj-cs"/>
              </a:rPr>
              <a:t>U</a:t>
            </a:r>
            <a:r>
              <a:rPr baseline="0" b="0" cap="none" sz="3200" i="0" kern="1200" kumimoji="0" lang="en-IN" noProof="0" normalizeH="0" spc="10" strike="noStrike" u="none" smtClean="0">
                <a:ln>
                  <a:noFill/>
                </a:ln>
                <a:solidFill>
                  <a:schemeClr val="tx1"/>
                </a:solidFill>
                <a:effectLst/>
                <a:uLnTx/>
                <a:uFillTx/>
                <a:latin typeface="+mj-lt"/>
                <a:ea typeface="+mj-ea"/>
                <a:cs typeface="+mj-cs"/>
              </a:rPr>
              <a:t>S</a:t>
            </a:r>
            <a:r>
              <a:rPr baseline="0" b="0" cap="none" sz="3200" i="0" kern="1200" kumimoji="0" lang="en-IN" noProof="0" normalizeH="0" spc="-25" strike="noStrike" u="none" smtClean="0">
                <a:ln>
                  <a:noFill/>
                </a:ln>
                <a:solidFill>
                  <a:schemeClr val="tx1"/>
                </a:solidFill>
                <a:effectLst/>
                <a:uLnTx/>
                <a:uFillTx/>
                <a:latin typeface="+mj-lt"/>
                <a:ea typeface="+mj-ea"/>
                <a:cs typeface="+mj-cs"/>
              </a:rPr>
              <a:t>E</a:t>
            </a:r>
            <a:r>
              <a:rPr baseline="0" b="0" cap="none" sz="3200" i="0" kern="1200" kumimoji="0" lang="en-IN" noProof="0" normalizeH="0" spc="-10" strike="noStrike" u="none" smtClean="0">
                <a:ln>
                  <a:noFill/>
                </a:ln>
                <a:solidFill>
                  <a:schemeClr val="tx1"/>
                </a:solidFill>
                <a:effectLst/>
                <a:uLnTx/>
                <a:uFillTx/>
                <a:latin typeface="+mj-lt"/>
                <a:ea typeface="+mj-ea"/>
                <a:cs typeface="+mj-cs"/>
              </a:rPr>
              <a:t>R</a:t>
            </a:r>
            <a:r>
              <a:rPr baseline="0" b="0" cap="none" sz="3200" i="0" kern="1200" kumimoji="0" lang="en-IN" noProof="0" normalizeH="0" spc="5" strike="noStrike" u="none" smtClean="0">
                <a:ln>
                  <a:noFill/>
                </a:ln>
                <a:solidFill>
                  <a:schemeClr val="tx1"/>
                </a:solidFill>
                <a:effectLst/>
                <a:uLnTx/>
                <a:uFillTx/>
                <a:latin typeface="+mj-lt"/>
                <a:ea typeface="+mj-ea"/>
                <a:cs typeface="+mj-cs"/>
              </a:rPr>
              <a:t>S?</a:t>
            </a:r>
            <a:endParaRPr baseline="0" b="0" cap="none" sz="3200" i="0" kern="1200" kumimoji="0" lang="en-IN" noProof="0" normalizeH="0" spc="0" strike="noStrike" u="none">
              <a:ln>
                <a:noFill/>
              </a:ln>
              <a:solidFill>
                <a:schemeClr val="tx1"/>
              </a:solidFill>
              <a:effectLst/>
              <a:uLnTx/>
              <a:uFillTx/>
              <a:latin typeface="+mj-lt"/>
              <a:ea typeface="+mj-ea"/>
              <a:cs typeface="+mj-cs"/>
            </a:endParaRPr>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Rectangle 19"/>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20"/>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21"/>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22"/>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23"/>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5" y="1714491"/>
            <a:ext cx="2695224" cy="3248025"/>
          </a:xfrm>
          <a:prstGeom prst="rect"/>
        </p:spPr>
      </p:pic>
      <p:sp>
        <p:nvSpPr>
          <p:cNvPr id="1048661" name="object 3"/>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094" y="857899"/>
            <a:ext cx="9761854"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5" name="object 9"/>
          <p:cNvSpPr txBox="1">
            <a:spLocks noGrp="1"/>
          </p:cNvSpPr>
          <p:nvPr>
            <p:ph type="sldNum" sz="quarter" idx="12"/>
          </p:nvPr>
        </p:nvSpPr>
        <p:spPr>
          <a:xfrm>
            <a:off x="11351941" y="6473337"/>
            <a:ext cx="15111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9" name="object 7"/>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66" name="TextBox 9"/>
          <p:cNvSpPr txBox="1"/>
          <p:nvPr/>
        </p:nvSpPr>
        <p:spPr>
          <a:xfrm>
            <a:off x="2023771" y="1714489"/>
            <a:ext cx="8000015" cy="1569660"/>
          </a:xfrm>
          <a:prstGeom prst="rect"/>
          <a:noFill/>
        </p:spPr>
        <p:txBody>
          <a:bodyPr rtlCol="0" wrap="square">
            <a:spAutoFit/>
          </a:bodyPr>
          <a:p>
            <a:r>
              <a:rPr dirty="0" sz="3200" lang="en-IN" smtClean="0"/>
              <a:t>Create and use pivot tables for dynamic data analysis, summarizing and filtering performance data.</a:t>
            </a:r>
            <a:endParaRPr dirty="0" sz="3200" lang="en-IN"/>
          </a:p>
        </p:txBody>
      </p:sp>
      <p:sp>
        <p:nvSpPr>
          <p:cNvPr id="1048667" name="TextBox 10"/>
          <p:cNvSpPr txBox="1"/>
          <p:nvPr/>
        </p:nvSpPr>
        <p:spPr>
          <a:xfrm>
            <a:off x="2166628" y="3571877"/>
            <a:ext cx="7714300" cy="2554545"/>
          </a:xfrm>
          <a:prstGeom prst="rect"/>
          <a:noFill/>
        </p:spPr>
        <p:txBody>
          <a:bodyPr rtlCol="0" wrap="square">
            <a:spAutoFit/>
          </a:bodyPr>
          <a:p>
            <a:r>
              <a:rPr dirty="0" sz="3200" lang="en-IN" smtClean="0"/>
              <a:t>A PivotTable is an interactive way to quickly summarize large amounts of data. You can use a PivotTable to analyze numerical data in detail, and answer unanticipated questions about your data.</a:t>
            </a:r>
            <a:endParaRPr dirty="0" sz="3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8" name="Title 1"/>
          <p:cNvSpPr txBox="1"/>
          <p:nvPr/>
        </p:nvSpPr>
        <p:spPr>
          <a:xfrm>
            <a:off x="772515" y="527196"/>
            <a:ext cx="10681335" cy="758190"/>
          </a:xfrm>
          <a:prstGeom prst="rect"/>
        </p:spPr>
        <p:txBody>
          <a:bodyPr anchor="ctr" bIns="45720" lIns="91440" rIns="91440" rtlCol="0" tIns="45720" vert="horz">
            <a:normAutofit lnSpcReduction="10000"/>
          </a:bodyPr>
          <a:p>
            <a:pPr algn="ctr" defTabSz="914400" eaLnBrk="1" fontAlgn="auto" hangingPunct="1" indent="0" latinLnBrk="0" lvl="0" marL="0" marR="0" rtl="0">
              <a:lnSpc>
                <a:spcPct val="100000"/>
              </a:lnSpc>
              <a:spcBef>
                <a:spcPct val="0"/>
              </a:spcBef>
              <a:spcAft>
                <a:spcPts val="0"/>
              </a:spcAft>
              <a:buClrTx/>
              <a:buSzTx/>
              <a:buFontTx/>
              <a:buNone/>
            </a:pPr>
            <a:r>
              <a:rPr baseline="0" b="0" cap="none" sz="4400" i="0" kern="1200" kumimoji="0" lang="en-IN" noProof="0" normalizeH="0" spc="0" strike="noStrike" u="none" smtClean="0">
                <a:ln>
                  <a:noFill/>
                </a:ln>
                <a:solidFill>
                  <a:schemeClr val="tx1"/>
                </a:solidFill>
                <a:effectLst/>
                <a:uLnTx/>
                <a:uFillTx/>
                <a:latin typeface="+mj-lt"/>
                <a:ea typeface="+mj-ea"/>
                <a:cs typeface="+mj-cs"/>
              </a:rPr>
              <a:t>Dataset Description</a:t>
            </a:r>
            <a:endParaRPr baseline="0" b="0" cap="none" dirty="0" sz="4400" i="0" kern="1200" kumimoji="0" lang="en-IN" noProof="0" normalizeH="0" spc="0" strike="noStrike" u="none">
              <a:ln>
                <a:noFill/>
              </a:ln>
              <a:solidFill>
                <a:schemeClr val="tx1"/>
              </a:solidFill>
              <a:effectLst/>
              <a:uLnTx/>
              <a:uFillTx/>
              <a:latin typeface="+mj-lt"/>
              <a:ea typeface="+mj-ea"/>
              <a:cs typeface="+mj-cs"/>
            </a:endParaRPr>
          </a:p>
        </p:txBody>
      </p:sp>
      <p:sp>
        <p:nvSpPr>
          <p:cNvPr id="1048669" name="Rectangle 5"/>
          <p:cNvSpPr/>
          <p:nvPr/>
        </p:nvSpPr>
        <p:spPr>
          <a:xfrm>
            <a:off x="1312583" y="1709686"/>
            <a:ext cx="3301994" cy="2862322"/>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p:nvPr/>
        </p:nvSpPr>
        <p:spPr>
          <a:xfrm>
            <a:off x="609600" y="685800"/>
            <a:ext cx="8480425" cy="1601721"/>
          </a:xfrm>
          <a:prstGeom prst="rect"/>
        </p:spPr>
        <p:txBody>
          <a:bodyPr anchor="ctr" bIns="0" lIns="0" rIns="0" rtlCol="0" tIns="16510" vert="horz" wrap="square">
            <a:spAutoFit/>
          </a:bodyPr>
          <a:p>
            <a:pPr algn="ctr" defTabSz="914400" eaLnBrk="1" fontAlgn="auto" hangingPunct="1" indent="0" latinLnBrk="0" lvl="0" marL="12700" marR="0" rtl="0">
              <a:lnSpc>
                <a:spcPct val="100000"/>
              </a:lnSpc>
              <a:spcBef>
                <a:spcPts val="130"/>
              </a:spcBef>
              <a:spcAft>
                <a:spcPts val="0"/>
              </a:spcAft>
              <a:buClrTx/>
              <a:buSzTx/>
              <a:buFontTx/>
              <a:buNone/>
            </a:pPr>
            <a:r>
              <a:rPr baseline="0" b="0" cap="none" sz="4250" i="0" kern="1200" kumimoji="0" lang="en-IN" noProof="0" normalizeH="0" spc="15" strike="noStrike" u="none" smtClean="0">
                <a:ln>
                  <a:noFill/>
                </a:ln>
                <a:solidFill>
                  <a:schemeClr val="tx1"/>
                </a:solidFill>
                <a:effectLst/>
                <a:uLnTx/>
                <a:uFillTx/>
                <a:latin typeface="+mj-lt"/>
                <a:ea typeface="+mj-ea"/>
                <a:cs typeface="+mj-cs"/>
              </a:rPr>
              <a:t>THE</a:t>
            </a:r>
            <a:r>
              <a:rPr baseline="0" b="0" cap="none" sz="4250" i="0" kern="1200" kumimoji="0" lang="en-IN" noProof="0" normalizeH="0" spc="20" strike="noStrike" u="none" smtClean="0">
                <a:ln>
                  <a:noFill/>
                </a:ln>
                <a:solidFill>
                  <a:schemeClr val="tx1"/>
                </a:solidFill>
                <a:effectLst/>
                <a:uLnTx/>
                <a:uFillTx/>
                <a:latin typeface="+mj-lt"/>
                <a:ea typeface="+mj-ea"/>
                <a:cs typeface="+mj-cs"/>
              </a:rPr>
              <a:t> "</a:t>
            </a:r>
            <a:r>
              <a:rPr baseline="0" b="0" cap="none" sz="4250" i="0" kern="1200" kumimoji="0" lang="en-IN" noProof="0" normalizeH="0" spc="10" strike="noStrike" u="none" smtClean="0">
                <a:ln>
                  <a:noFill/>
                </a:ln>
                <a:solidFill>
                  <a:schemeClr val="tx1"/>
                </a:solidFill>
                <a:effectLst/>
                <a:uLnTx/>
                <a:uFillTx/>
                <a:latin typeface="+mj-lt"/>
                <a:ea typeface="+mj-ea"/>
                <a:cs typeface="+mj-cs"/>
              </a:rPr>
              <a:t>WOW"</a:t>
            </a:r>
            <a:r>
              <a:rPr baseline="0" b="0" cap="none" sz="4250" i="0" kern="1200" kumimoji="0" lang="en-IN" noProof="0" normalizeH="0" spc="85" strike="noStrike" u="none" smtClean="0">
                <a:ln>
                  <a:noFill/>
                </a:ln>
                <a:solidFill>
                  <a:schemeClr val="tx1"/>
                </a:solidFill>
                <a:effectLst/>
                <a:uLnTx/>
                <a:uFillTx/>
                <a:latin typeface="+mj-lt"/>
                <a:ea typeface="+mj-ea"/>
                <a:cs typeface="+mj-cs"/>
              </a:rPr>
              <a:t> </a:t>
            </a:r>
            <a:r>
              <a:rPr baseline="0" b="0" cap="none" sz="4250" i="0" kern="1200" kumimoji="0" lang="en-IN" noProof="0" normalizeH="0" spc="10" strike="noStrike" u="none" smtClean="0">
                <a:ln>
                  <a:noFill/>
                </a:ln>
                <a:solidFill>
                  <a:schemeClr val="tx1"/>
                </a:solidFill>
                <a:effectLst/>
                <a:uLnTx/>
                <a:uFillTx/>
                <a:latin typeface="+mj-lt"/>
                <a:ea typeface="+mj-ea"/>
                <a:cs typeface="+mj-cs"/>
              </a:rPr>
              <a:t>IN</a:t>
            </a:r>
            <a:r>
              <a:rPr baseline="0" b="0" cap="none" sz="4250" i="0" kern="1200" kumimoji="0" lang="en-IN" noProof="0" normalizeH="0" spc="-5" strike="noStrike" u="none" smtClean="0">
                <a:ln>
                  <a:noFill/>
                </a:ln>
                <a:solidFill>
                  <a:schemeClr val="tx1"/>
                </a:solidFill>
                <a:effectLst/>
                <a:uLnTx/>
                <a:uFillTx/>
                <a:latin typeface="+mj-lt"/>
                <a:ea typeface="+mj-ea"/>
                <a:cs typeface="+mj-cs"/>
              </a:rPr>
              <a:t> </a:t>
            </a:r>
            <a:r>
              <a:rPr baseline="0" b="0" cap="none" sz="4250" i="0" kern="1200" kumimoji="0" lang="en-IN" noProof="0" normalizeH="0" spc="15" strike="noStrike" u="none" smtClean="0">
                <a:ln>
                  <a:noFill/>
                </a:ln>
                <a:solidFill>
                  <a:schemeClr val="tx1"/>
                </a:solidFill>
                <a:effectLst/>
                <a:uLnTx/>
                <a:uFillTx/>
                <a:latin typeface="+mj-lt"/>
                <a:ea typeface="+mj-ea"/>
                <a:cs typeface="+mj-cs"/>
              </a:rPr>
              <a:t>OUR</a:t>
            </a:r>
            <a:r>
              <a:rPr baseline="0" b="0" cap="none" sz="4250" i="0" kern="1200" kumimoji="0" lang="en-IN" noProof="0" normalizeH="0" spc="-10" strike="noStrike" u="none" smtClean="0">
                <a:ln>
                  <a:noFill/>
                </a:ln>
                <a:solidFill>
                  <a:schemeClr val="tx1"/>
                </a:solidFill>
                <a:effectLst/>
                <a:uLnTx/>
                <a:uFillTx/>
                <a:latin typeface="+mj-lt"/>
                <a:ea typeface="+mj-ea"/>
                <a:cs typeface="+mj-cs"/>
              </a:rPr>
              <a:t> </a:t>
            </a:r>
            <a:r>
              <a:rPr baseline="0" b="0" cap="none" sz="4250" i="0" kern="1200" kumimoji="0" lang="en-IN" noProof="0" normalizeH="0" spc="20" strike="noStrike" u="none" smtClean="0">
                <a:ln>
                  <a:noFill/>
                </a:ln>
                <a:solidFill>
                  <a:schemeClr val="tx1"/>
                </a:solidFill>
                <a:effectLst/>
                <a:uLnTx/>
                <a:uFillTx/>
                <a:latin typeface="+mj-lt"/>
                <a:ea typeface="+mj-ea"/>
                <a:cs typeface="+mj-cs"/>
              </a:rPr>
              <a:t>SOLUTION</a:t>
            </a:r>
            <a:br>
              <a:rPr baseline="0" b="0" cap="none" sz="4250" i="0" kern="1200" kumimoji="0" lang="en-IN" noProof="0" normalizeH="0" spc="20" strike="noStrike" u="none" smtClean="0">
                <a:ln>
                  <a:noFill/>
                </a:ln>
                <a:solidFill>
                  <a:schemeClr val="tx1"/>
                </a:solidFill>
                <a:effectLst/>
                <a:uLnTx/>
                <a:uFillTx/>
                <a:latin typeface="+mj-lt"/>
                <a:ea typeface="+mj-ea"/>
                <a:cs typeface="+mj-cs"/>
              </a:rPr>
            </a:br>
            <a:r>
              <a:rPr baseline="0" b="0" cap="none" sz="4250" i="0" kern="1200" kumimoji="0" lang="en-IN" noProof="0" normalizeH="0" spc="20" strike="noStrike" u="none" smtClean="0">
                <a:ln>
                  <a:noFill/>
                </a:ln>
                <a:solidFill>
                  <a:schemeClr val="tx1"/>
                </a:solidFill>
                <a:effectLst/>
                <a:uLnTx/>
                <a:uFillTx/>
                <a:latin typeface="+mj-lt"/>
                <a:ea typeface="+mj-ea"/>
                <a:cs typeface="+mj-cs"/>
              </a:rPr>
              <a:t> </a:t>
            </a:r>
            <a:r>
              <a:rPr baseline="0" b="0" cap="none" sz="1800" i="0" kern="1200" kumimoji="0" lang="en-IN" noProof="0" normalizeH="0" spc="20" strike="noStrike" u="none" smtClean="0">
                <a:ln>
                  <a:noFill/>
                </a:ln>
                <a:solidFill>
                  <a:schemeClr val="tx1"/>
                </a:solidFill>
                <a:effectLst/>
                <a:uLnTx/>
                <a:uFillTx/>
                <a:latin typeface="+mj-lt"/>
                <a:ea typeface="+mj-ea"/>
                <a:cs typeface="+mj-cs"/>
              </a:rPr>
              <a:t/>
            </a:r>
            <a:br>
              <a:rPr baseline="0" b="0" cap="none" sz="1800" i="0" kern="1200" kumimoji="0" lang="en-IN" noProof="0" normalizeH="0" spc="20" strike="noStrike" u="none" smtClean="0">
                <a:ln>
                  <a:noFill/>
                </a:ln>
                <a:solidFill>
                  <a:schemeClr val="tx1"/>
                </a:solidFill>
                <a:effectLst/>
                <a:uLnTx/>
                <a:uFillTx/>
                <a:latin typeface="+mj-lt"/>
                <a:ea typeface="+mj-ea"/>
                <a:cs typeface="+mj-cs"/>
              </a:rPr>
            </a:br>
            <a:r>
              <a:rPr baseline="0" b="0" cap="none" sz="1800" i="0" kern="1200" kumimoji="0" lang="en-IN" noProof="0" normalizeH="0" spc="20" strike="noStrike" u="sng" smtClean="0">
                <a:ln>
                  <a:noFill/>
                </a:ln>
                <a:solidFill>
                  <a:schemeClr val="tx1"/>
                </a:solidFill>
                <a:effectLst/>
                <a:uLnTx/>
                <a:uFillTx/>
                <a:latin typeface="+mj-lt"/>
                <a:ea typeface="+mj-ea"/>
                <a:cs typeface="+mj-cs"/>
              </a:rPr>
              <a:t> </a:t>
            </a:r>
            <a:r>
              <a:rPr baseline="0" b="0" cap="none" sz="1800" i="0" kern="1200" kumimoji="0" lang="en-IN" noProof="0" normalizeH="0" spc="20" strike="noStrike" u="none" smtClean="0">
                <a:ln>
                  <a:noFill/>
                </a:ln>
                <a:solidFill>
                  <a:schemeClr val="tx1"/>
                </a:solidFill>
                <a:effectLst/>
                <a:uLnTx/>
                <a:uFillTx/>
                <a:latin typeface="+mj-lt"/>
                <a:ea typeface="+mj-ea"/>
                <a:cs typeface="+mj-cs"/>
              </a:rPr>
              <a:t>                                                </a:t>
            </a:r>
            <a:r>
              <a:rPr baseline="0" b="0" cap="none" sz="1800" i="0" kern="1200" kumimoji="0" lang="en-IN" noProof="0" normalizeH="0" spc="20" strike="noStrike" u="sng" smtClean="0">
                <a:ln>
                  <a:noFill/>
                </a:ln>
                <a:solidFill>
                  <a:schemeClr val="tx1"/>
                </a:solidFill>
                <a:effectLst/>
                <a:uLnTx/>
                <a:uFillTx/>
                <a:latin typeface="Times New Roman" pitchFamily="18" charset="0"/>
                <a:ea typeface="+mj-ea"/>
                <a:cs typeface="Times New Roman" pitchFamily="18" charset="0"/>
              </a:rPr>
              <a:t>IF CONDITION</a:t>
            </a:r>
            <a:endParaRPr baseline="0" b="0" cap="none" dirty="0" sz="1800" i="0" kern="1200" kumimoji="0" lang="en-IN" noProof="0" normalizeH="0" spc="0" strike="noStrike" u="sng">
              <a:ln>
                <a:noFill/>
              </a:ln>
              <a:solidFill>
                <a:schemeClr val="tx1"/>
              </a:solidFill>
              <a:effectLst/>
              <a:uLnTx/>
              <a:uFillTx/>
              <a:latin typeface="Times New Roman" pitchFamily="18" charset="0"/>
              <a:ea typeface="+mj-ea"/>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5" name="Rectangle 17"/>
          <p:cNvSpPr/>
          <p:nvPr/>
        </p:nvSpPr>
        <p:spPr>
          <a:xfrm>
            <a:off x="2409825" y="2819400"/>
            <a:ext cx="7400925" cy="156966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lenovo</dc:creator>
  <cp:lastModifiedBy>Windows User</cp:lastModifiedBy>
  <dcterms:created xsi:type="dcterms:W3CDTF">2006-08-15T13:00:00Z</dcterms:created>
  <dcterms:modified xsi:type="dcterms:W3CDTF">2024-08-31T05:36:28Z</dcterms:modified>
</cp:coreProperties>
</file>