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5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  <p:sp>
        <p:nvSpPr>
          <p:cNvPr id="104865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  <p:sp>
        <p:nvSpPr>
          <p:cNvPr id="104864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b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dirty="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Title 1"/>
          <p:cNvSpPr txBox="1"/>
          <p:nvPr/>
        </p:nvSpPr>
        <p:spPr>
          <a:xfrm>
            <a:off x="156897" y="947437"/>
            <a:ext cx="9144000" cy="977778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3600" lang="en-I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b="1" dirty="0" sz="5400" lang="en-I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Ceaser Cipher Decoder</a:t>
            </a:r>
            <a:endParaRPr b="1" dirty="0" sz="3600" lang="en-IN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5"/>
          <p:cNvSpPr txBox="1"/>
          <p:nvPr/>
        </p:nvSpPr>
        <p:spPr>
          <a:xfrm>
            <a:off x="1241854" y="3292558"/>
            <a:ext cx="8297362" cy="13106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shkumar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Salem college Of Engineering and Technology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838699" y="1663425"/>
            <a:ext cx="8596668" cy="3880773"/>
          </a:xfrm>
        </p:spPr>
        <p:txBody>
          <a:bodyPr>
            <a:normAutofit/>
          </a:bodyPr>
          <a:p>
            <a:r>
              <a:rPr b="0" dirty="0" sz="3200" i="0" lang="en-GB">
                <a:solidFill>
                  <a:srgbClr val="040C28"/>
                </a:solidFill>
                <a:effectLst/>
                <a:latin typeface="Google Sans"/>
              </a:rPr>
              <a:t>the Caesar Cipher is a simple encryption technique that has stood the test of time.</a:t>
            </a:r>
          </a:p>
          <a:p>
            <a:r>
              <a:rPr b="0" dirty="0" sz="3200" i="0" lang="en-GB">
                <a:solidFill>
                  <a:srgbClr val="1F1F1F"/>
                </a:solidFill>
                <a:effectLst/>
                <a:latin typeface="Google Sans"/>
              </a:rPr>
              <a:t>it is still an important part of the history of cryptography and can help beginners understand the basics of encryption.</a:t>
            </a:r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013512" y="1313423"/>
            <a:ext cx="8596668" cy="2595460"/>
          </a:xfrm>
        </p:spPr>
        <p:txBody>
          <a:bodyPr>
            <a:normAutofit/>
          </a:bodyPr>
          <a:p>
            <a:r>
              <a:rPr dirty="0" sz="8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YOU…!!!</a:t>
            </a:r>
            <a:endParaRPr dirty="0" sz="8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GB"/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421840" y="1595813"/>
            <a:ext cx="8596668" cy="3880773"/>
          </a:xfrm>
        </p:spPr>
        <p:txBody>
          <a:bodyPr>
            <a:normAutofit fontScale="91667" lnSpcReduction="20000"/>
          </a:bodyPr>
          <a:p>
            <a:pPr indent="0" marL="0">
              <a:buNone/>
            </a:pPr>
            <a:r>
              <a:rPr b="1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b="1"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5435" marL="305435"/>
            <a:r>
              <a:rPr b="1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indent="-305435" marL="305435"/>
            <a:r>
              <a:rPr b="1"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</a:p>
          <a:p>
            <a:pPr indent="-305435" marL="305435"/>
            <a:r>
              <a:rPr b="1" dirty="0" sz="2400" i="0" lang="en-IN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b="1" dirty="0" sz="2400" lang="en-US">
              <a:solidFill>
                <a:schemeClr val="tx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indent="-305435" marL="305435"/>
            <a:r>
              <a:rPr b="1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Attack Detection</a:t>
            </a:r>
            <a:endParaRPr b="1"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5435" marL="305435"/>
            <a:r>
              <a:rPr b="1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</a:p>
          <a:p>
            <a:pPr indent="-305435" marL="305435"/>
            <a:r>
              <a:rPr b="1" dirty="0" sz="2400" lang="en-I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Monitoring</a:t>
            </a:r>
          </a:p>
          <a:p>
            <a:pPr indent="-305435" marL="305435"/>
            <a:r>
              <a:rPr b="1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indent="-305435" marL="305435"/>
            <a:r>
              <a:rPr b="1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indent="-305435" marL="305435"/>
            <a:r>
              <a:rPr b="1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b="1"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5435" marL="305435"/>
            <a:endParaRPr b="1"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4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600"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p>
            <a:r>
              <a:rPr dirty="0" sz="2400" lang="en-GB"/>
              <a:t>a program to encrypt plaintext into ciphertext using the Caesar cipher</a:t>
            </a:r>
            <a:r>
              <a:rPr b="1"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GB"/>
              <a:t> Clearly the basic Caesar cipher is not terribly secure. To make things a little harder to crack, you will now implement a multi-level Caesar cipher. Instead of shifting the entire string by a single value, you will perform additional shifts at specified locations throughout the string</a:t>
            </a:r>
            <a:r>
              <a:rPr b="1"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1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b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dirty="0" sz="240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26 minus the shift value, and apply that new value to shift the encoded message back to its original form</a:t>
            </a:r>
            <a:r>
              <a:rPr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decrypt the original text  </a:t>
            </a:r>
            <a:r>
              <a:rPr b="0" dirty="0" sz="240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function that will shift in the opposite direction</a:t>
            </a:r>
            <a:r>
              <a:rPr dirty="0" sz="2400" lang="en-GB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module's cyclic cipher's property  Decryption can be performed using the same function.</a:t>
            </a:r>
            <a:endParaRPr dirty="0" sz="2400" i="0" lang="en-GB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400" lang="en-GB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583204" y="1757177"/>
            <a:ext cx="8596668" cy="3880773"/>
          </a:xfrm>
        </p:spPr>
        <p:txBody>
          <a:bodyPr>
            <a:normAutofit/>
          </a:bodyPr>
          <a:p>
            <a:pPr algn="l"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Caesar Cipher is one of the simple methods in cryptography.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requires two inputs one a number and a plaintext.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and Space Complexity both are O(N).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formula is En(x) = (x + n) mod 26 and the Decryption formula is </a:t>
            </a:r>
            <a:r>
              <a:rPr b="0" dirty="0" sz="2400" i="0" lang="en-GB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b="0"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= (x – n) mod 26.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b="0" dirty="0" sz="240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Caesar rotated each letter of the plaintext forward three times to encrypt, so that A became D, B became E, etc.</a:t>
            </a:r>
            <a:endParaRPr b="0" dirty="0" sz="2400" i="0" lang="en-GB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i="0"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 Detection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is vulnerable to brute force attacks </a:t>
            </a:r>
            <a:r>
              <a:rPr b="0" dirty="0" sz="240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its limited 25 possible shift values</a:t>
            </a:r>
            <a:r>
              <a:rPr b="0" dirty="0" sz="24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b="0" dirty="0" sz="24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 involves trying each possible shift value and examining the resulting decrypted message for meaningful text or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 </a:t>
            </a:r>
            <a:r>
              <a:rPr b="0" dirty="0" sz="240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shifts all the letters in a piece of text by a certain number of places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583205" y="576729"/>
            <a:ext cx="8596668" cy="1320800"/>
          </a:xfrm>
        </p:spPr>
        <p:txBody>
          <a:bodyPr/>
          <a:p>
            <a:r>
              <a:rPr b="1" dirty="0" i="0"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448734" y="1270000"/>
            <a:ext cx="8596668" cy="4350871"/>
          </a:xfrm>
        </p:spPr>
        <p:txBody>
          <a:bodyPr>
            <a:normAutofit/>
          </a:bodyPr>
          <a:p>
            <a:pPr algn="l"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way to make a Caesar cipher a bit harder to break is to </a:t>
            </a:r>
            <a:r>
              <a:rPr b="0" dirty="0" sz="240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shifts at different positions in the message</a:t>
            </a:r>
            <a:r>
              <a:rPr b="0" dirty="0" sz="24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GB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 </a:t>
            </a:r>
            <a:r>
              <a:rPr b="0" dirty="0" sz="240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broken even in a ciphertext-only scenario</a:t>
            </a:r>
            <a:r>
              <a:rPr b="0" dirty="0" sz="24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Management</a:t>
            </a:r>
            <a:r>
              <a:rPr b="1"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1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0" dirty="0" sz="2400" i="0" lang="en-GB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security policies tailored to the specific needs of each web application</a:t>
            </a:r>
          </a:p>
          <a:p>
            <a:r>
              <a:rPr b="0" dirty="0" sz="2400" i="0" lang="en-GB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user interface for creating and managing security rules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i="0"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682315" y="1488613"/>
            <a:ext cx="8596668" cy="3880773"/>
          </a:xfrm>
        </p:spPr>
        <p:txBody>
          <a:bodyPr>
            <a:normAutofit fontScale="70833" lnSpcReduction="20000"/>
          </a:bodyPr>
          <a:p>
            <a:pPr>
              <a:buFont typeface="Wingdings" panose="05000000000000000000" pitchFamily="2" charset="2"/>
              <a:buChar char="Ø"/>
            </a:pPr>
            <a:r>
              <a:rPr b="0" dirty="0" sz="38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enciphers a message by just shifting each letter in it one or more places in the alphabet.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0" dirty="0" sz="3800" i="0" lang="en-GB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b="0" dirty="0" sz="3800" i="0" lang="en-GB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“rot13” cipher used </a:t>
            </a:r>
            <a:r>
              <a:rPr b="0" dirty="0" sz="380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obscure spoilers and offensive jokes on Usenet</a:t>
            </a:r>
            <a:r>
              <a:rPr dirty="0" sz="2400" lang="en-GB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1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marL="0">
              <a:buNone/>
            </a:pPr>
            <a:endParaRPr b="1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marL="0">
              <a:buNone/>
            </a:pPr>
            <a:r>
              <a:rPr b="1" dirty="0" sz="38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0" dirty="0" sz="31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system does not use complex coding techniques, it is the best method for it.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b="0" dirty="0" sz="31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requires only a few computing resources</a:t>
            </a:r>
            <a:r>
              <a:rPr b="0" dirty="0" sz="3100" i="0" lang="en-GB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b="0" dirty="0" sz="31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the simplest method of cryptography</a:t>
            </a:r>
            <a:r>
              <a:rPr b="0" dirty="0" sz="28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marL="0">
              <a:buNone/>
            </a:pPr>
            <a:br>
              <a:rPr b="0" dirty="0" sz="28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p>
            <a:r>
              <a:rPr b="1"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408393" y="1385142"/>
            <a:ext cx="8596668" cy="3880773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b="0"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decrypt a message encoded with a Caesar cipher, simply </a:t>
            </a:r>
            <a:r>
              <a:rPr b="0" dirty="0" sz="2400" i="0" lang="en-GB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value of 26 minus the shift value, and apply that new value to shift the encoded message back to its original form</a:t>
            </a:r>
            <a:r>
              <a:rPr dirty="0" sz="2400" lang="en-GB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marL="0">
              <a:buNone/>
            </a:pPr>
            <a:r>
              <a:rPr b="1" dirty="0" sz="2400" i="0" lang="en-GB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b="1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architecture, including load balancing and distributed processing</a:t>
            </a:r>
          </a:p>
          <a:p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testing results demonstrating the solution's ability to handle increased traffic loads</a:t>
            </a:r>
          </a:p>
          <a:p>
            <a:pPr indent="0" marL="0">
              <a:buNone/>
            </a:pPr>
            <a:endParaRPr b="1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</dc:title>
  <dc:creator>Rajaprasath ❤️❤️</dc:creator>
  <cp:lastModifiedBy>Rajaprasath ❤️❤️</cp:lastModifiedBy>
  <dcterms:created xsi:type="dcterms:W3CDTF">2024-03-25T10:17:09Z</dcterms:created>
  <dcterms:modified xsi:type="dcterms:W3CDTF">2024-04-02T06:26:44Z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0f61f0f2d2e44eb2a4ce32bf651bee07</vt:lpwstr>
  </property>
</Properties>
</file>