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89" r:id="rId7"/>
    <p:sldId id="288" r:id="rId8"/>
    <p:sldId id="291" r:id="rId9"/>
    <p:sldId id="290" r:id="rId10"/>
    <p:sldId id="292" r:id="rId11"/>
    <p:sldId id="29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10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9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0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7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dalairajkumar/cryptocurrencypricehistory?resource=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Crypto Currency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Dashboard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3" y="3724968"/>
            <a:ext cx="533877" cy="492680"/>
            <a:chOff x="2025650" y="4786313"/>
            <a:chExt cx="311364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311364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DB4329-EAD2-7BB8-B14C-C7A9F9450D1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Cryptocurrency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30495-3738-5BB7-D993-E99BC4119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E376F7-2748-C51F-06AF-9FD197870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AFD578-5CEB-1C0A-FE67-77602DF4A45E}"/>
              </a:ext>
            </a:extLst>
          </p:cNvPr>
          <p:cNvSpPr txBox="1"/>
          <p:nvPr/>
        </p:nvSpPr>
        <p:spPr>
          <a:xfrm>
            <a:off x="699717" y="1585099"/>
            <a:ext cx="64882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cryptocurrency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or virtual 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cryptography for security.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nearly impossible to counterfeit or double-spend.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cryptocurrencies operate on decentralized networks based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distributed ledger enforced by a network of computers.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the analysis of various types of cryptocurrency over different years.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Cryptocurrency Price History Dataset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Set cryptocurrency icon Royalty Free Vector Image">
            <a:extLst>
              <a:ext uri="{FF2B5EF4-FFF2-40B4-BE49-F238E27FC236}">
                <a16:creationId xmlns:a16="http://schemas.microsoft.com/office/drawing/2014/main" id="{92A0E438-C80D-B26E-0F36-88AAE3163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609"/>
          <a:stretch/>
        </p:blipFill>
        <p:spPr bwMode="auto">
          <a:xfrm>
            <a:off x="7707851" y="1680258"/>
            <a:ext cx="3872064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E6E0-BDFD-4373-0CCB-EB167352AA3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the Dataset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E75E5-0314-D14B-DBAC-0FB92191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A74EC-1F8B-A242-CCAB-A7E0C5DA1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302E7C2-0295-4579-D740-6E192F04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16" y="641256"/>
            <a:ext cx="4259611" cy="3725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E0ACD-7514-BBD1-933C-5A6521F6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81" y="4031872"/>
            <a:ext cx="4990107" cy="31343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F93D63-92A6-80E5-B72B-5BF533C76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73" y="722884"/>
            <a:ext cx="6159817" cy="3143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61F9BD-DBE1-6966-7BB7-D0B5DB531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273" y="3739399"/>
            <a:ext cx="4083260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E6E0-BDFD-4373-0CCB-EB167352AA3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 to be found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E75E5-0314-D14B-DBAC-0FB92191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A74EC-1F8B-A242-CCAB-A7E0C5DA1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32F9B77-6152-383D-5AC4-75E409F9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785" y="855297"/>
            <a:ext cx="6064562" cy="3225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CC3922-F6F1-F862-3689-D42AF4A5F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41" y="848241"/>
            <a:ext cx="617886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E6E0-BDFD-4373-0CCB-EB167352AA3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Analytics &amp;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E75E5-0314-D14B-DBAC-0FB92191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A74EC-1F8B-A242-CCAB-A7E0C5DA1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053F2E0-6438-63F1-8BA0-A06513C2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1410419"/>
            <a:ext cx="8253454" cy="42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5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E6E0-BDFD-4373-0CCB-EB167352AA3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E75E5-0314-D14B-DBAC-0FB92191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A74EC-1F8B-A242-CCAB-A7E0C5DA1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4E29C-9A35-9F61-E572-2D214E295404}"/>
              </a:ext>
            </a:extLst>
          </p:cNvPr>
          <p:cNvSpPr txBox="1"/>
          <p:nvPr/>
        </p:nvSpPr>
        <p:spPr>
          <a:xfrm>
            <a:off x="3713918" y="1354890"/>
            <a:ext cx="48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 WITHIN SELECTED DATE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1571D-378D-43E0-0AE7-F9B945D1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93" y="1982753"/>
            <a:ext cx="7402664" cy="44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E6E0-BDFD-4373-0CCB-EB167352AA3D}"/>
              </a:ext>
            </a:extLst>
          </p:cNvPr>
          <p:cNvSpPr txBox="1">
            <a:spLocks/>
          </p:cNvSpPr>
          <p:nvPr/>
        </p:nvSpPr>
        <p:spPr>
          <a:xfrm>
            <a:off x="228600" y="25411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E75E5-0314-D14B-DBAC-0FB92191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A74EC-1F8B-A242-CCAB-A7E0C5DA1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F7EE3-E06C-83B3-0837-0B1804DB55EA}"/>
              </a:ext>
            </a:extLst>
          </p:cNvPr>
          <p:cNvSpPr txBox="1"/>
          <p:nvPr/>
        </p:nvSpPr>
        <p:spPr>
          <a:xfrm>
            <a:off x="4218165" y="1584727"/>
            <a:ext cx="347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VOLUME BY DATE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CDD64-E3C6-F821-64FA-B3841D76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11" y="2265708"/>
            <a:ext cx="9953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E6E0-BDFD-4373-0CCB-EB167352AA3D}"/>
              </a:ext>
            </a:extLst>
          </p:cNvPr>
          <p:cNvSpPr txBox="1">
            <a:spLocks/>
          </p:cNvSpPr>
          <p:nvPr/>
        </p:nvSpPr>
        <p:spPr>
          <a:xfrm>
            <a:off x="228600" y="31772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E75E5-0314-D14B-DBAC-0FB92191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A74EC-1F8B-A242-CCAB-A7E0C5DA1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F7EE3-E06C-83B3-0837-0B1804DB55EA}"/>
              </a:ext>
            </a:extLst>
          </p:cNvPr>
          <p:cNvSpPr txBox="1"/>
          <p:nvPr/>
        </p:nvSpPr>
        <p:spPr>
          <a:xfrm>
            <a:off x="1880553" y="1815559"/>
            <a:ext cx="265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8CC26-0765-CDE8-519F-F2F71743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61" y="2184890"/>
            <a:ext cx="4631496" cy="3055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F6FFBB-C32C-D950-006E-AA7A36EDD1BB}"/>
              </a:ext>
            </a:extLst>
          </p:cNvPr>
          <p:cNvSpPr txBox="1"/>
          <p:nvPr/>
        </p:nvSpPr>
        <p:spPr>
          <a:xfrm>
            <a:off x="7651735" y="1815559"/>
            <a:ext cx="319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PERFORMERS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215FC0-0B47-EAE3-8AE7-8206CD08E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657" y="2272356"/>
            <a:ext cx="4631496" cy="29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82</TotalTime>
  <Words>156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Crypto Currency Dashboard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Pradhanya RS</dc:creator>
  <cp:lastModifiedBy>Pradhanya RS</cp:lastModifiedBy>
  <cp:revision>1</cp:revision>
  <dcterms:created xsi:type="dcterms:W3CDTF">2024-09-17T13:50:03Z</dcterms:created>
  <dcterms:modified xsi:type="dcterms:W3CDTF">2024-09-17T15:12:51Z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