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Quattrocento Sans"/>
      <p:regular r:id="rId20"/>
      <p:bold r:id="rId21"/>
      <p:italic r:id="rId22"/>
      <p:boldItalic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28" orient="horz"/>
        <p:guide pos="3864"/>
        <p:guide pos="7512"/>
        <p:guide pos="144"/>
        <p:guide pos="624" orient="horz"/>
        <p:guide pos="40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22" Type="http://schemas.openxmlformats.org/officeDocument/2006/relationships/font" Target="fonts/QuattrocentoSans-italic.fntdata"/><Relationship Id="rId21" Type="http://schemas.openxmlformats.org/officeDocument/2006/relationships/font" Target="fonts/QuattrocentoSans-bold.fntdata"/><Relationship Id="rId24" Type="http://schemas.openxmlformats.org/officeDocument/2006/relationships/font" Target="fonts/CenturyGothic-regular.fntdata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7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35bb7d074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135bb7d074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135bb7d074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sudalairajkumar/cryptocurrencypricehistory?resource=download" TargetMode="External"/><Relationship Id="rId4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4376036"/>
            <a:ext cx="91440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1" lang="en-US">
                <a:solidFill>
                  <a:schemeClr val="lt1"/>
                </a:solidFill>
              </a:rPr>
              <a:t>Crypto Currency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>
                <a:solidFill>
                  <a:schemeClr val="lt1"/>
                </a:solidFill>
              </a:rPr>
              <a:t>Dashboard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 of chart. " id="92" name="Google Shape;92;p13"/>
          <p:cNvGrpSpPr/>
          <p:nvPr/>
        </p:nvGrpSpPr>
        <p:grpSpPr>
          <a:xfrm>
            <a:off x="5851023" y="3724968"/>
            <a:ext cx="533877" cy="492680"/>
            <a:chOff x="2025650" y="4786313"/>
            <a:chExt cx="311364" cy="287338"/>
          </a:xfrm>
        </p:grpSpPr>
        <p:sp>
          <p:nvSpPr>
            <p:cNvPr id="93" name="Google Shape;93;p13"/>
            <p:cNvSpPr/>
            <p:nvPr/>
          </p:nvSpPr>
          <p:spPr>
            <a:xfrm>
              <a:off x="2025650" y="4786313"/>
              <a:ext cx="311364" cy="287338"/>
            </a:xfrm>
            <a:custGeom>
              <a:rect b="b" l="l" r="r" t="t"/>
              <a:pathLst>
                <a:path extrusionOk="0" h="903" w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054225" y="4843463"/>
              <a:ext cx="200025" cy="73025"/>
            </a:xfrm>
            <a:custGeom>
              <a:rect b="b" l="l" r="r" t="t"/>
              <a:pathLst>
                <a:path extrusionOk="0" h="226" w="632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/>
        </p:nvSpPr>
        <p:spPr>
          <a:xfrm>
            <a:off x="172941" y="246930"/>
            <a:ext cx="11734800" cy="1163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Analysis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- IV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1" name="Google Shape;191;p22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92" name="Google Shape;192;p22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93" name="Google Shape;193;p22"/>
          <p:cNvSpPr txBox="1"/>
          <p:nvPr/>
        </p:nvSpPr>
        <p:spPr>
          <a:xfrm>
            <a:off x="905719" y="1134355"/>
            <a:ext cx="461248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11.How can you create a Power Pivot model to compare the average daily trading volume across different cryptocurrencies and visualize this in a bar chart with the ability to filter by date range?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6163521" y="1086128"/>
            <a:ext cx="553284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12.How does the market share of a cryptocurrency (based on market capitalization) change relative to other cryptocurrencies, and how can it be visualized using a stacked area chart?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553" y="2698397"/>
            <a:ext cx="3941419" cy="375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1913" y="2660577"/>
            <a:ext cx="5034455" cy="3795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172941" y="246930"/>
            <a:ext cx="11734800" cy="1163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Analysis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- IV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3" name="Google Shape;203;p23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204" name="Google Shape;204;p23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05" name="Google Shape;205;p23"/>
          <p:cNvSpPr txBox="1"/>
          <p:nvPr/>
        </p:nvSpPr>
        <p:spPr>
          <a:xfrm>
            <a:off x="905718" y="1134355"/>
            <a:ext cx="100907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 How can you create a clustered bar chart to compare the average closing price of each cryptocurrency during different months of the year and analyze any seasonal patterns?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756" y="2305435"/>
            <a:ext cx="4335953" cy="294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1798" y="2301478"/>
            <a:ext cx="4441717" cy="2940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/>
        </p:nvSpPr>
        <p:spPr>
          <a:xfrm>
            <a:off x="172941" y="246930"/>
            <a:ext cx="117348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Analysis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- V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4" name="Google Shape;214;p24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215" name="Google Shape;215;p24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16" name="Google Shape;216;p24"/>
          <p:cNvSpPr txBox="1"/>
          <p:nvPr/>
        </p:nvSpPr>
        <p:spPr>
          <a:xfrm>
            <a:off x="464838" y="1309275"/>
            <a:ext cx="1068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14.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you use API data to track and visualize the changing price of a cryptocurrency over time in Power BI?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250" y="2153575"/>
            <a:ext cx="9447024" cy="450954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/>
          <p:nvPr/>
        </p:nvSpPr>
        <p:spPr>
          <a:xfrm>
            <a:off x="8384500" y="5951100"/>
            <a:ext cx="387300" cy="162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/>
        </p:nvSpPr>
        <p:spPr>
          <a:xfrm>
            <a:off x="172941" y="246930"/>
            <a:ext cx="117348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Analysis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- V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5" name="Google Shape;225;p25"/>
          <p:cNvCxnSpPr/>
          <p:nvPr/>
        </p:nvCxnSpPr>
        <p:spPr>
          <a:xfrm>
            <a:off x="0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226" name="Google Shape;226;p25"/>
          <p:cNvCxnSpPr/>
          <p:nvPr/>
        </p:nvCxnSpPr>
        <p:spPr>
          <a:xfrm>
            <a:off x="8105775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27" name="Google Shape;227;p25"/>
          <p:cNvSpPr txBox="1"/>
          <p:nvPr/>
        </p:nvSpPr>
        <p:spPr>
          <a:xfrm>
            <a:off x="489813" y="1209350"/>
            <a:ext cx="106803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15.How can you use API data to create a chart that displays the 24-hour trading volume trends of a cryptocurrency across different years?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538" y="2004525"/>
            <a:ext cx="9595624" cy="46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/>
          <p:nvPr/>
        </p:nvSpPr>
        <p:spPr>
          <a:xfrm>
            <a:off x="9233950" y="5913575"/>
            <a:ext cx="387300" cy="162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6"/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236" name="Google Shape;236;p26"/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8" name="Google Shape;238;p26"/>
          <p:cNvSpPr txBox="1"/>
          <p:nvPr>
            <p:ph type="ctrTitle"/>
          </p:nvPr>
        </p:nvSpPr>
        <p:spPr>
          <a:xfrm>
            <a:off x="1524000" y="2930403"/>
            <a:ext cx="9144000" cy="99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b="1" lang="en-US" sz="7200">
                <a:solidFill>
                  <a:schemeClr val="lt1"/>
                </a:solidFill>
              </a:rPr>
              <a:t>Thank You</a:t>
            </a:r>
            <a:endParaRPr sz="7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228600" y="190500"/>
            <a:ext cx="11734800" cy="1163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Cryptocurrency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03" name="Google Shape;103;p14"/>
          <p:cNvSpPr txBox="1"/>
          <p:nvPr/>
        </p:nvSpPr>
        <p:spPr>
          <a:xfrm>
            <a:off x="699717" y="1585099"/>
            <a:ext cx="6488264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Cryptocurrency: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cryptocurrency is a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or virtual currency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uses cryptography for security.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makes it nearly impossible to counterfeit or double-spend.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Many cryptocurrencies operate on decentralized networks based on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technology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is a distributed ledger enforced by a network of computers.</a:t>
            </a:r>
            <a:endParaRPr/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involves the analysis of various types of cryptocurrency over different years.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Link: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Cryptocurrency Price History Dataset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et cryptocurrency icon Royalty Free Vector Image" id="104" name="Google Shape;104;p14"/>
          <p:cNvPicPr preferRelativeResize="0"/>
          <p:nvPr/>
        </p:nvPicPr>
        <p:blipFill rotWithShape="1">
          <a:blip r:embed="rId4">
            <a:alphaModFix/>
          </a:blip>
          <a:srcRect b="9609" l="0" r="0" t="-1"/>
          <a:stretch/>
        </p:blipFill>
        <p:spPr>
          <a:xfrm>
            <a:off x="7707851" y="1680258"/>
            <a:ext cx="3872064" cy="3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the Dataset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1" name="Google Shape;111;p15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12" name="Google Shape;112;p15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8116" y="641256"/>
            <a:ext cx="4259611" cy="3725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3781" y="4031872"/>
            <a:ext cx="4990107" cy="313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973" y="722884"/>
            <a:ext cx="6159817" cy="314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4273" y="3739399"/>
            <a:ext cx="4083260" cy="2768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172941" y="246930"/>
            <a:ext cx="11734800" cy="1163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Analysis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- I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25" name="Google Shape;125;p16"/>
          <p:cNvSpPr txBox="1"/>
          <p:nvPr/>
        </p:nvSpPr>
        <p:spPr>
          <a:xfrm>
            <a:off x="587664" y="1134355"/>
            <a:ext cx="113200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1.How does the total market capitalization of a specific cryptocurrency evolve over time, and how does it compare to the cumulative market capitalization of all cryptocurrencies over the same period?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775" y="1892342"/>
            <a:ext cx="8022866" cy="4592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172941" y="246930"/>
            <a:ext cx="11734800" cy="1163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Analysis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- I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3" name="Google Shape;133;p17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35" name="Google Shape;135;p17"/>
          <p:cNvSpPr txBox="1"/>
          <p:nvPr/>
        </p:nvSpPr>
        <p:spPr>
          <a:xfrm>
            <a:off x="587664" y="1134355"/>
            <a:ext cx="113200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What is the correlation between the market capitalization and volume for the top 10 cryptocurrencies by market cap, and how does it change over a specific time frame?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111" y="1870194"/>
            <a:ext cx="8118655" cy="47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172941" y="246930"/>
            <a:ext cx="11734800" cy="1163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Analysis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- II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3" name="Google Shape;143;p18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45" name="Google Shape;145;p18"/>
          <p:cNvSpPr txBox="1"/>
          <p:nvPr/>
        </p:nvSpPr>
        <p:spPr>
          <a:xfrm>
            <a:off x="532006" y="1134355"/>
            <a:ext cx="470790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How can you create a calculated column to determine the volatility of a cryptocurrency based on the daily price difference (high - low) and rank them by their volatility?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332" y="2437051"/>
            <a:ext cx="3381702" cy="41725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5935692" y="1086128"/>
            <a:ext cx="563151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Create a DAX measure that calculates the percentage change in closing price for a cryptocurrency over a custom date range and compare it with another cryptocurrency.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8885" y="2437051"/>
            <a:ext cx="5885952" cy="411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/>
        </p:nvSpPr>
        <p:spPr>
          <a:xfrm>
            <a:off x="172941" y="246930"/>
            <a:ext cx="11734800" cy="1163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Analysis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- II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56" name="Google Shape;156;p19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57" name="Google Shape;157;p19"/>
          <p:cNvSpPr txBox="1"/>
          <p:nvPr/>
        </p:nvSpPr>
        <p:spPr>
          <a:xfrm>
            <a:off x="532006" y="1134355"/>
            <a:ext cx="510416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What is the compounded annual growth rate (CAGR) of closing prices for top 5 cryptocurrencies, and how does it compare over different time periods (e.g., 1 year, 5 years)?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6766" y="2484783"/>
            <a:ext cx="3626897" cy="358206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6314090" y="1133841"/>
            <a:ext cx="53459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How can you create a simple DAX measure to calculate the total trading volume for a cryptocurrency?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7176" y="2300298"/>
            <a:ext cx="4410691" cy="3951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/>
        </p:nvSpPr>
        <p:spPr>
          <a:xfrm>
            <a:off x="172941" y="246930"/>
            <a:ext cx="11734800" cy="1163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Analysis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- III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7" name="Google Shape;167;p20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68" name="Google Shape;168;p20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69" name="Google Shape;169;p20"/>
          <p:cNvSpPr txBox="1"/>
          <p:nvPr/>
        </p:nvSpPr>
        <p:spPr>
          <a:xfrm>
            <a:off x="464862" y="1309284"/>
            <a:ext cx="5140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7.Which cryptocurrencies are the best performers in terms of percentage change in closing price over the last 30 and 365 days?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61" y="2509467"/>
            <a:ext cx="5140809" cy="352474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6143707" y="1309284"/>
            <a:ext cx="543272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8.Which cryptocurrencies are the worst performers in terms of percentage change in closing price over the  30 and 365 days?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7013" y="2509467"/>
            <a:ext cx="5346310" cy="349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172941" y="246930"/>
            <a:ext cx="11734800" cy="1163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Analysis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- III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9" name="Google Shape;179;p21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80" name="Google Shape;180;p21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81" name="Google Shape;181;p21"/>
          <p:cNvSpPr txBox="1"/>
          <p:nvPr/>
        </p:nvSpPr>
        <p:spPr>
          <a:xfrm>
            <a:off x="905719" y="1134355"/>
            <a:ext cx="46124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9.What is the distribution of closing prices among different cryptocurrencies, and how does this distribution compare when visualized on a table?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1479" y="2408838"/>
            <a:ext cx="2657846" cy="418205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6163521" y="1086128"/>
            <a:ext cx="553284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10.How does the market share of a cryptocurrency (based on market capitalization) change relative to other cryptocurrencies, and how can it be visualized using a stacked area chart?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8877" y="2536192"/>
            <a:ext cx="5709273" cy="3728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