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4" r:id="rId17"/>
    <p:sldId id="275"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N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556792"/>
            <a:ext cx="8208912" cy="5301207"/>
          </a:xfrm>
        </p:spPr>
        <p:txBody>
          <a:bodyPr>
            <a:normAutofit fontScale="92500"/>
          </a:bodyPr>
          <a:lstStyle/>
          <a:p>
            <a:pPr algn="ctr"/>
            <a:r>
              <a:rPr lang="en-IN" sz="2800" b="1" dirty="0" smtClean="0">
                <a:solidFill>
                  <a:schemeClr val="tx1"/>
                </a:solidFill>
                <a:latin typeface="Times New Roman" pitchFamily="18" charset="0"/>
                <a:cs typeface="Times New Roman" pitchFamily="18" charset="0"/>
              </a:rPr>
              <a:t>Capstone Project Report    </a:t>
            </a:r>
          </a:p>
          <a:p>
            <a:pPr algn="ctr"/>
            <a:r>
              <a:rPr lang="en-IN" sz="2800" b="1" dirty="0" smtClean="0">
                <a:solidFill>
                  <a:schemeClr val="tx1"/>
                </a:solidFill>
                <a:latin typeface="Times New Roman" pitchFamily="18" charset="0"/>
                <a:cs typeface="Times New Roman" pitchFamily="18" charset="0"/>
              </a:rPr>
              <a:t>  “Autonomous Vehicle control System”</a:t>
            </a:r>
          </a:p>
          <a:p>
            <a:pPr algn="ctr"/>
            <a:endParaRPr lang="en-IN" sz="2800" b="1" dirty="0">
              <a:solidFill>
                <a:schemeClr val="tx1"/>
              </a:solidFill>
              <a:latin typeface="Times New Roman" pitchFamily="18" charset="0"/>
              <a:cs typeface="Times New Roman" pitchFamily="18" charset="0"/>
            </a:endParaRPr>
          </a:p>
          <a:p>
            <a:pPr algn="ctr"/>
            <a:r>
              <a:rPr lang="en-IN" sz="2800" b="1" dirty="0" err="1" smtClean="0">
                <a:solidFill>
                  <a:schemeClr val="tx1"/>
                </a:solidFill>
                <a:latin typeface="Times New Roman" pitchFamily="18" charset="0"/>
                <a:cs typeface="Times New Roman" pitchFamily="18" charset="0"/>
              </a:rPr>
              <a:t>M.P.Nachimuthu</a:t>
            </a:r>
            <a:r>
              <a:rPr lang="en-IN" sz="2800" b="1" dirty="0" smtClean="0">
                <a:solidFill>
                  <a:schemeClr val="tx1"/>
                </a:solidFill>
                <a:latin typeface="Times New Roman" pitchFamily="18" charset="0"/>
                <a:cs typeface="Times New Roman" pitchFamily="18" charset="0"/>
              </a:rPr>
              <a:t> </a:t>
            </a:r>
            <a:r>
              <a:rPr lang="en-IN" sz="2800" b="1" dirty="0" err="1" smtClean="0">
                <a:solidFill>
                  <a:schemeClr val="tx1"/>
                </a:solidFill>
                <a:latin typeface="Times New Roman" pitchFamily="18" charset="0"/>
                <a:cs typeface="Times New Roman" pitchFamily="18" charset="0"/>
              </a:rPr>
              <a:t>M.Jaganathan</a:t>
            </a:r>
            <a:r>
              <a:rPr lang="en-IN" sz="2800" b="1" dirty="0" smtClean="0">
                <a:solidFill>
                  <a:schemeClr val="tx1"/>
                </a:solidFill>
                <a:latin typeface="Times New Roman" pitchFamily="18" charset="0"/>
                <a:cs typeface="Times New Roman" pitchFamily="18" charset="0"/>
              </a:rPr>
              <a:t> Engineering College</a:t>
            </a:r>
          </a:p>
          <a:p>
            <a:endParaRPr lang="en-IN" dirty="0" smtClean="0">
              <a:solidFill>
                <a:schemeClr val="tx1"/>
              </a:solidFill>
            </a:endParaRPr>
          </a:p>
          <a:p>
            <a:endParaRPr lang="en-IN" dirty="0"/>
          </a:p>
          <a:p>
            <a:endParaRPr lang="en-IN" dirty="0" smtClean="0"/>
          </a:p>
          <a:p>
            <a:pPr algn="ctr"/>
            <a:r>
              <a:rPr lang="en-IN" b="1" dirty="0" smtClean="0">
                <a:solidFill>
                  <a:schemeClr val="tx1"/>
                </a:solidFill>
                <a:latin typeface="Times New Roman" pitchFamily="18" charset="0"/>
                <a:cs typeface="Times New Roman" pitchFamily="18" charset="0"/>
              </a:rPr>
              <a:t>                                                Trainer Name</a:t>
            </a:r>
          </a:p>
          <a:p>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P.Raja</a:t>
            </a:r>
            <a:endParaRPr lang="en-IN" b="1" dirty="0" smtClean="0">
              <a:solidFill>
                <a:schemeClr val="tx1"/>
              </a:solidFill>
              <a:latin typeface="Times New Roman" pitchFamily="18" charset="0"/>
              <a:cs typeface="Times New Roman" pitchFamily="18" charset="0"/>
            </a:endParaRPr>
          </a:p>
          <a:p>
            <a:r>
              <a:rPr lang="en-IN" b="1" dirty="0" smtClean="0">
                <a:solidFill>
                  <a:schemeClr val="tx1"/>
                </a:solidFill>
                <a:latin typeface="Times New Roman" pitchFamily="18" charset="0"/>
                <a:cs typeface="Times New Roman" pitchFamily="18" charset="0"/>
              </a:rPr>
              <a:t>                                                AI Master Trainer</a:t>
            </a:r>
          </a:p>
          <a:p>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79222225"/>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gridCol w="3143672"/>
              </a:tblGrid>
              <a:tr h="573269">
                <a:tc>
                  <a:txBody>
                    <a:bodyPr/>
                    <a:lstStyle/>
                    <a:p>
                      <a:pPr algn="ctr"/>
                      <a:r>
                        <a:rPr lang="en-IN" sz="2000" b="0" dirty="0" smtClean="0">
                          <a:solidFill>
                            <a:schemeClr val="tx1"/>
                          </a:solidFill>
                          <a:latin typeface="Times New Roman" pitchFamily="18" charset="0"/>
                          <a:cs typeface="Times New Roman" pitchFamily="18" charset="0"/>
                        </a:rPr>
                        <a:t>NM</a:t>
                      </a:r>
                      <a:r>
                        <a:rPr lang="en-IN" sz="2000" b="0" baseline="0" dirty="0" smtClean="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NAME</a:t>
                      </a:r>
                      <a:endParaRPr lang="en-IN" sz="2000" b="0" dirty="0">
                        <a:solidFill>
                          <a:schemeClr val="tx1"/>
                        </a:solidFill>
                        <a:latin typeface="Times New Roman" pitchFamily="18" charset="0"/>
                        <a:cs typeface="Times New Roman" pitchFamily="18" charset="0"/>
                      </a:endParaRPr>
                    </a:p>
                  </a:txBody>
                  <a:tcPr/>
                </a:tc>
              </a:tr>
              <a:tr h="314099">
                <a:tc>
                  <a:txBody>
                    <a:bodyPr/>
                    <a:lstStyle/>
                    <a:p>
                      <a:pPr algn="ctr"/>
                      <a:r>
                        <a:rPr lang="en-IN" sz="2000" b="0" dirty="0" smtClean="0">
                          <a:solidFill>
                            <a:schemeClr val="tx1"/>
                          </a:solidFill>
                          <a:latin typeface="Times New Roman" pitchFamily="18" charset="0"/>
                          <a:cs typeface="Times New Roman" pitchFamily="18" charset="0"/>
                        </a:rPr>
                        <a:t>au731721114011</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S.</a:t>
                      </a:r>
                      <a:r>
                        <a:rPr lang="en-IN" sz="2000" b="0" baseline="0" dirty="0" smtClean="0">
                          <a:solidFill>
                            <a:schemeClr val="tx1"/>
                          </a:solidFill>
                          <a:latin typeface="Times New Roman" pitchFamily="18" charset="0"/>
                          <a:cs typeface="Times New Roman" pitchFamily="18" charset="0"/>
                        </a:rPr>
                        <a:t>THENNAVAN</a:t>
                      </a:r>
                      <a:endParaRPr lang="en-IN" sz="2000" b="0" dirty="0">
                        <a:solidFill>
                          <a:schemeClr val="tx1"/>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smtClean="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smtClean="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smtClean="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smtClean="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smtClean="0">
                <a:latin typeface="Times New Roman"/>
              </a:rPr>
              <a:t>Facilitation of widespread adoption of autonomous vehicles by addressing key challenges in perception and navigation</a:t>
            </a:r>
            <a:r>
              <a:rPr lang="en-US" sz="1600" i="0" u="none" strike="noStrike" baseline="0" dirty="0" smtClean="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Test with </a:t>
            </a:r>
            <a:r>
              <a:rPr lang="en-US" sz="3600" b="1" dirty="0">
                <a:solidFill>
                  <a:schemeClr val="tx1"/>
                </a:solidFill>
                <a:latin typeface="Times New Roman" pitchFamily="18" charset="0"/>
                <a:cs typeface="Times New Roman" pitchFamily="18" charset="0"/>
              </a:rPr>
              <a:t>A</a:t>
            </a:r>
            <a:r>
              <a:rPr lang="en-US" sz="3600" b="1" dirty="0" smtClean="0">
                <a:solidFill>
                  <a:schemeClr val="tx1"/>
                </a:solidFill>
                <a:latin typeface="Times New Roman" pitchFamily="18" charset="0"/>
                <a:cs typeface="Times New Roman" pitchFamily="18" charset="0"/>
              </a:rPr>
              <a:t>utomated </a:t>
            </a:r>
            <a:r>
              <a:rPr lang="en-US" sz="3600" b="1" dirty="0">
                <a:solidFill>
                  <a:schemeClr val="tx1"/>
                </a:solidFill>
                <a:latin typeface="Times New Roman" pitchFamily="18" charset="0"/>
                <a:cs typeface="Times New Roman" pitchFamily="18" charset="0"/>
              </a:rPr>
              <a:t>D</a:t>
            </a:r>
            <a:r>
              <a:rPr lang="en-US" sz="3600" b="1" dirty="0" smtClean="0">
                <a:solidFill>
                  <a:schemeClr val="tx1"/>
                </a:solidFill>
                <a:latin typeface="Times New Roman" pitchFamily="18" charset="0"/>
                <a:cs typeface="Times New Roman" pitchFamily="18" charset="0"/>
              </a:rPr>
              <a:t>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smtClean="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r>
              <a:rPr lang="en-IN" sz="1800" b="1" u="sng" dirty="0" smtClean="0">
                <a:latin typeface="Times New Roman"/>
              </a:rPr>
              <a:t>:</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r>
              <a:rPr lang="en-IN" sz="1800" b="1" u="sng" dirty="0" smtClean="0">
                <a:latin typeface="Times New Roman"/>
              </a:rPr>
              <a:t>:</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smtClean="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smtClean="0">
                <a:solidFill>
                  <a:schemeClr val="tx1"/>
                </a:solidFill>
                <a:latin typeface="Times New Roman"/>
              </a:rPr>
              <a:t>Deployment Planning:</a:t>
            </a:r>
            <a:br>
              <a:rPr lang="en-IN" sz="1800" b="1" i="0" u="sng" strike="noStrike" baseline="0" dirty="0" smtClean="0">
                <a:solidFill>
                  <a:schemeClr val="tx1"/>
                </a:solidFill>
                <a:latin typeface="Times New Roman"/>
              </a:rPr>
            </a:br>
            <a:endParaRPr lang="en-IN" sz="1800" b="1" i="0" u="sng" strike="noStrike" baseline="0" dirty="0" smtClean="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smtClean="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smtClean="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smtClean="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smtClean="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smtClean="0">
                <a:solidFill>
                  <a:schemeClr val="tx1"/>
                </a:solidFill>
                <a:latin typeface="Times New Roman" pitchFamily="18" charset="0"/>
                <a:cs typeface="Times New Roman" pitchFamily="18" charset="0"/>
              </a:rPr>
              <a:t>Open loop analysis:</a:t>
            </a:r>
            <a:br>
              <a:rPr lang="en-US" sz="3600" b="1" dirty="0" smtClean="0">
                <a:solidFill>
                  <a:schemeClr val="tx1"/>
                </a:solidFill>
                <a:latin typeface="Times New Roman" pitchFamily="18" charset="0"/>
                <a:cs typeface="Times New Roman" pitchFamily="18" charset="0"/>
              </a:rPr>
            </a:br>
            <a:r>
              <a:rPr lang="en-US" sz="3600" b="1" dirty="0" smtClean="0">
                <a:solidFill>
                  <a:schemeClr val="tx1"/>
                </a:solidFill>
                <a:latin typeface="Times New Roman" pitchFamily="18" charset="0"/>
                <a:cs typeface="Times New Roman" pitchFamily="18" charset="0"/>
              </a:rPr>
              <a:t> </a:t>
            </a:r>
            <a:r>
              <a:rPr lang="en-US" sz="1800" u="sng" dirty="0" smtClean="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smtClean="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smtClean="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smtClean="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smtClean="0">
                <a:latin typeface="Times New Roman"/>
              </a:rPr>
              <a:t>Multi-Sensor Fusion: Enhance lane detection algorithms through the fusion of data from multiple sensors, including cameras, </a:t>
            </a:r>
            <a:r>
              <a:rPr lang="en-US" sz="1600" i="0" u="none" strike="noStrike" baseline="0" dirty="0" err="1" smtClean="0">
                <a:latin typeface="Times New Roman"/>
              </a:rPr>
              <a:t>LiDAR</a:t>
            </a:r>
            <a:r>
              <a:rPr lang="en-US" sz="1600" i="0" u="none" strike="noStrike" baseline="0" dirty="0" smtClean="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smtClean="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smtClean="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smtClean="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smtClean="0">
                <a:solidFill>
                  <a:schemeClr val="tx1"/>
                </a:solidFill>
                <a:latin typeface="Times New Roman"/>
              </a:rPr>
              <a:t>R</a:t>
            </a:r>
            <a:r>
              <a:rPr lang="en-IN" sz="3600" b="1" i="0" u="none" strike="noStrike" baseline="0" dirty="0" smtClean="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smtClean="0"/>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endParaRPr lang="en-IN" sz="1600" dirty="0" smtClean="0"/>
          </a:p>
          <a:p>
            <a:pPr lvl="0">
              <a:buFont typeface="Wingdings" pitchFamily="2" charset="2"/>
              <a:buChar char="Ø"/>
            </a:pPr>
            <a:r>
              <a:rPr lang="en-IN" sz="1600" dirty="0" err="1" smtClean="0"/>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smtClean="0"/>
              <a:t>Gupta</a:t>
            </a:r>
            <a:r>
              <a:rPr lang="en-IN" sz="1600" dirty="0"/>
              <a:t>,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smtClean="0"/>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smtClean="0"/>
              <a:t>Zhang</a:t>
            </a:r>
            <a:r>
              <a:rPr lang="en-IN" sz="1600" dirty="0"/>
              <a:t>,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smtClean="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45024"/>
            <a:ext cx="8517632" cy="2223120"/>
          </a:xfrm>
        </p:spPr>
        <p:txBody>
          <a:bodyPr>
            <a:normAutofit/>
          </a:bodyPr>
          <a:lstStyle/>
          <a:p>
            <a:pPr algn="l"/>
            <a:r>
              <a:rPr lang="en-IN" sz="4000" dirty="0" smtClean="0">
                <a:latin typeface="Times New Roman" pitchFamily="18" charset="0"/>
                <a:cs typeface="Times New Roman" pitchFamily="18" charset="0"/>
              </a:rPr>
              <a:t>GIT Hub link of Project Code</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sz="2700">
                <a:latin typeface="Times New Roman" pitchFamily="18" charset="0"/>
                <a:cs typeface="Times New Roman" pitchFamily="18" charset="0"/>
              </a:rPr>
              <a:t/>
            </a:r>
            <a:br>
              <a:rPr lang="en-IN" sz="2700">
                <a:latin typeface="Times New Roman" pitchFamily="18" charset="0"/>
                <a:cs typeface="Times New Roman" pitchFamily="18" charset="0"/>
              </a:rPr>
            </a:br>
            <a:r>
              <a:rPr lang="en-IN" sz="2700">
                <a:latin typeface="Times New Roman" pitchFamily="18" charset="0"/>
                <a:cs typeface="Times New Roman" pitchFamily="18" charset="0"/>
              </a:rPr>
              <a:t>https://</a:t>
            </a:r>
            <a:r>
              <a:rPr lang="en-IN" sz="2700">
                <a:latin typeface="Times New Roman" pitchFamily="18" charset="0"/>
                <a:cs typeface="Times New Roman" pitchFamily="18" charset="0"/>
                <a:hlinkClick r:id="rId2" action="ppaction://hlinkfile"/>
              </a:rPr>
              <a:t>github.com/Pradhap56/Pradhap56.git</a:t>
            </a:r>
            <a:endParaRPr lang="en-IN" sz="3200" dirty="0"/>
          </a:p>
        </p:txBody>
      </p:sp>
    </p:spTree>
    <p:extLst>
      <p:ext uri="{BB962C8B-B14F-4D97-AF65-F5344CB8AC3E}">
        <p14:creationId xmlns:p14="http://schemas.microsoft.com/office/powerpoint/2010/main" val="37929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168352"/>
          </a:xfrm>
        </p:spPr>
        <p:txBody>
          <a:bodyPr/>
          <a:lstStyle/>
          <a:p>
            <a:r>
              <a:rPr lang="en-IN"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097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smtClean="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smtClean="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smtClean="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smtClean="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smtClean="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smtClean="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smtClean="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smtClean="0">
                <a:latin typeface="Times New Roman"/>
              </a:rPr>
              <a:t>  in</a:t>
            </a:r>
            <a:r>
              <a:rPr lang="en-US" sz="1600" dirty="0">
                <a:latin typeface="Times New Roman"/>
              </a:rPr>
              <a:t> </a:t>
            </a:r>
            <a:r>
              <a:rPr lang="en-US" sz="1600" dirty="0" smtClean="0">
                <a:latin typeface="Times New Roman"/>
              </a:rPr>
              <a:t>lighting </a:t>
            </a:r>
            <a:r>
              <a:rPr lang="en-US" sz="1600" dirty="0">
                <a:latin typeface="Times New Roman"/>
              </a:rPr>
              <a:t>conditions, road marking variations, and occlusions.</a:t>
            </a:r>
            <a:endParaRPr lang="en-US" sz="1600" i="0" u="none" strike="noStrike" dirty="0" smtClean="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smtClean="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smtClean="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smtClean="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smtClean="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smtClean="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smtClean="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r>
              <a:rPr lang="en-IN" sz="1600" b="1" u="sng" dirty="0" smtClean="0">
                <a:latin typeface="Times New Roman"/>
              </a:rPr>
              <a:t>:</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smtClean="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a:t>
            </a:r>
            <a:r>
              <a:rPr lang="en-IN" sz="3600" b="1" dirty="0" smtClean="0">
                <a:solidFill>
                  <a:schemeClr val="tx1"/>
                </a:solidFill>
                <a:latin typeface="Times New Roman" pitchFamily="18" charset="0"/>
                <a:cs typeface="Times New Roman" pitchFamily="18" charset="0"/>
              </a:rPr>
              <a:t>Consideration:</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smtClean="0">
                <a:solidFill>
                  <a:schemeClr val="tx1"/>
                </a:solidFill>
                <a:latin typeface="Times New Roman"/>
              </a:rPr>
              <a:t>Components</a:t>
            </a:r>
            <a:r>
              <a:rPr lang="en-IN" b="1" i="0" u="none" strike="noStrike" baseline="0" dirty="0" smtClean="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r>
              <a:rPr lang="en-IN" sz="1800" b="1" u="sng" dirty="0" smtClean="0">
                <a:latin typeface="Times New Roman"/>
              </a:rPr>
              <a:t>:</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smtClean="0">
                <a:latin typeface="Times New Roman"/>
              </a:rPr>
              <a:t>Adaptive </a:t>
            </a:r>
            <a:r>
              <a:rPr lang="en-IN" sz="1800" b="1" u="sng" dirty="0">
                <a:latin typeface="Times New Roman"/>
              </a:rPr>
              <a:t>Image Processing Techniques</a:t>
            </a:r>
            <a:r>
              <a:rPr lang="en-IN" sz="1800" b="1" u="sng" dirty="0" smtClean="0">
                <a:latin typeface="Times New Roman"/>
              </a:rPr>
              <a:t>:</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smtClean="0">
                <a:latin typeface="Times New Roman"/>
              </a:rPr>
              <a:t>Advanced </a:t>
            </a:r>
            <a:r>
              <a:rPr lang="en-IN" sz="1800" b="1" u="sng" dirty="0">
                <a:latin typeface="Times New Roman"/>
              </a:rPr>
              <a:t>Machine Learning Models</a:t>
            </a:r>
            <a:r>
              <a:rPr lang="en-IN" sz="1800" b="1" u="sng" dirty="0" smtClean="0">
                <a:latin typeface="Times New Roman"/>
              </a:rPr>
              <a:t>:</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TotalTime>
  <Words>1269</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conclusion:</vt:lpstr>
      <vt:lpstr>Reference:</vt:lpstr>
      <vt:lpstr>GIT Hub link of Project Code:  https://github.com/Pradhap56/Pradhap56.git</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36</cp:revision>
  <dcterms:created xsi:type="dcterms:W3CDTF">2024-04-05T13:06:17Z</dcterms:created>
  <dcterms:modified xsi:type="dcterms:W3CDTF">2024-04-10T10:30:15Z</dcterms:modified>
</cp:coreProperties>
</file>