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  <p:sldMasterId id="2147483680" r:id="rId2"/>
  </p:sldMasterIdLst>
  <p:notesMasterIdLst>
    <p:notesMasterId r:id="rId15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64" d="100"/>
          <a:sy n="64" d="100"/>
        </p:scale>
        <p:origin x="90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9D6C-4DFE-8F54-026BD9A5F9B0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9D6C-4DFE-8F54-026BD9A5F9B0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9D6C-4DFE-8F54-026BD9A5F9B0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9D6C-4DFE-8F54-026BD9A5F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9/6/2024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4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121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028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7127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9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4279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0350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6700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5431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5970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1201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03707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3655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13894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028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4861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592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51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>
            <a:off x="-1447800" y="349252"/>
            <a:ext cx="10721802" cy="2416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 sz="quarter" idx="12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8" name="矩形"/>
          <p:cNvSpPr/>
          <p:nvPr/>
        </p:nvSpPr>
        <p:spPr>
          <a:xfrm>
            <a:off x="1704962" y="2491194"/>
            <a:ext cx="10844212" cy="1569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</a:t>
            </a:r>
            <a:r>
              <a:rPr lang="en-US" altLang="zh-CN" sz="2400">
                <a:latin typeface="Trebuchet MS" charset="0"/>
                <a:ea typeface="华文新魏" charset="0"/>
                <a:cs typeface="Trebuchet MS" charset="0"/>
              </a:rPr>
              <a:t>PRADHEEPKUMAR.Y</a:t>
            </a:r>
            <a:endParaRPr lang="zh-CN" altLang="en-US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 	:312205347</a:t>
            </a:r>
            <a:endParaRPr lang="zh-CN" altLang="en-US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 	: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:Sridevi arts and science college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38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>
            <a:off x="990600" y="2133600"/>
            <a:ext cx="6248400" cy="1869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>
            <a:off x="677334" y="503129"/>
            <a:ext cx="3854528" cy="16135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等线</vt:lpstr>
      <vt:lpstr>宋体</vt:lpstr>
      <vt:lpstr>华文新魏</vt:lpstr>
      <vt:lpstr>Arial</vt:lpstr>
      <vt:lpstr>Calibri</vt:lpstr>
      <vt:lpstr>Droid Sans</vt:lpstr>
      <vt:lpstr>方正姚体</vt:lpstr>
      <vt:lpstr>Lucida Sans</vt:lpstr>
      <vt:lpstr>Roboto</vt:lpstr>
      <vt:lpstr>Times New Roman</vt:lpstr>
      <vt:lpstr>Trebuchet MS</vt:lpstr>
      <vt:lpstr>Wingdings 3</vt:lpstr>
      <vt:lpstr>Office Theme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AI LAB</cp:lastModifiedBy>
  <cp:revision>1</cp:revision>
  <dcterms:created xsi:type="dcterms:W3CDTF">2024-03-28T17:07:22Z</dcterms:created>
  <dcterms:modified xsi:type="dcterms:W3CDTF">2024-09-06T13:01:14Z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7b05e4010468489caaa0268a88e4faed</vt:lpwstr>
  </property>
</Properties>
</file>