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0" r:id="rId1"/>
  </p:sldMasterIdLst>
  <p:sldIdLst>
    <p:sldId id="257" r:id="rId2"/>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30" d="100"/>
          <a:sy n="30" d="100"/>
        </p:scale>
        <p:origin x="84" y="-5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82427" y="15840243"/>
            <a:ext cx="23386911" cy="14253949"/>
          </a:xfrm>
        </p:spPr>
        <p:txBody>
          <a:bodyPr anchor="b">
            <a:normAutofit/>
          </a:bodyPr>
          <a:lstStyle>
            <a:lvl1pPr>
              <a:defRPr sz="19133"/>
            </a:lvl1pPr>
          </a:lstStyle>
          <a:p>
            <a:r>
              <a:rPr lang="en-US"/>
              <a:t>Click to edit Master title style</a:t>
            </a:r>
            <a:endParaRPr lang="en-US" dirty="0"/>
          </a:p>
        </p:txBody>
      </p:sp>
      <p:sp>
        <p:nvSpPr>
          <p:cNvPr id="3" name="Subtitle 2"/>
          <p:cNvSpPr>
            <a:spLocks noGrp="1"/>
          </p:cNvSpPr>
          <p:nvPr>
            <p:ph type="subTitle" idx="1"/>
          </p:nvPr>
        </p:nvSpPr>
        <p:spPr>
          <a:xfrm>
            <a:off x="6882427" y="30094180"/>
            <a:ext cx="23386911" cy="7094801"/>
          </a:xfrm>
        </p:spPr>
        <p:txBody>
          <a:bodyPr anchor="t"/>
          <a:lstStyle>
            <a:lvl1pPr marL="0" indent="0" algn="l">
              <a:buNone/>
              <a:defRPr>
                <a:solidFill>
                  <a:schemeClr val="tx1">
                    <a:lumMod val="65000"/>
                    <a:lumOff val="35000"/>
                  </a:schemeClr>
                </a:solidFill>
              </a:defRPr>
            </a:lvl1pPr>
            <a:lvl2pPr marL="1619951" indent="0" algn="ctr">
              <a:buNone/>
              <a:defRPr>
                <a:solidFill>
                  <a:schemeClr val="tx1">
                    <a:tint val="75000"/>
                  </a:schemeClr>
                </a:solidFill>
              </a:defRPr>
            </a:lvl2pPr>
            <a:lvl3pPr marL="3239902" indent="0" algn="ctr">
              <a:buNone/>
              <a:defRPr>
                <a:solidFill>
                  <a:schemeClr val="tx1">
                    <a:tint val="75000"/>
                  </a:schemeClr>
                </a:solidFill>
              </a:defRPr>
            </a:lvl3pPr>
            <a:lvl4pPr marL="4859853" indent="0" algn="ctr">
              <a:buNone/>
              <a:defRPr>
                <a:solidFill>
                  <a:schemeClr val="tx1">
                    <a:tint val="75000"/>
                  </a:schemeClr>
                </a:solidFill>
              </a:defRPr>
            </a:lvl4pPr>
            <a:lvl5pPr marL="6479804" indent="0" algn="ctr">
              <a:buNone/>
              <a:defRPr>
                <a:solidFill>
                  <a:schemeClr val="tx1">
                    <a:tint val="75000"/>
                  </a:schemeClr>
                </a:solidFill>
              </a:defRPr>
            </a:lvl5pPr>
            <a:lvl6pPr marL="8099755" indent="0" algn="ctr">
              <a:buNone/>
              <a:defRPr>
                <a:solidFill>
                  <a:schemeClr val="tx1">
                    <a:tint val="75000"/>
                  </a:schemeClr>
                </a:solidFill>
              </a:defRPr>
            </a:lvl6pPr>
            <a:lvl7pPr marL="9719706" indent="0" algn="ctr">
              <a:buNone/>
              <a:defRPr>
                <a:solidFill>
                  <a:schemeClr val="tx1">
                    <a:tint val="75000"/>
                  </a:schemeClr>
                </a:solidFill>
              </a:defRPr>
            </a:lvl7pPr>
            <a:lvl8pPr marL="11339657" indent="0" algn="ctr">
              <a:buNone/>
              <a:defRPr>
                <a:solidFill>
                  <a:schemeClr val="tx1">
                    <a:tint val="75000"/>
                  </a:schemeClr>
                </a:solidFill>
              </a:defRPr>
            </a:lvl8pPr>
            <a:lvl9pPr marL="1295960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5111C6-46EF-4DDA-B9D2-B64784927B8E}"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112386" y="27220298"/>
            <a:ext cx="4944481" cy="4924677"/>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1499969" y="28532966"/>
            <a:ext cx="2072711" cy="2300034"/>
          </a:xfrm>
        </p:spPr>
        <p:txBody>
          <a:bodyPr/>
          <a:lstStyle/>
          <a:p>
            <a:fld id="{D635A5A7-C31A-4CAC-8D6F-AA8AA15ECB02}" type="slidenum">
              <a:rPr lang="en-IN" smtClean="0"/>
              <a:t>‹#›</a:t>
            </a:fld>
            <a:endParaRPr lang="en-IN"/>
          </a:p>
        </p:txBody>
      </p:sp>
    </p:spTree>
    <p:extLst>
      <p:ext uri="{BB962C8B-B14F-4D97-AF65-F5344CB8AC3E}">
        <p14:creationId xmlns:p14="http://schemas.microsoft.com/office/powerpoint/2010/main" val="2913543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82423" y="3840057"/>
            <a:ext cx="23356914" cy="19635188"/>
          </a:xfrm>
        </p:spPr>
        <p:txBody>
          <a:bodyPr anchor="ctr">
            <a:normAutofit/>
          </a:bodyPr>
          <a:lstStyle>
            <a:lvl1pPr algn="l">
              <a:defRPr sz="17007" b="0" cap="none"/>
            </a:lvl1pPr>
          </a:lstStyle>
          <a:p>
            <a:r>
              <a:rPr lang="en-US"/>
              <a:t>Click to edit Master title style</a:t>
            </a:r>
            <a:endParaRPr lang="en-US" dirty="0"/>
          </a:p>
        </p:txBody>
      </p:sp>
      <p:sp>
        <p:nvSpPr>
          <p:cNvPr id="3" name="Text Placeholder 2"/>
          <p:cNvSpPr>
            <a:spLocks noGrp="1"/>
          </p:cNvSpPr>
          <p:nvPr>
            <p:ph type="body" idx="1"/>
          </p:nvPr>
        </p:nvSpPr>
        <p:spPr>
          <a:xfrm>
            <a:off x="6882423" y="27427466"/>
            <a:ext cx="23356914" cy="9800863"/>
          </a:xfrm>
        </p:spPr>
        <p:txBody>
          <a:bodyPr anchor="ctr">
            <a:normAutofit/>
          </a:bodyPr>
          <a:lstStyle>
            <a:lvl1pPr marL="0" indent="0" algn="l">
              <a:buNone/>
              <a:defRPr sz="6378">
                <a:solidFill>
                  <a:schemeClr val="tx1">
                    <a:lumMod val="65000"/>
                    <a:lumOff val="35000"/>
                  </a:schemeClr>
                </a:solidFill>
              </a:defRPr>
            </a:lvl1pPr>
            <a:lvl2pPr marL="1619951" indent="0">
              <a:buNone/>
              <a:defRPr sz="6378">
                <a:solidFill>
                  <a:schemeClr val="tx1">
                    <a:tint val="75000"/>
                  </a:schemeClr>
                </a:solidFill>
              </a:defRPr>
            </a:lvl2pPr>
            <a:lvl3pPr marL="3239902" indent="0">
              <a:buNone/>
              <a:defRPr sz="5669">
                <a:solidFill>
                  <a:schemeClr val="tx1">
                    <a:tint val="75000"/>
                  </a:schemeClr>
                </a:solidFill>
              </a:defRPr>
            </a:lvl3pPr>
            <a:lvl4pPr marL="4859853" indent="0">
              <a:buNone/>
              <a:defRPr sz="4960">
                <a:solidFill>
                  <a:schemeClr val="tx1">
                    <a:tint val="75000"/>
                  </a:schemeClr>
                </a:solidFill>
              </a:defRPr>
            </a:lvl4pPr>
            <a:lvl5pPr marL="6479804" indent="0">
              <a:buNone/>
              <a:defRPr sz="4960">
                <a:solidFill>
                  <a:schemeClr val="tx1">
                    <a:tint val="75000"/>
                  </a:schemeClr>
                </a:solidFill>
              </a:defRPr>
            </a:lvl5pPr>
            <a:lvl6pPr marL="8099755" indent="0">
              <a:buNone/>
              <a:defRPr sz="4960">
                <a:solidFill>
                  <a:schemeClr val="tx1">
                    <a:tint val="75000"/>
                  </a:schemeClr>
                </a:solidFill>
              </a:defRPr>
            </a:lvl6pPr>
            <a:lvl7pPr marL="9719706" indent="0">
              <a:buNone/>
              <a:defRPr sz="4960">
                <a:solidFill>
                  <a:schemeClr val="tx1">
                    <a:tint val="75000"/>
                  </a:schemeClr>
                </a:solidFill>
              </a:defRPr>
            </a:lvl7pPr>
            <a:lvl8pPr marL="11339657" indent="0">
              <a:buNone/>
              <a:defRPr sz="4960">
                <a:solidFill>
                  <a:schemeClr val="tx1">
                    <a:tint val="75000"/>
                  </a:schemeClr>
                </a:solidFill>
              </a:defRPr>
            </a:lvl8pPr>
            <a:lvl9pPr marL="12959608" indent="0">
              <a:buNone/>
              <a:defRPr sz="4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111C6-46EF-4DDA-B9D2-B64784927B8E}"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205" y="19946924"/>
            <a:ext cx="4812967" cy="320007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1811398" y="20435832"/>
            <a:ext cx="2072711" cy="2300034"/>
          </a:xfrm>
        </p:spPr>
        <p:txBody>
          <a:bodyPr/>
          <a:lstStyle/>
          <a:p>
            <a:fld id="{D635A5A7-C31A-4CAC-8D6F-AA8AA15ECB02}" type="slidenum">
              <a:rPr lang="en-IN" smtClean="0"/>
              <a:t>‹#›</a:t>
            </a:fld>
            <a:endParaRPr lang="en-IN"/>
          </a:p>
        </p:txBody>
      </p:sp>
    </p:spTree>
    <p:extLst>
      <p:ext uri="{BB962C8B-B14F-4D97-AF65-F5344CB8AC3E}">
        <p14:creationId xmlns:p14="http://schemas.microsoft.com/office/powerpoint/2010/main" val="370077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53023" y="3840057"/>
            <a:ext cx="21647667" cy="18240269"/>
          </a:xfrm>
        </p:spPr>
        <p:txBody>
          <a:bodyPr anchor="ctr">
            <a:normAutofit/>
          </a:bodyPr>
          <a:lstStyle>
            <a:lvl1pPr algn="l">
              <a:defRPr sz="17007"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8560343" y="22080326"/>
            <a:ext cx="20033021" cy="2400035"/>
          </a:xfrm>
        </p:spPr>
        <p:txBody>
          <a:bodyPr anchor="ctr">
            <a:noAutofit/>
          </a:bodyPr>
          <a:lstStyle>
            <a:lvl1pPr marL="0" indent="0">
              <a:buFontTx/>
              <a:buNone/>
              <a:defRPr sz="5669">
                <a:solidFill>
                  <a:schemeClr val="tx1">
                    <a:lumMod val="50000"/>
                    <a:lumOff val="50000"/>
                  </a:schemeClr>
                </a:solidFill>
              </a:defRPr>
            </a:lvl1pPr>
            <a:lvl2pPr marL="1619951" indent="0">
              <a:buFontTx/>
              <a:buNone/>
              <a:defRPr/>
            </a:lvl2pPr>
            <a:lvl3pPr marL="3239902" indent="0">
              <a:buFontTx/>
              <a:buNone/>
              <a:defRPr/>
            </a:lvl3pPr>
            <a:lvl4pPr marL="4859853" indent="0">
              <a:buFontTx/>
              <a:buNone/>
              <a:defRPr/>
            </a:lvl4pPr>
            <a:lvl5pPr marL="6479804" indent="0">
              <a:buFontTx/>
              <a:buNone/>
              <a:defRPr/>
            </a:lvl5pPr>
          </a:lstStyle>
          <a:p>
            <a:pPr lvl="0"/>
            <a:r>
              <a:rPr lang="en-US"/>
              <a:t>Click to edit Master text styles</a:t>
            </a:r>
          </a:p>
        </p:txBody>
      </p:sp>
      <p:sp>
        <p:nvSpPr>
          <p:cNvPr id="3" name="Text Placeholder 2"/>
          <p:cNvSpPr>
            <a:spLocks noGrp="1"/>
          </p:cNvSpPr>
          <p:nvPr>
            <p:ph type="body" idx="1"/>
          </p:nvPr>
        </p:nvSpPr>
        <p:spPr>
          <a:xfrm>
            <a:off x="6882423" y="27427466"/>
            <a:ext cx="23356914" cy="9800863"/>
          </a:xfrm>
        </p:spPr>
        <p:txBody>
          <a:bodyPr anchor="ctr">
            <a:normAutofit/>
          </a:bodyPr>
          <a:lstStyle>
            <a:lvl1pPr marL="0" indent="0" algn="l">
              <a:buNone/>
              <a:defRPr sz="6378">
                <a:solidFill>
                  <a:schemeClr val="tx1">
                    <a:lumMod val="65000"/>
                    <a:lumOff val="35000"/>
                  </a:schemeClr>
                </a:solidFill>
              </a:defRPr>
            </a:lvl1pPr>
            <a:lvl2pPr marL="1619951" indent="0">
              <a:buNone/>
              <a:defRPr sz="6378">
                <a:solidFill>
                  <a:schemeClr val="tx1">
                    <a:tint val="75000"/>
                  </a:schemeClr>
                </a:solidFill>
              </a:defRPr>
            </a:lvl2pPr>
            <a:lvl3pPr marL="3239902" indent="0">
              <a:buNone/>
              <a:defRPr sz="5669">
                <a:solidFill>
                  <a:schemeClr val="tx1">
                    <a:tint val="75000"/>
                  </a:schemeClr>
                </a:solidFill>
              </a:defRPr>
            </a:lvl3pPr>
            <a:lvl4pPr marL="4859853" indent="0">
              <a:buNone/>
              <a:defRPr sz="4960">
                <a:solidFill>
                  <a:schemeClr val="tx1">
                    <a:tint val="75000"/>
                  </a:schemeClr>
                </a:solidFill>
              </a:defRPr>
            </a:lvl4pPr>
            <a:lvl5pPr marL="6479804" indent="0">
              <a:buNone/>
              <a:defRPr sz="4960">
                <a:solidFill>
                  <a:schemeClr val="tx1">
                    <a:tint val="75000"/>
                  </a:schemeClr>
                </a:solidFill>
              </a:defRPr>
            </a:lvl5pPr>
            <a:lvl6pPr marL="8099755" indent="0">
              <a:buNone/>
              <a:defRPr sz="4960">
                <a:solidFill>
                  <a:schemeClr val="tx1">
                    <a:tint val="75000"/>
                  </a:schemeClr>
                </a:solidFill>
              </a:defRPr>
            </a:lvl6pPr>
            <a:lvl7pPr marL="9719706" indent="0">
              <a:buNone/>
              <a:defRPr sz="4960">
                <a:solidFill>
                  <a:schemeClr val="tx1">
                    <a:tint val="75000"/>
                  </a:schemeClr>
                </a:solidFill>
              </a:defRPr>
            </a:lvl7pPr>
            <a:lvl8pPr marL="11339657" indent="0">
              <a:buNone/>
              <a:defRPr sz="4960">
                <a:solidFill>
                  <a:schemeClr val="tx1">
                    <a:tint val="75000"/>
                  </a:schemeClr>
                </a:solidFill>
              </a:defRPr>
            </a:lvl8pPr>
            <a:lvl9pPr marL="12959608" indent="0">
              <a:buNone/>
              <a:defRPr sz="4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111C6-46EF-4DDA-B9D2-B64784927B8E}"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205" y="19946924"/>
            <a:ext cx="4812967" cy="320007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1811398" y="20435832"/>
            <a:ext cx="2072711" cy="2300034"/>
          </a:xfrm>
        </p:spPr>
        <p:txBody>
          <a:bodyPr/>
          <a:lstStyle/>
          <a:p>
            <a:fld id="{D635A5A7-C31A-4CAC-8D6F-AA8AA15ECB02}" type="slidenum">
              <a:rPr lang="en-IN" smtClean="0"/>
              <a:t>‹#›</a:t>
            </a:fld>
            <a:endParaRPr lang="en-IN"/>
          </a:p>
        </p:txBody>
      </p:sp>
      <p:sp>
        <p:nvSpPr>
          <p:cNvPr id="14" name="TextBox 13"/>
          <p:cNvSpPr txBox="1"/>
          <p:nvPr/>
        </p:nvSpPr>
        <p:spPr>
          <a:xfrm>
            <a:off x="6407280" y="4081981"/>
            <a:ext cx="1620386" cy="3683683"/>
          </a:xfrm>
          <a:prstGeom prst="rect">
            <a:avLst/>
          </a:prstGeom>
        </p:spPr>
        <p:txBody>
          <a:bodyPr vert="horz" lIns="323993" tIns="161996" rIns="323993" bIns="161996" rtlCol="0" anchor="ctr">
            <a:noAutofit/>
          </a:bodyPr>
          <a:lstStyle/>
          <a:p>
            <a:pPr lvl="0"/>
            <a:r>
              <a:rPr lang="en-US" sz="28346" baseline="0" dirty="0">
                <a:ln w="3175" cmpd="sng">
                  <a:noFill/>
                </a:ln>
                <a:solidFill>
                  <a:schemeClr val="accent1"/>
                </a:solidFill>
                <a:effectLst/>
                <a:latin typeface="Arial"/>
              </a:rPr>
              <a:t>“</a:t>
            </a:r>
          </a:p>
        </p:txBody>
      </p:sp>
      <p:sp>
        <p:nvSpPr>
          <p:cNvPr id="15" name="TextBox 14"/>
          <p:cNvSpPr txBox="1"/>
          <p:nvPr/>
        </p:nvSpPr>
        <p:spPr>
          <a:xfrm>
            <a:off x="28946530" y="18301410"/>
            <a:ext cx="1620386" cy="3683683"/>
          </a:xfrm>
          <a:prstGeom prst="rect">
            <a:avLst/>
          </a:prstGeom>
        </p:spPr>
        <p:txBody>
          <a:bodyPr vert="horz" lIns="323993" tIns="161996" rIns="323993" bIns="161996" rtlCol="0" anchor="ctr">
            <a:noAutofit/>
          </a:bodyPr>
          <a:lstStyle/>
          <a:p>
            <a:pPr lvl="0"/>
            <a:r>
              <a:rPr lang="en-US" sz="28346"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3970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82423" y="15360237"/>
            <a:ext cx="23356914" cy="17164631"/>
          </a:xfrm>
        </p:spPr>
        <p:txBody>
          <a:bodyPr anchor="b">
            <a:normAutofit/>
          </a:bodyPr>
          <a:lstStyle>
            <a:lvl1pPr algn="l">
              <a:defRPr sz="17007" b="0"/>
            </a:lvl1pPr>
          </a:lstStyle>
          <a:p>
            <a:r>
              <a:rPr lang="en-US"/>
              <a:t>Click to edit Master title style</a:t>
            </a:r>
            <a:endParaRPr lang="en-US" dirty="0"/>
          </a:p>
        </p:txBody>
      </p:sp>
      <p:sp>
        <p:nvSpPr>
          <p:cNvPr id="4" name="Text Placeholder 3"/>
          <p:cNvSpPr>
            <a:spLocks noGrp="1"/>
          </p:cNvSpPr>
          <p:nvPr>
            <p:ph type="body" sz="half" idx="2"/>
          </p:nvPr>
        </p:nvSpPr>
        <p:spPr>
          <a:xfrm>
            <a:off x="6882423" y="32640482"/>
            <a:ext cx="23356914" cy="459611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5111C6-46EF-4DDA-B9D2-B64784927B8E}"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205" y="30933751"/>
            <a:ext cx="4812967" cy="320007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811398" y="31389997"/>
            <a:ext cx="2072711" cy="2300034"/>
          </a:xfrm>
        </p:spPr>
        <p:txBody>
          <a:bodyPr/>
          <a:lstStyle/>
          <a:p>
            <a:fld id="{D635A5A7-C31A-4CAC-8D6F-AA8AA15ECB02}" type="slidenum">
              <a:rPr lang="en-IN" smtClean="0"/>
              <a:t>‹#›</a:t>
            </a:fld>
            <a:endParaRPr lang="en-IN"/>
          </a:p>
        </p:txBody>
      </p:sp>
    </p:spTree>
    <p:extLst>
      <p:ext uri="{BB962C8B-B14F-4D97-AF65-F5344CB8AC3E}">
        <p14:creationId xmlns:p14="http://schemas.microsoft.com/office/powerpoint/2010/main" val="398679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7753023" y="3840057"/>
            <a:ext cx="21647667" cy="18240269"/>
          </a:xfrm>
        </p:spPr>
        <p:txBody>
          <a:bodyPr anchor="ctr">
            <a:normAutofit/>
          </a:bodyPr>
          <a:lstStyle>
            <a:lvl1pPr algn="l">
              <a:defRPr sz="17007"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6882421" y="27360404"/>
            <a:ext cx="23698152" cy="5280078"/>
          </a:xfrm>
        </p:spPr>
        <p:txBody>
          <a:bodyPr anchor="b">
            <a:noAutofit/>
          </a:bodyPr>
          <a:lstStyle>
            <a:lvl1pPr marL="0" indent="0">
              <a:buFontTx/>
              <a:buNone/>
              <a:defRPr sz="8504">
                <a:solidFill>
                  <a:schemeClr val="accent1"/>
                </a:solidFill>
              </a:defRPr>
            </a:lvl1pPr>
            <a:lvl2pPr marL="1619951" indent="0">
              <a:buFontTx/>
              <a:buNone/>
              <a:defRPr/>
            </a:lvl2pPr>
            <a:lvl3pPr marL="3239902" indent="0">
              <a:buFontTx/>
              <a:buNone/>
              <a:defRPr/>
            </a:lvl3pPr>
            <a:lvl4pPr marL="4859853" indent="0">
              <a:buFontTx/>
              <a:buNone/>
              <a:defRPr/>
            </a:lvl4pPr>
            <a:lvl5pPr marL="6479804"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6882421" y="32640482"/>
            <a:ext cx="23698152" cy="459611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5111C6-46EF-4DDA-B9D2-B64784927B8E}"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205" y="30933751"/>
            <a:ext cx="4812967" cy="320007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811398" y="31389997"/>
            <a:ext cx="2072711" cy="2300034"/>
          </a:xfrm>
        </p:spPr>
        <p:txBody>
          <a:bodyPr/>
          <a:lstStyle/>
          <a:p>
            <a:fld id="{D635A5A7-C31A-4CAC-8D6F-AA8AA15ECB02}" type="slidenum">
              <a:rPr lang="en-IN" smtClean="0"/>
              <a:t>‹#›</a:t>
            </a:fld>
            <a:endParaRPr lang="en-IN"/>
          </a:p>
        </p:txBody>
      </p:sp>
      <p:sp>
        <p:nvSpPr>
          <p:cNvPr id="11" name="TextBox 10"/>
          <p:cNvSpPr txBox="1"/>
          <p:nvPr/>
        </p:nvSpPr>
        <p:spPr>
          <a:xfrm>
            <a:off x="6407280" y="4081981"/>
            <a:ext cx="1620386" cy="3683683"/>
          </a:xfrm>
          <a:prstGeom prst="rect">
            <a:avLst/>
          </a:prstGeom>
        </p:spPr>
        <p:txBody>
          <a:bodyPr vert="horz" lIns="323993" tIns="161996" rIns="323993" bIns="161996" rtlCol="0" anchor="ctr">
            <a:noAutofit/>
          </a:bodyPr>
          <a:lstStyle/>
          <a:p>
            <a:pPr lvl="0"/>
            <a:r>
              <a:rPr lang="en-US" sz="28346" baseline="0" dirty="0">
                <a:ln w="3175" cmpd="sng">
                  <a:noFill/>
                </a:ln>
                <a:solidFill>
                  <a:schemeClr val="accent1"/>
                </a:solidFill>
                <a:effectLst/>
                <a:latin typeface="Arial"/>
              </a:rPr>
              <a:t>“</a:t>
            </a:r>
          </a:p>
        </p:txBody>
      </p:sp>
      <p:sp>
        <p:nvSpPr>
          <p:cNvPr id="12" name="TextBox 11"/>
          <p:cNvSpPr txBox="1"/>
          <p:nvPr/>
        </p:nvSpPr>
        <p:spPr>
          <a:xfrm>
            <a:off x="28946530" y="18301410"/>
            <a:ext cx="1620386" cy="3683683"/>
          </a:xfrm>
          <a:prstGeom prst="rect">
            <a:avLst/>
          </a:prstGeom>
        </p:spPr>
        <p:txBody>
          <a:bodyPr vert="horz" lIns="323993" tIns="161996" rIns="323993" bIns="161996" rtlCol="0" anchor="ctr">
            <a:noAutofit/>
          </a:bodyPr>
          <a:lstStyle/>
          <a:p>
            <a:pPr lvl="0"/>
            <a:r>
              <a:rPr lang="en-US" sz="28346"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65215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82425" y="3952229"/>
            <a:ext cx="23356910" cy="18142126"/>
          </a:xfrm>
        </p:spPr>
        <p:txBody>
          <a:bodyPr anchor="ctr">
            <a:normAutofit/>
          </a:bodyPr>
          <a:lstStyle>
            <a:lvl1pPr algn="l">
              <a:defRPr sz="17007" b="0"/>
            </a:lvl1pPr>
          </a:lstStyle>
          <a:p>
            <a:r>
              <a:rPr lang="en-US"/>
              <a:t>Click to edit Master title style</a:t>
            </a:r>
            <a:endParaRPr lang="en-US" dirty="0"/>
          </a:p>
        </p:txBody>
      </p:sp>
      <p:sp>
        <p:nvSpPr>
          <p:cNvPr id="21" name="Text Placeholder 9"/>
          <p:cNvSpPr>
            <a:spLocks noGrp="1"/>
          </p:cNvSpPr>
          <p:nvPr>
            <p:ph type="body" sz="quarter" idx="13"/>
          </p:nvPr>
        </p:nvSpPr>
        <p:spPr>
          <a:xfrm>
            <a:off x="6882423" y="27360404"/>
            <a:ext cx="23356914" cy="5280078"/>
          </a:xfrm>
        </p:spPr>
        <p:txBody>
          <a:bodyPr anchor="b">
            <a:noAutofit/>
          </a:bodyPr>
          <a:lstStyle>
            <a:lvl1pPr marL="0" indent="0">
              <a:buFontTx/>
              <a:buNone/>
              <a:defRPr sz="8504">
                <a:solidFill>
                  <a:schemeClr val="accent1"/>
                </a:solidFill>
              </a:defRPr>
            </a:lvl1pPr>
            <a:lvl2pPr marL="1619951" indent="0">
              <a:buFontTx/>
              <a:buNone/>
              <a:defRPr/>
            </a:lvl2pPr>
            <a:lvl3pPr marL="3239902" indent="0">
              <a:buFontTx/>
              <a:buNone/>
              <a:defRPr/>
            </a:lvl3pPr>
            <a:lvl4pPr marL="4859853" indent="0">
              <a:buFontTx/>
              <a:buNone/>
              <a:defRPr/>
            </a:lvl4pPr>
            <a:lvl5pPr marL="6479804"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6882423" y="32640482"/>
            <a:ext cx="23356914" cy="459611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5111C6-46EF-4DDA-B9D2-B64784927B8E}"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205" y="30933751"/>
            <a:ext cx="4812967" cy="320007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811398" y="31389997"/>
            <a:ext cx="2072711" cy="2300034"/>
          </a:xfrm>
        </p:spPr>
        <p:txBody>
          <a:bodyPr/>
          <a:lstStyle/>
          <a:p>
            <a:fld id="{D635A5A7-C31A-4CAC-8D6F-AA8AA15ECB02}" type="slidenum">
              <a:rPr lang="en-IN" smtClean="0"/>
              <a:t>‹#›</a:t>
            </a:fld>
            <a:endParaRPr lang="en-IN"/>
          </a:p>
        </p:txBody>
      </p:sp>
    </p:spTree>
    <p:extLst>
      <p:ext uri="{BB962C8B-B14F-4D97-AF65-F5344CB8AC3E}">
        <p14:creationId xmlns:p14="http://schemas.microsoft.com/office/powerpoint/2010/main" val="3845235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111C6-46EF-4DDA-B9D2-B64784927B8E}"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205" y="4480031"/>
            <a:ext cx="4812967" cy="320007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35A5A7-C31A-4CAC-8D6F-AA8AA15ECB02}" type="slidenum">
              <a:rPr lang="en-IN" smtClean="0"/>
              <a:t>‹#›</a:t>
            </a:fld>
            <a:endParaRPr lang="en-IN"/>
          </a:p>
        </p:txBody>
      </p:sp>
    </p:spTree>
    <p:extLst>
      <p:ext uri="{BB962C8B-B14F-4D97-AF65-F5344CB8AC3E}">
        <p14:creationId xmlns:p14="http://schemas.microsoft.com/office/powerpoint/2010/main" val="1526375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372226" y="3952225"/>
            <a:ext cx="5868055" cy="3328437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882425" y="3952225"/>
            <a:ext cx="16711102" cy="332843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111C6-46EF-4DDA-B9D2-B64784927B8E}"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205" y="4480031"/>
            <a:ext cx="4812967" cy="320007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35A5A7-C31A-4CAC-8D6F-AA8AA15ECB02}" type="slidenum">
              <a:rPr lang="en-IN" smtClean="0"/>
              <a:t>‹#›</a:t>
            </a:fld>
            <a:endParaRPr lang="en-IN"/>
          </a:p>
        </p:txBody>
      </p:sp>
    </p:spTree>
    <p:extLst>
      <p:ext uri="{BB962C8B-B14F-4D97-AF65-F5344CB8AC3E}">
        <p14:creationId xmlns:p14="http://schemas.microsoft.com/office/powerpoint/2010/main" val="221240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92295" y="3931459"/>
            <a:ext cx="23347042" cy="8068718"/>
          </a:xfrm>
        </p:spPr>
        <p:txBody>
          <a:bodyPr/>
          <a:lstStyle/>
          <a:p>
            <a:r>
              <a:rPr lang="en-US"/>
              <a:t>Click to edit Master title style</a:t>
            </a:r>
            <a:endParaRPr lang="en-US" dirty="0"/>
          </a:p>
        </p:txBody>
      </p:sp>
      <p:sp>
        <p:nvSpPr>
          <p:cNvPr id="3" name="Content Placeholder 2"/>
          <p:cNvSpPr>
            <a:spLocks noGrp="1"/>
          </p:cNvSpPr>
          <p:nvPr>
            <p:ph idx="1"/>
          </p:nvPr>
        </p:nvSpPr>
        <p:spPr>
          <a:xfrm>
            <a:off x="6882423" y="13440198"/>
            <a:ext cx="23356914" cy="237963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111C6-46EF-4DDA-B9D2-B64784927B8E}"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205" y="4480031"/>
            <a:ext cx="4812967" cy="320007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35A5A7-C31A-4CAC-8D6F-AA8AA15ECB02}" type="slidenum">
              <a:rPr lang="en-IN" smtClean="0"/>
              <a:t>‹#›</a:t>
            </a:fld>
            <a:endParaRPr lang="en-IN"/>
          </a:p>
        </p:txBody>
      </p:sp>
    </p:spTree>
    <p:extLst>
      <p:ext uri="{BB962C8B-B14F-4D97-AF65-F5344CB8AC3E}">
        <p14:creationId xmlns:p14="http://schemas.microsoft.com/office/powerpoint/2010/main" val="457539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82423" y="13068300"/>
            <a:ext cx="23356914" cy="9252420"/>
          </a:xfrm>
        </p:spPr>
        <p:txBody>
          <a:bodyPr anchor="b"/>
          <a:lstStyle>
            <a:lvl1pPr algn="l">
              <a:defRPr sz="14173" b="0" cap="none"/>
            </a:lvl1pPr>
          </a:lstStyle>
          <a:p>
            <a:r>
              <a:rPr lang="en-US"/>
              <a:t>Click to edit Master title style</a:t>
            </a:r>
            <a:endParaRPr lang="en-US" dirty="0"/>
          </a:p>
        </p:txBody>
      </p:sp>
      <p:sp>
        <p:nvSpPr>
          <p:cNvPr id="3" name="Text Placeholder 2"/>
          <p:cNvSpPr>
            <a:spLocks noGrp="1"/>
          </p:cNvSpPr>
          <p:nvPr>
            <p:ph type="body" idx="1"/>
          </p:nvPr>
        </p:nvSpPr>
        <p:spPr>
          <a:xfrm>
            <a:off x="6882423" y="22560333"/>
            <a:ext cx="23356914" cy="5419923"/>
          </a:xfrm>
        </p:spPr>
        <p:txBody>
          <a:bodyPr anchor="t"/>
          <a:lstStyle>
            <a:lvl1pPr marL="0" indent="0" algn="l">
              <a:buNone/>
              <a:defRPr sz="7086">
                <a:solidFill>
                  <a:schemeClr val="tx1">
                    <a:lumMod val="65000"/>
                    <a:lumOff val="35000"/>
                  </a:schemeClr>
                </a:solidFill>
              </a:defRPr>
            </a:lvl1pPr>
            <a:lvl2pPr marL="1619951" indent="0">
              <a:buNone/>
              <a:defRPr sz="6378">
                <a:solidFill>
                  <a:schemeClr val="tx1">
                    <a:tint val="75000"/>
                  </a:schemeClr>
                </a:solidFill>
              </a:defRPr>
            </a:lvl2pPr>
            <a:lvl3pPr marL="3239902" indent="0">
              <a:buNone/>
              <a:defRPr sz="5669">
                <a:solidFill>
                  <a:schemeClr val="tx1">
                    <a:tint val="75000"/>
                  </a:schemeClr>
                </a:solidFill>
              </a:defRPr>
            </a:lvl3pPr>
            <a:lvl4pPr marL="4859853" indent="0">
              <a:buNone/>
              <a:defRPr sz="4960">
                <a:solidFill>
                  <a:schemeClr val="tx1">
                    <a:tint val="75000"/>
                  </a:schemeClr>
                </a:solidFill>
              </a:defRPr>
            </a:lvl4pPr>
            <a:lvl5pPr marL="6479804" indent="0">
              <a:buNone/>
              <a:defRPr sz="4960">
                <a:solidFill>
                  <a:schemeClr val="tx1">
                    <a:tint val="75000"/>
                  </a:schemeClr>
                </a:solidFill>
              </a:defRPr>
            </a:lvl5pPr>
            <a:lvl6pPr marL="8099755" indent="0">
              <a:buNone/>
              <a:defRPr sz="4960">
                <a:solidFill>
                  <a:schemeClr val="tx1">
                    <a:tint val="75000"/>
                  </a:schemeClr>
                </a:solidFill>
              </a:defRPr>
            </a:lvl6pPr>
            <a:lvl7pPr marL="9719706" indent="0">
              <a:buNone/>
              <a:defRPr sz="4960">
                <a:solidFill>
                  <a:schemeClr val="tx1">
                    <a:tint val="75000"/>
                  </a:schemeClr>
                </a:solidFill>
              </a:defRPr>
            </a:lvl7pPr>
            <a:lvl8pPr marL="11339657" indent="0">
              <a:buNone/>
              <a:defRPr sz="4960">
                <a:solidFill>
                  <a:schemeClr val="tx1">
                    <a:tint val="75000"/>
                  </a:schemeClr>
                </a:solidFill>
              </a:defRPr>
            </a:lvl8pPr>
            <a:lvl9pPr marL="12959608" indent="0">
              <a:buNone/>
              <a:defRPr sz="4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111C6-46EF-4DDA-B9D2-B64784927B8E}"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205" y="19946924"/>
            <a:ext cx="4812967" cy="320007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1811398" y="20435832"/>
            <a:ext cx="2072711" cy="2300034"/>
          </a:xfrm>
        </p:spPr>
        <p:txBody>
          <a:bodyPr/>
          <a:lstStyle/>
          <a:p>
            <a:fld id="{D635A5A7-C31A-4CAC-8D6F-AA8AA15ECB02}" type="slidenum">
              <a:rPr lang="en-IN" smtClean="0"/>
              <a:t>‹#›</a:t>
            </a:fld>
            <a:endParaRPr lang="en-IN"/>
          </a:p>
        </p:txBody>
      </p:sp>
    </p:spTree>
    <p:extLst>
      <p:ext uri="{BB962C8B-B14F-4D97-AF65-F5344CB8AC3E}">
        <p14:creationId xmlns:p14="http://schemas.microsoft.com/office/powerpoint/2010/main" val="221076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82427" y="13459767"/>
            <a:ext cx="11329585" cy="237319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911304" y="13459767"/>
            <a:ext cx="11328033" cy="237319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5111C6-46EF-4DDA-B9D2-B64784927B8E}"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205" y="4480031"/>
            <a:ext cx="4812967" cy="320007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1811398" y="4962489"/>
            <a:ext cx="2072711" cy="2300034"/>
          </a:xfrm>
        </p:spPr>
        <p:txBody>
          <a:bodyPr/>
          <a:lstStyle/>
          <a:p>
            <a:fld id="{D635A5A7-C31A-4CAC-8D6F-AA8AA15ECB02}" type="slidenum">
              <a:rPr lang="en-IN" smtClean="0"/>
              <a:t>‹#›</a:t>
            </a:fld>
            <a:endParaRPr lang="en-IN"/>
          </a:p>
        </p:txBody>
      </p:sp>
    </p:spTree>
    <p:extLst>
      <p:ext uri="{BB962C8B-B14F-4D97-AF65-F5344CB8AC3E}">
        <p14:creationId xmlns:p14="http://schemas.microsoft.com/office/powerpoint/2010/main" val="379204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26661" y="14026198"/>
            <a:ext cx="10185353" cy="3630050"/>
          </a:xfrm>
        </p:spPr>
        <p:txBody>
          <a:bodyPr anchor="b">
            <a:noAutofit/>
          </a:bodyPr>
          <a:lstStyle>
            <a:lvl1pPr marL="0" indent="0">
              <a:buNone/>
              <a:defRPr sz="8504" b="0"/>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Click to edit Master text styles</a:t>
            </a:r>
          </a:p>
        </p:txBody>
      </p:sp>
      <p:sp>
        <p:nvSpPr>
          <p:cNvPr id="4" name="Content Placeholder 3"/>
          <p:cNvSpPr>
            <a:spLocks noGrp="1"/>
          </p:cNvSpPr>
          <p:nvPr>
            <p:ph sz="half" idx="2"/>
          </p:nvPr>
        </p:nvSpPr>
        <p:spPr>
          <a:xfrm>
            <a:off x="6882421" y="17656251"/>
            <a:ext cx="11329589" cy="195637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041052" y="14005864"/>
            <a:ext cx="10180544" cy="3630050"/>
          </a:xfrm>
        </p:spPr>
        <p:txBody>
          <a:bodyPr anchor="b">
            <a:noAutofit/>
          </a:bodyPr>
          <a:lstStyle>
            <a:lvl1pPr marL="0" indent="0">
              <a:buNone/>
              <a:defRPr sz="8504" b="0"/>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Click to edit Master text styles</a:t>
            </a:r>
          </a:p>
        </p:txBody>
      </p:sp>
      <p:sp>
        <p:nvSpPr>
          <p:cNvPr id="6" name="Content Placeholder 5"/>
          <p:cNvSpPr>
            <a:spLocks noGrp="1"/>
          </p:cNvSpPr>
          <p:nvPr>
            <p:ph sz="quarter" idx="4"/>
          </p:nvPr>
        </p:nvSpPr>
        <p:spPr>
          <a:xfrm>
            <a:off x="18898575" y="17635917"/>
            <a:ext cx="11323027" cy="195637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5111C6-46EF-4DDA-B9D2-B64784927B8E}" type="datetimeFigureOut">
              <a:rPr lang="en-IN" smtClean="0"/>
              <a:t>21-03-2023</a:t>
            </a:fld>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205" y="4480031"/>
            <a:ext cx="4812967" cy="320007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1811398" y="4962489"/>
            <a:ext cx="2072711" cy="2300034"/>
          </a:xfrm>
        </p:spPr>
        <p:txBody>
          <a:bodyPr/>
          <a:lstStyle/>
          <a:p>
            <a:fld id="{D635A5A7-C31A-4CAC-8D6F-AA8AA15ECB02}" type="slidenum">
              <a:rPr lang="en-IN" smtClean="0"/>
              <a:t>‹#›</a:t>
            </a:fld>
            <a:endParaRPr lang="en-IN"/>
          </a:p>
        </p:txBody>
      </p:sp>
    </p:spTree>
    <p:extLst>
      <p:ext uri="{BB962C8B-B14F-4D97-AF65-F5344CB8AC3E}">
        <p14:creationId xmlns:p14="http://schemas.microsoft.com/office/powerpoint/2010/main" val="2736644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92289" y="3931459"/>
            <a:ext cx="23347046" cy="8068718"/>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5111C6-46EF-4DDA-B9D2-B64784927B8E}" type="datetimeFigureOut">
              <a:rPr lang="en-IN" smtClean="0"/>
              <a:t>21-03-2023</a:t>
            </a:fld>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205" y="4480031"/>
            <a:ext cx="4812967" cy="320007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635A5A7-C31A-4CAC-8D6F-AA8AA15ECB02}" type="slidenum">
              <a:rPr lang="en-IN" smtClean="0"/>
              <a:t>‹#›</a:t>
            </a:fld>
            <a:endParaRPr lang="en-IN"/>
          </a:p>
        </p:txBody>
      </p:sp>
    </p:spTree>
    <p:extLst>
      <p:ext uri="{BB962C8B-B14F-4D97-AF65-F5344CB8AC3E}">
        <p14:creationId xmlns:p14="http://schemas.microsoft.com/office/powerpoint/2010/main" val="202035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111C6-46EF-4DDA-B9D2-B64784927B8E}" type="datetimeFigureOut">
              <a:rPr lang="en-IN" smtClean="0"/>
              <a:t>21-03-2023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205" y="4480031"/>
            <a:ext cx="4812967" cy="320007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635A5A7-C31A-4CAC-8D6F-AA8AA15ECB02}" type="slidenum">
              <a:rPr lang="en-IN" smtClean="0"/>
              <a:t>‹#›</a:t>
            </a:fld>
            <a:endParaRPr lang="en-IN"/>
          </a:p>
        </p:txBody>
      </p:sp>
    </p:spTree>
    <p:extLst>
      <p:ext uri="{BB962C8B-B14F-4D97-AF65-F5344CB8AC3E}">
        <p14:creationId xmlns:p14="http://schemas.microsoft.com/office/powerpoint/2010/main" val="25573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82422" y="2810044"/>
            <a:ext cx="9317219" cy="6150088"/>
          </a:xfrm>
        </p:spPr>
        <p:txBody>
          <a:bodyPr anchor="b"/>
          <a:lstStyle>
            <a:lvl1pPr algn="l">
              <a:defRPr sz="7086" b="0"/>
            </a:lvl1pPr>
          </a:lstStyle>
          <a:p>
            <a:r>
              <a:rPr lang="en-US"/>
              <a:t>Click to edit Master title style</a:t>
            </a:r>
            <a:endParaRPr lang="en-US" dirty="0"/>
          </a:p>
        </p:txBody>
      </p:sp>
      <p:sp>
        <p:nvSpPr>
          <p:cNvPr id="3" name="Content Placeholder 2"/>
          <p:cNvSpPr>
            <a:spLocks noGrp="1"/>
          </p:cNvSpPr>
          <p:nvPr>
            <p:ph idx="1"/>
          </p:nvPr>
        </p:nvSpPr>
        <p:spPr>
          <a:xfrm>
            <a:off x="16807287" y="2810054"/>
            <a:ext cx="13432049" cy="3411050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82422" y="10070152"/>
            <a:ext cx="9317219" cy="26850387"/>
          </a:xfrm>
        </p:spPr>
        <p:txBody>
          <a:bodyPr/>
          <a:lstStyle>
            <a:lvl1pPr marL="0" indent="0">
              <a:buNone/>
              <a:defRPr sz="4960"/>
            </a:lvl1pPr>
            <a:lvl2pPr marL="1619951" indent="0">
              <a:buNone/>
              <a:defRPr sz="4252"/>
            </a:lvl2pPr>
            <a:lvl3pPr marL="3239902" indent="0">
              <a:buNone/>
              <a:defRPr sz="3543"/>
            </a:lvl3pPr>
            <a:lvl4pPr marL="4859853" indent="0">
              <a:buNone/>
              <a:defRPr sz="3189"/>
            </a:lvl4pPr>
            <a:lvl5pPr marL="6479804" indent="0">
              <a:buNone/>
              <a:defRPr sz="3189"/>
            </a:lvl5pPr>
            <a:lvl6pPr marL="8099755" indent="0">
              <a:buNone/>
              <a:defRPr sz="3189"/>
            </a:lvl6pPr>
            <a:lvl7pPr marL="9719706" indent="0">
              <a:buNone/>
              <a:defRPr sz="3189"/>
            </a:lvl7pPr>
            <a:lvl8pPr marL="11339657" indent="0">
              <a:buNone/>
              <a:defRPr sz="3189"/>
            </a:lvl8pPr>
            <a:lvl9pPr marL="12959608" indent="0">
              <a:buNone/>
              <a:defRPr sz="3189"/>
            </a:lvl9pPr>
          </a:lstStyle>
          <a:p>
            <a:pPr lvl="0"/>
            <a:r>
              <a:rPr lang="en-US"/>
              <a:t>Click to edit Master text styles</a:t>
            </a:r>
          </a:p>
        </p:txBody>
      </p:sp>
      <p:sp>
        <p:nvSpPr>
          <p:cNvPr id="5" name="Date Placeholder 4"/>
          <p:cNvSpPr>
            <a:spLocks noGrp="1"/>
          </p:cNvSpPr>
          <p:nvPr>
            <p:ph type="dt" sz="half" idx="10"/>
          </p:nvPr>
        </p:nvSpPr>
        <p:spPr/>
        <p:txBody>
          <a:bodyPr/>
          <a:lstStyle/>
          <a:p>
            <a:fld id="{CB5111C6-46EF-4DDA-B9D2-B64784927B8E}"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205" y="4480031"/>
            <a:ext cx="4812967" cy="320007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635A5A7-C31A-4CAC-8D6F-AA8AA15ECB02}" type="slidenum">
              <a:rPr lang="en-IN" smtClean="0"/>
              <a:t>‹#›</a:t>
            </a:fld>
            <a:endParaRPr lang="en-IN"/>
          </a:p>
        </p:txBody>
      </p:sp>
    </p:spTree>
    <p:extLst>
      <p:ext uri="{BB962C8B-B14F-4D97-AF65-F5344CB8AC3E}">
        <p14:creationId xmlns:p14="http://schemas.microsoft.com/office/powerpoint/2010/main" val="1609320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82423" y="30240447"/>
            <a:ext cx="23356914" cy="3570056"/>
          </a:xfrm>
        </p:spPr>
        <p:txBody>
          <a:bodyPr anchor="b">
            <a:normAutofit/>
          </a:bodyPr>
          <a:lstStyle>
            <a:lvl1pPr algn="l">
              <a:defRPr sz="850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82423" y="3999839"/>
            <a:ext cx="23356914" cy="24283634"/>
          </a:xfrm>
        </p:spPr>
        <p:txBody>
          <a:bodyPr anchor="t">
            <a:normAutofit/>
          </a:bodyPr>
          <a:lstStyle>
            <a:lvl1pPr marL="0" indent="0" algn="ctr">
              <a:buNone/>
              <a:defRPr sz="5669"/>
            </a:lvl1pPr>
            <a:lvl2pPr marL="1619951" indent="0">
              <a:buNone/>
              <a:defRPr sz="5669"/>
            </a:lvl2pPr>
            <a:lvl3pPr marL="3239902" indent="0">
              <a:buNone/>
              <a:defRPr sz="5669"/>
            </a:lvl3pPr>
            <a:lvl4pPr marL="4859853" indent="0">
              <a:buNone/>
              <a:defRPr sz="5669"/>
            </a:lvl4pPr>
            <a:lvl5pPr marL="6479804" indent="0">
              <a:buNone/>
              <a:defRPr sz="5669"/>
            </a:lvl5pPr>
            <a:lvl6pPr marL="8099755" indent="0">
              <a:buNone/>
              <a:defRPr sz="5669"/>
            </a:lvl6pPr>
            <a:lvl7pPr marL="9719706" indent="0">
              <a:buNone/>
              <a:defRPr sz="5669"/>
            </a:lvl7pPr>
            <a:lvl8pPr marL="11339657" indent="0">
              <a:buNone/>
              <a:defRPr sz="5669"/>
            </a:lvl8pPr>
            <a:lvl9pPr marL="12959608" indent="0">
              <a:buNone/>
              <a:defRPr sz="5669"/>
            </a:lvl9pPr>
          </a:lstStyle>
          <a:p>
            <a:r>
              <a:rPr lang="en-US"/>
              <a:t>Click icon to add picture</a:t>
            </a:r>
            <a:endParaRPr lang="en-US" dirty="0"/>
          </a:p>
        </p:txBody>
      </p:sp>
      <p:sp>
        <p:nvSpPr>
          <p:cNvPr id="4" name="Text Placeholder 3"/>
          <p:cNvSpPr>
            <a:spLocks noGrp="1"/>
          </p:cNvSpPr>
          <p:nvPr>
            <p:ph type="body" sz="half" idx="2"/>
          </p:nvPr>
        </p:nvSpPr>
        <p:spPr>
          <a:xfrm>
            <a:off x="6882423" y="33810502"/>
            <a:ext cx="23356914" cy="3110043"/>
          </a:xfrm>
        </p:spPr>
        <p:txBody>
          <a:bodyPr>
            <a:normAutofit/>
          </a:bodyPr>
          <a:lstStyle>
            <a:lvl1pPr marL="0" indent="0">
              <a:buNone/>
              <a:defRPr sz="4252"/>
            </a:lvl1pPr>
            <a:lvl2pPr marL="1619951" indent="0">
              <a:buNone/>
              <a:defRPr sz="4252"/>
            </a:lvl2pPr>
            <a:lvl3pPr marL="3239902" indent="0">
              <a:buNone/>
              <a:defRPr sz="3543"/>
            </a:lvl3pPr>
            <a:lvl4pPr marL="4859853" indent="0">
              <a:buNone/>
              <a:defRPr sz="3189"/>
            </a:lvl4pPr>
            <a:lvl5pPr marL="6479804" indent="0">
              <a:buNone/>
              <a:defRPr sz="3189"/>
            </a:lvl5pPr>
            <a:lvl6pPr marL="8099755" indent="0">
              <a:buNone/>
              <a:defRPr sz="3189"/>
            </a:lvl6pPr>
            <a:lvl7pPr marL="9719706" indent="0">
              <a:buNone/>
              <a:defRPr sz="3189"/>
            </a:lvl7pPr>
            <a:lvl8pPr marL="11339657" indent="0">
              <a:buNone/>
              <a:defRPr sz="3189"/>
            </a:lvl8pPr>
            <a:lvl9pPr marL="12959608" indent="0">
              <a:buNone/>
              <a:defRPr sz="3189"/>
            </a:lvl9pPr>
          </a:lstStyle>
          <a:p>
            <a:pPr lvl="0"/>
            <a:r>
              <a:rPr lang="en-US"/>
              <a:t>Click to edit Master text styles</a:t>
            </a:r>
          </a:p>
        </p:txBody>
      </p:sp>
      <p:sp>
        <p:nvSpPr>
          <p:cNvPr id="5" name="Date Placeholder 4"/>
          <p:cNvSpPr>
            <a:spLocks noGrp="1"/>
          </p:cNvSpPr>
          <p:nvPr>
            <p:ph type="dt" sz="half" idx="10"/>
          </p:nvPr>
        </p:nvSpPr>
        <p:spPr/>
        <p:txBody>
          <a:bodyPr/>
          <a:lstStyle/>
          <a:p>
            <a:fld id="{CB5111C6-46EF-4DDA-B9D2-B64784927B8E}"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205" y="30933751"/>
            <a:ext cx="4812967" cy="3200079"/>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811398" y="31389997"/>
            <a:ext cx="2072711" cy="2300034"/>
          </a:xfrm>
        </p:spPr>
        <p:txBody>
          <a:bodyPr/>
          <a:lstStyle/>
          <a:p>
            <a:fld id="{D635A5A7-C31A-4CAC-8D6F-AA8AA15ECB02}" type="slidenum">
              <a:rPr lang="en-IN" smtClean="0"/>
              <a:t>‹#›</a:t>
            </a:fld>
            <a:endParaRPr lang="en-IN"/>
          </a:p>
        </p:txBody>
      </p:sp>
    </p:spTree>
    <p:extLst>
      <p:ext uri="{BB962C8B-B14F-4D97-AF65-F5344CB8AC3E}">
        <p14:creationId xmlns:p14="http://schemas.microsoft.com/office/powerpoint/2010/main" val="165161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3" y="1440021"/>
            <a:ext cx="7019846" cy="41818747"/>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72356" y="1795"/>
            <a:ext cx="6917347" cy="43168940"/>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647986" cy="432006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892289" y="3931459"/>
            <a:ext cx="23347046" cy="806871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882423" y="13440198"/>
            <a:ext cx="23356914" cy="244803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539395" y="38646804"/>
            <a:ext cx="2715460" cy="2331820"/>
          </a:xfrm>
          <a:prstGeom prst="rect">
            <a:avLst/>
          </a:prstGeom>
        </p:spPr>
        <p:txBody>
          <a:bodyPr vert="horz" lIns="91440" tIns="45720" rIns="91440" bIns="45720" rtlCol="0" anchor="ctr"/>
          <a:lstStyle>
            <a:lvl1pPr algn="r">
              <a:defRPr sz="3189">
                <a:solidFill>
                  <a:schemeClr val="tx1">
                    <a:tint val="75000"/>
                  </a:schemeClr>
                </a:solidFill>
              </a:defRPr>
            </a:lvl1pPr>
          </a:lstStyle>
          <a:p>
            <a:fld id="{CB5111C6-46EF-4DDA-B9D2-B64784927B8E}" type="datetimeFigureOut">
              <a:rPr lang="en-IN" smtClean="0"/>
              <a:t>21-03-2023</a:t>
            </a:fld>
            <a:endParaRPr lang="en-IN"/>
          </a:p>
        </p:txBody>
      </p:sp>
      <p:sp>
        <p:nvSpPr>
          <p:cNvPr id="5" name="Footer Placeholder 4"/>
          <p:cNvSpPr>
            <a:spLocks noGrp="1"/>
          </p:cNvSpPr>
          <p:nvPr>
            <p:ph type="ftr" sz="quarter" idx="3"/>
          </p:nvPr>
        </p:nvSpPr>
        <p:spPr>
          <a:xfrm>
            <a:off x="6882422" y="38651339"/>
            <a:ext cx="20254827" cy="2300034"/>
          </a:xfrm>
          <a:prstGeom prst="rect">
            <a:avLst/>
          </a:prstGeom>
        </p:spPr>
        <p:txBody>
          <a:bodyPr vert="horz" lIns="91440" tIns="45720" rIns="91440" bIns="45720" rtlCol="0" anchor="ctr"/>
          <a:lstStyle>
            <a:lvl1pPr algn="l">
              <a:defRPr sz="3189">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811398" y="4962489"/>
            <a:ext cx="2072711" cy="2300034"/>
          </a:xfrm>
          <a:prstGeom prst="rect">
            <a:avLst/>
          </a:prstGeom>
        </p:spPr>
        <p:txBody>
          <a:bodyPr vert="horz" lIns="91440" tIns="45720" rIns="91440" bIns="45720" rtlCol="0" anchor="ctr"/>
          <a:lstStyle>
            <a:lvl1pPr algn="r">
              <a:defRPr sz="7086">
                <a:solidFill>
                  <a:srgbClr val="FEFFFF"/>
                </a:solidFill>
              </a:defRPr>
            </a:lvl1pPr>
          </a:lstStyle>
          <a:p>
            <a:fld id="{D635A5A7-C31A-4CAC-8D6F-AA8AA15ECB02}" type="slidenum">
              <a:rPr lang="en-IN" smtClean="0"/>
              <a:t>‹#›</a:t>
            </a:fld>
            <a:endParaRPr lang="en-IN"/>
          </a:p>
        </p:txBody>
      </p:sp>
    </p:spTree>
    <p:extLst>
      <p:ext uri="{BB962C8B-B14F-4D97-AF65-F5344CB8AC3E}">
        <p14:creationId xmlns:p14="http://schemas.microsoft.com/office/powerpoint/2010/main" val="554778438"/>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 id="2147484172" r:id="rId12"/>
    <p:sldLayoutId id="2147484173" r:id="rId13"/>
    <p:sldLayoutId id="2147484174" r:id="rId14"/>
    <p:sldLayoutId id="2147484175" r:id="rId15"/>
    <p:sldLayoutId id="2147484176" r:id="rId16"/>
  </p:sldLayoutIdLst>
  <p:txStyles>
    <p:titleStyle>
      <a:lvl1pPr algn="l" defTabSz="1619951" rtl="0" eaLnBrk="1" latinLnBrk="0" hangingPunct="1">
        <a:spcBef>
          <a:spcPct val="0"/>
        </a:spcBef>
        <a:buNone/>
        <a:defRPr sz="12756"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214963" indent="-1214963" algn="l" defTabSz="1619951" rtl="0" eaLnBrk="1" latinLnBrk="0" hangingPunct="1">
        <a:spcBef>
          <a:spcPts val="3543"/>
        </a:spcBef>
        <a:spcAft>
          <a:spcPts val="0"/>
        </a:spcAft>
        <a:buClr>
          <a:schemeClr val="accent1"/>
        </a:buClr>
        <a:buFont typeface="Wingdings 3" charset="2"/>
        <a:buChar char=""/>
        <a:defRPr sz="6378" kern="1200">
          <a:solidFill>
            <a:schemeClr val="tx1">
              <a:lumMod val="75000"/>
              <a:lumOff val="25000"/>
            </a:schemeClr>
          </a:solidFill>
          <a:latin typeface="+mn-lt"/>
          <a:ea typeface="+mn-ea"/>
          <a:cs typeface="+mn-cs"/>
        </a:defRPr>
      </a:lvl1pPr>
      <a:lvl2pPr marL="2632420" indent="-1012469" algn="l" defTabSz="1619951" rtl="0" eaLnBrk="1" latinLnBrk="0" hangingPunct="1">
        <a:spcBef>
          <a:spcPts val="3543"/>
        </a:spcBef>
        <a:spcAft>
          <a:spcPts val="0"/>
        </a:spcAft>
        <a:buClr>
          <a:schemeClr val="accent1"/>
        </a:buClr>
        <a:buFont typeface="Wingdings 3" charset="2"/>
        <a:buChar char=""/>
        <a:defRPr sz="5669" kern="1200">
          <a:solidFill>
            <a:schemeClr val="tx1">
              <a:lumMod val="75000"/>
              <a:lumOff val="25000"/>
            </a:schemeClr>
          </a:solidFill>
          <a:latin typeface="+mn-lt"/>
          <a:ea typeface="+mn-ea"/>
          <a:cs typeface="+mn-cs"/>
        </a:defRPr>
      </a:lvl2pPr>
      <a:lvl3pPr marL="4049878" indent="-809976" algn="l" defTabSz="1619951" rtl="0" eaLnBrk="1" latinLnBrk="0" hangingPunct="1">
        <a:spcBef>
          <a:spcPts val="3543"/>
        </a:spcBef>
        <a:spcAft>
          <a:spcPts val="0"/>
        </a:spcAft>
        <a:buClr>
          <a:schemeClr val="accent1"/>
        </a:buClr>
        <a:buFont typeface="Wingdings 3" charset="2"/>
        <a:buChar char=""/>
        <a:defRPr sz="4960" kern="1200">
          <a:solidFill>
            <a:schemeClr val="tx1">
              <a:lumMod val="75000"/>
              <a:lumOff val="25000"/>
            </a:schemeClr>
          </a:solidFill>
          <a:latin typeface="+mn-lt"/>
          <a:ea typeface="+mn-ea"/>
          <a:cs typeface="+mn-cs"/>
        </a:defRPr>
      </a:lvl3pPr>
      <a:lvl4pPr marL="5669829" indent="-809976" algn="l" defTabSz="1619951" rtl="0" eaLnBrk="1" latinLnBrk="0" hangingPunct="1">
        <a:spcBef>
          <a:spcPts val="3543"/>
        </a:spcBef>
        <a:spcAft>
          <a:spcPts val="0"/>
        </a:spcAft>
        <a:buClr>
          <a:schemeClr val="accent1"/>
        </a:buClr>
        <a:buFont typeface="Wingdings 3" charset="2"/>
        <a:buChar char=""/>
        <a:defRPr sz="4252" kern="1200">
          <a:solidFill>
            <a:schemeClr val="tx1">
              <a:lumMod val="75000"/>
              <a:lumOff val="25000"/>
            </a:schemeClr>
          </a:solidFill>
          <a:latin typeface="+mn-lt"/>
          <a:ea typeface="+mn-ea"/>
          <a:cs typeface="+mn-cs"/>
        </a:defRPr>
      </a:lvl4pPr>
      <a:lvl5pPr marL="7289780" indent="-809976" algn="l" defTabSz="1619951" rtl="0" eaLnBrk="1" latinLnBrk="0" hangingPunct="1">
        <a:spcBef>
          <a:spcPts val="3543"/>
        </a:spcBef>
        <a:spcAft>
          <a:spcPts val="0"/>
        </a:spcAft>
        <a:buClr>
          <a:schemeClr val="accent1"/>
        </a:buClr>
        <a:buFont typeface="Wingdings 3" charset="2"/>
        <a:buChar char=""/>
        <a:defRPr sz="4252" kern="1200">
          <a:solidFill>
            <a:schemeClr val="tx1">
              <a:lumMod val="75000"/>
              <a:lumOff val="25000"/>
            </a:schemeClr>
          </a:solidFill>
          <a:latin typeface="+mn-lt"/>
          <a:ea typeface="+mn-ea"/>
          <a:cs typeface="+mn-cs"/>
        </a:defRPr>
      </a:lvl5pPr>
      <a:lvl6pPr marL="8909731" indent="-809976" algn="l" defTabSz="1619951" rtl="0" eaLnBrk="1" latinLnBrk="0" hangingPunct="1">
        <a:spcBef>
          <a:spcPts val="3543"/>
        </a:spcBef>
        <a:spcAft>
          <a:spcPts val="0"/>
        </a:spcAft>
        <a:buClr>
          <a:schemeClr val="accent1"/>
        </a:buClr>
        <a:buFont typeface="Wingdings 3" charset="2"/>
        <a:buChar char=""/>
        <a:defRPr sz="4252" kern="1200">
          <a:solidFill>
            <a:schemeClr val="tx1">
              <a:lumMod val="75000"/>
              <a:lumOff val="25000"/>
            </a:schemeClr>
          </a:solidFill>
          <a:latin typeface="+mn-lt"/>
          <a:ea typeface="+mn-ea"/>
          <a:cs typeface="+mn-cs"/>
        </a:defRPr>
      </a:lvl6pPr>
      <a:lvl7pPr marL="10529682" indent="-809976" algn="l" defTabSz="1619951" rtl="0" eaLnBrk="1" latinLnBrk="0" hangingPunct="1">
        <a:spcBef>
          <a:spcPts val="3543"/>
        </a:spcBef>
        <a:spcAft>
          <a:spcPts val="0"/>
        </a:spcAft>
        <a:buClr>
          <a:schemeClr val="accent1"/>
        </a:buClr>
        <a:buFont typeface="Wingdings 3" charset="2"/>
        <a:buChar char=""/>
        <a:defRPr sz="4252" kern="1200">
          <a:solidFill>
            <a:schemeClr val="tx1">
              <a:lumMod val="75000"/>
              <a:lumOff val="25000"/>
            </a:schemeClr>
          </a:solidFill>
          <a:latin typeface="+mn-lt"/>
          <a:ea typeface="+mn-ea"/>
          <a:cs typeface="+mn-cs"/>
        </a:defRPr>
      </a:lvl7pPr>
      <a:lvl8pPr marL="12149633" indent="-809976" algn="l" defTabSz="1619951" rtl="0" eaLnBrk="1" latinLnBrk="0" hangingPunct="1">
        <a:spcBef>
          <a:spcPts val="3543"/>
        </a:spcBef>
        <a:spcAft>
          <a:spcPts val="0"/>
        </a:spcAft>
        <a:buClr>
          <a:schemeClr val="accent1"/>
        </a:buClr>
        <a:buFont typeface="Wingdings 3" charset="2"/>
        <a:buChar char=""/>
        <a:defRPr sz="4252" kern="1200">
          <a:solidFill>
            <a:schemeClr val="tx1">
              <a:lumMod val="75000"/>
              <a:lumOff val="25000"/>
            </a:schemeClr>
          </a:solidFill>
          <a:latin typeface="+mn-lt"/>
          <a:ea typeface="+mn-ea"/>
          <a:cs typeface="+mn-cs"/>
        </a:defRPr>
      </a:lvl8pPr>
      <a:lvl9pPr marL="13769584" indent="-809976" algn="l" defTabSz="1619951" rtl="0" eaLnBrk="1" latinLnBrk="0" hangingPunct="1">
        <a:spcBef>
          <a:spcPts val="3543"/>
        </a:spcBef>
        <a:spcAft>
          <a:spcPts val="0"/>
        </a:spcAft>
        <a:buClr>
          <a:schemeClr val="accent1"/>
        </a:buClr>
        <a:buFont typeface="Wingdings 3" charset="2"/>
        <a:buChar char=""/>
        <a:defRPr sz="4252" kern="1200">
          <a:solidFill>
            <a:schemeClr val="tx1">
              <a:lumMod val="75000"/>
              <a:lumOff val="25000"/>
            </a:schemeClr>
          </a:solidFill>
          <a:latin typeface="+mn-lt"/>
          <a:ea typeface="+mn-ea"/>
          <a:cs typeface="+mn-cs"/>
        </a:defRPr>
      </a:lvl9pPr>
    </p:bodyStyle>
    <p:otherStyle>
      <a:defPPr>
        <a:defRPr lang="en-US"/>
      </a:defPPr>
      <a:lvl1pPr marL="0" algn="l" defTabSz="1619951" rtl="0" eaLnBrk="1" latinLnBrk="0" hangingPunct="1">
        <a:defRPr sz="6378" kern="1200">
          <a:solidFill>
            <a:schemeClr val="tx1"/>
          </a:solidFill>
          <a:latin typeface="+mn-lt"/>
          <a:ea typeface="+mn-ea"/>
          <a:cs typeface="+mn-cs"/>
        </a:defRPr>
      </a:lvl1pPr>
      <a:lvl2pPr marL="1619951" algn="l" defTabSz="1619951" rtl="0" eaLnBrk="1" latinLnBrk="0" hangingPunct="1">
        <a:defRPr sz="6378" kern="1200">
          <a:solidFill>
            <a:schemeClr val="tx1"/>
          </a:solidFill>
          <a:latin typeface="+mn-lt"/>
          <a:ea typeface="+mn-ea"/>
          <a:cs typeface="+mn-cs"/>
        </a:defRPr>
      </a:lvl2pPr>
      <a:lvl3pPr marL="3239902" algn="l" defTabSz="1619951" rtl="0" eaLnBrk="1" latinLnBrk="0" hangingPunct="1">
        <a:defRPr sz="6378" kern="1200">
          <a:solidFill>
            <a:schemeClr val="tx1"/>
          </a:solidFill>
          <a:latin typeface="+mn-lt"/>
          <a:ea typeface="+mn-ea"/>
          <a:cs typeface="+mn-cs"/>
        </a:defRPr>
      </a:lvl3pPr>
      <a:lvl4pPr marL="4859853" algn="l" defTabSz="1619951" rtl="0" eaLnBrk="1" latinLnBrk="0" hangingPunct="1">
        <a:defRPr sz="6378" kern="1200">
          <a:solidFill>
            <a:schemeClr val="tx1"/>
          </a:solidFill>
          <a:latin typeface="+mn-lt"/>
          <a:ea typeface="+mn-ea"/>
          <a:cs typeface="+mn-cs"/>
        </a:defRPr>
      </a:lvl4pPr>
      <a:lvl5pPr marL="6479804" algn="l" defTabSz="1619951" rtl="0" eaLnBrk="1" latinLnBrk="0" hangingPunct="1">
        <a:defRPr sz="6378" kern="1200">
          <a:solidFill>
            <a:schemeClr val="tx1"/>
          </a:solidFill>
          <a:latin typeface="+mn-lt"/>
          <a:ea typeface="+mn-ea"/>
          <a:cs typeface="+mn-cs"/>
        </a:defRPr>
      </a:lvl5pPr>
      <a:lvl6pPr marL="8099755" algn="l" defTabSz="1619951" rtl="0" eaLnBrk="1" latinLnBrk="0" hangingPunct="1">
        <a:defRPr sz="6378" kern="1200">
          <a:solidFill>
            <a:schemeClr val="tx1"/>
          </a:solidFill>
          <a:latin typeface="+mn-lt"/>
          <a:ea typeface="+mn-ea"/>
          <a:cs typeface="+mn-cs"/>
        </a:defRPr>
      </a:lvl6pPr>
      <a:lvl7pPr marL="9719706" algn="l" defTabSz="1619951" rtl="0" eaLnBrk="1" latinLnBrk="0" hangingPunct="1">
        <a:defRPr sz="6378" kern="1200">
          <a:solidFill>
            <a:schemeClr val="tx1"/>
          </a:solidFill>
          <a:latin typeface="+mn-lt"/>
          <a:ea typeface="+mn-ea"/>
          <a:cs typeface="+mn-cs"/>
        </a:defRPr>
      </a:lvl7pPr>
      <a:lvl8pPr marL="11339657" algn="l" defTabSz="1619951" rtl="0" eaLnBrk="1" latinLnBrk="0" hangingPunct="1">
        <a:defRPr sz="6378" kern="1200">
          <a:solidFill>
            <a:schemeClr val="tx1"/>
          </a:solidFill>
          <a:latin typeface="+mn-lt"/>
          <a:ea typeface="+mn-ea"/>
          <a:cs typeface="+mn-cs"/>
        </a:defRPr>
      </a:lvl8pPr>
      <a:lvl9pPr marL="12959608" algn="l" defTabSz="1619951"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286E9A-AC1A-D6CA-8812-1D3490C7EBA5}"/>
              </a:ext>
            </a:extLst>
          </p:cNvPr>
          <p:cNvPicPr>
            <a:picLocks noChangeAspect="1"/>
          </p:cNvPicPr>
          <p:nvPr/>
        </p:nvPicPr>
        <p:blipFill rotWithShape="1">
          <a:blip r:embed="rId2">
            <a:extLst>
              <a:ext uri="{28A0092B-C50C-407E-A947-70E740481C1C}">
                <a14:useLocalDpi xmlns:a14="http://schemas.microsoft.com/office/drawing/2010/main" val="0"/>
              </a:ext>
            </a:extLst>
          </a:blip>
          <a:srcRect l="4838" t="33182" r="5251" b="29322"/>
          <a:stretch/>
        </p:blipFill>
        <p:spPr>
          <a:xfrm>
            <a:off x="510361" y="508843"/>
            <a:ext cx="17038138" cy="3552794"/>
          </a:xfrm>
          <a:prstGeom prst="rect">
            <a:avLst/>
          </a:prstGeom>
        </p:spPr>
      </p:pic>
      <p:pic>
        <p:nvPicPr>
          <p:cNvPr id="6" name="Picture 5">
            <a:extLst>
              <a:ext uri="{FF2B5EF4-FFF2-40B4-BE49-F238E27FC236}">
                <a16:creationId xmlns:a16="http://schemas.microsoft.com/office/drawing/2014/main" id="{82CFDBCE-555D-0A4B-FB17-7ADE1B9C1D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58942" y="232398"/>
            <a:ext cx="4368612" cy="4368610"/>
          </a:xfrm>
          <a:prstGeom prst="rect">
            <a:avLst/>
          </a:prstGeom>
        </p:spPr>
      </p:pic>
      <p:sp>
        <p:nvSpPr>
          <p:cNvPr id="7" name="TextBox 6">
            <a:extLst>
              <a:ext uri="{FF2B5EF4-FFF2-40B4-BE49-F238E27FC236}">
                <a16:creationId xmlns:a16="http://schemas.microsoft.com/office/drawing/2014/main" id="{45E1AA36-1D3F-3AD5-CD1D-585DEE2A0A79}"/>
              </a:ext>
            </a:extLst>
          </p:cNvPr>
          <p:cNvSpPr txBox="1"/>
          <p:nvPr/>
        </p:nvSpPr>
        <p:spPr>
          <a:xfrm>
            <a:off x="5486400" y="4601008"/>
            <a:ext cx="25560670" cy="4708981"/>
          </a:xfrm>
          <a:prstGeom prst="rect">
            <a:avLst/>
          </a:prstGeom>
          <a:noFill/>
          <a:ln w="57150">
            <a:solidFill>
              <a:schemeClr val="accent1">
                <a:lumMod val="50000"/>
              </a:schemeClr>
            </a:solidFill>
          </a:ln>
        </p:spPr>
        <p:txBody>
          <a:bodyPr wrap="square" rtlCol="0">
            <a:spAutoFit/>
          </a:bodyPr>
          <a:lstStyle/>
          <a:p>
            <a:pPr algn="ctr"/>
            <a:r>
              <a:rPr lang="en-US" sz="8000" b="1" u="sng" dirty="0">
                <a:latin typeface="Calisto MT" panose="02040603050505030304" pitchFamily="18" charset="0"/>
                <a:ea typeface="Batang" panose="02030600000101010101" pitchFamily="18" charset="-127"/>
              </a:rPr>
              <a:t>21</a:t>
            </a:r>
            <a:r>
              <a:rPr lang="en-US" sz="8000" b="1" u="sng" baseline="30000" dirty="0">
                <a:latin typeface="Calisto MT" panose="02040603050505030304" pitchFamily="18" charset="0"/>
                <a:ea typeface="Batang" panose="02030600000101010101" pitchFamily="18" charset="-127"/>
              </a:rPr>
              <a:t>st</a:t>
            </a:r>
            <a:r>
              <a:rPr lang="en-US" sz="8000" b="1" u="sng" dirty="0">
                <a:latin typeface="Calisto MT" panose="02040603050505030304" pitchFamily="18" charset="0"/>
                <a:ea typeface="Batang" panose="02030600000101010101" pitchFamily="18" charset="-127"/>
              </a:rPr>
              <a:t> Annual ISTE Tamil Nadu Section Engineering Students’ Convention </a:t>
            </a:r>
          </a:p>
          <a:p>
            <a:pPr algn="ctr"/>
            <a:r>
              <a:rPr lang="en-US" sz="7000" b="1" dirty="0">
                <a:latin typeface="Calisto MT" panose="02040603050505030304" pitchFamily="18" charset="0"/>
                <a:ea typeface="Batang" panose="02030600000101010101" pitchFamily="18" charset="-127"/>
              </a:rPr>
              <a:t>On Recent Technological Trends and Engineering Innovations Powering a Sustainable Future.</a:t>
            </a:r>
            <a:endParaRPr lang="en-IN" sz="7000" b="1" dirty="0">
              <a:latin typeface="Calisto MT" panose="02040603050505030304" pitchFamily="18" charset="0"/>
              <a:ea typeface="Batang" panose="02030600000101010101" pitchFamily="18" charset="-127"/>
            </a:endParaRPr>
          </a:p>
        </p:txBody>
      </p:sp>
      <p:sp>
        <p:nvSpPr>
          <p:cNvPr id="19" name="TextBox 18">
            <a:extLst>
              <a:ext uri="{FF2B5EF4-FFF2-40B4-BE49-F238E27FC236}">
                <a16:creationId xmlns:a16="http://schemas.microsoft.com/office/drawing/2014/main" id="{29FBD593-8891-9AD2-A3F3-E86E430639DE}"/>
              </a:ext>
            </a:extLst>
          </p:cNvPr>
          <p:cNvSpPr txBox="1"/>
          <p:nvPr/>
        </p:nvSpPr>
        <p:spPr>
          <a:xfrm>
            <a:off x="2416629" y="9618586"/>
            <a:ext cx="29310925" cy="3785652"/>
          </a:xfrm>
          <a:prstGeom prst="rect">
            <a:avLst/>
          </a:prstGeom>
          <a:noFill/>
          <a:ln w="57150">
            <a:solidFill>
              <a:schemeClr val="tx1"/>
            </a:solidFill>
          </a:ln>
        </p:spPr>
        <p:txBody>
          <a:bodyPr wrap="square" rtlCol="0">
            <a:spAutoFit/>
          </a:bodyPr>
          <a:lstStyle/>
          <a:p>
            <a:pPr algn="ctr"/>
            <a:r>
              <a:rPr lang="en-IN" sz="6000" dirty="0"/>
              <a:t>Title of the Work</a:t>
            </a:r>
          </a:p>
          <a:p>
            <a:pPr algn="ctr"/>
            <a:endParaRPr lang="en-IN" sz="4000" dirty="0"/>
          </a:p>
          <a:p>
            <a:pPr algn="ctr"/>
            <a:r>
              <a:rPr lang="en-IN" sz="5000" dirty="0"/>
              <a:t>Authors</a:t>
            </a:r>
          </a:p>
          <a:p>
            <a:pPr algn="ctr"/>
            <a:endParaRPr lang="en-IN" sz="4000" dirty="0"/>
          </a:p>
          <a:p>
            <a:pPr algn="ctr"/>
            <a:r>
              <a:rPr lang="en-IN" sz="5000" dirty="0"/>
              <a:t>Authors’ Affiliation</a:t>
            </a:r>
            <a:endParaRPr lang="en-IN" sz="4000" dirty="0"/>
          </a:p>
        </p:txBody>
      </p:sp>
      <p:sp>
        <p:nvSpPr>
          <p:cNvPr id="20" name="TextBox 19">
            <a:extLst>
              <a:ext uri="{FF2B5EF4-FFF2-40B4-BE49-F238E27FC236}">
                <a16:creationId xmlns:a16="http://schemas.microsoft.com/office/drawing/2014/main" id="{67C3B804-6AA9-00A2-8F35-0FDE6B2E04B3}"/>
              </a:ext>
            </a:extLst>
          </p:cNvPr>
          <p:cNvSpPr txBox="1"/>
          <p:nvPr/>
        </p:nvSpPr>
        <p:spPr>
          <a:xfrm>
            <a:off x="2416629" y="14036496"/>
            <a:ext cx="9377916" cy="25083790"/>
          </a:xfrm>
          <a:prstGeom prst="rect">
            <a:avLst/>
          </a:prstGeom>
          <a:noFill/>
          <a:ln w="57150">
            <a:solidFill>
              <a:schemeClr val="tx1"/>
            </a:solidFill>
          </a:ln>
        </p:spPr>
        <p:txBody>
          <a:bodyPr wrap="square" rtlCol="0">
            <a:spAutoFit/>
          </a:bodyPr>
          <a:lstStyle/>
          <a:p>
            <a:endParaRPr lang="en-IN" sz="3200" dirty="0"/>
          </a:p>
          <a:p>
            <a:r>
              <a:rPr lang="en-IN" sz="4400" b="1" u="sng" dirty="0"/>
              <a:t>Introduction:</a:t>
            </a:r>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r>
              <a:rPr lang="en-IN" sz="4400" b="1" u="sng" dirty="0"/>
              <a:t>Experimental Details:</a:t>
            </a:r>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p:txBody>
      </p:sp>
      <p:sp>
        <p:nvSpPr>
          <p:cNvPr id="21" name="TextBox 20">
            <a:extLst>
              <a:ext uri="{FF2B5EF4-FFF2-40B4-BE49-F238E27FC236}">
                <a16:creationId xmlns:a16="http://schemas.microsoft.com/office/drawing/2014/main" id="{05EF86C6-0126-70E7-50F7-A19E901D2A72}"/>
              </a:ext>
            </a:extLst>
          </p:cNvPr>
          <p:cNvSpPr txBox="1"/>
          <p:nvPr/>
        </p:nvSpPr>
        <p:spPr>
          <a:xfrm>
            <a:off x="12383133" y="14036496"/>
            <a:ext cx="9377916" cy="24899124"/>
          </a:xfrm>
          <a:prstGeom prst="rect">
            <a:avLst/>
          </a:prstGeom>
          <a:noFill/>
          <a:ln w="57150">
            <a:solidFill>
              <a:schemeClr val="tx1"/>
            </a:solidFill>
          </a:ln>
        </p:spPr>
        <p:txBody>
          <a:bodyPr wrap="square" rtlCol="0">
            <a:spAutoFit/>
          </a:bodyPr>
          <a:lstStyle/>
          <a:p>
            <a:endParaRPr lang="en-IN" sz="3200" dirty="0"/>
          </a:p>
          <a:p>
            <a:r>
              <a:rPr lang="en-IN" sz="4400" b="1" u="sng" dirty="0"/>
              <a:t>Results and Discussion:</a:t>
            </a:r>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p:txBody>
      </p:sp>
      <p:sp>
        <p:nvSpPr>
          <p:cNvPr id="23" name="TextBox 22">
            <a:extLst>
              <a:ext uri="{FF2B5EF4-FFF2-40B4-BE49-F238E27FC236}">
                <a16:creationId xmlns:a16="http://schemas.microsoft.com/office/drawing/2014/main" id="{F802591C-C5A2-F320-4D3E-9B23E375080E}"/>
              </a:ext>
            </a:extLst>
          </p:cNvPr>
          <p:cNvSpPr txBox="1"/>
          <p:nvPr/>
        </p:nvSpPr>
        <p:spPr>
          <a:xfrm>
            <a:off x="22349638" y="14036496"/>
            <a:ext cx="9377916" cy="25083790"/>
          </a:xfrm>
          <a:prstGeom prst="rect">
            <a:avLst/>
          </a:prstGeom>
          <a:noFill/>
          <a:ln w="57150">
            <a:solidFill>
              <a:schemeClr val="tx1"/>
            </a:solidFill>
          </a:ln>
        </p:spPr>
        <p:txBody>
          <a:bodyPr wrap="square" rtlCol="0">
            <a:spAutoFit/>
          </a:bodyPr>
          <a:lstStyle/>
          <a:p>
            <a:endParaRPr lang="en-IN" sz="3200" dirty="0"/>
          </a:p>
          <a:p>
            <a:r>
              <a:rPr lang="en-IN" sz="4400" b="1" u="sng" dirty="0"/>
              <a:t>Conclusion:</a:t>
            </a:r>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r>
              <a:rPr lang="en-IN" sz="4400" b="1" u="sng" dirty="0"/>
              <a:t>References:</a:t>
            </a:r>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r>
              <a:rPr lang="en-IN" sz="3200" dirty="0"/>
              <a:t>&lt;&lt;Participants can align the contents as per their need and wish. But the above mentioned core topics must be present. Additional topics can also be incorporated. Images can also be incorporated. Participants are requested not to change the format of the template. All the text fonts and sizes are provided. If necessary Participants can change. &gt;&gt;</a:t>
            </a:r>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a:p>
            <a:endParaRPr lang="en-IN" sz="3200" dirty="0"/>
          </a:p>
        </p:txBody>
      </p:sp>
      <p:pic>
        <p:nvPicPr>
          <p:cNvPr id="27" name="Picture 26">
            <a:extLst>
              <a:ext uri="{FF2B5EF4-FFF2-40B4-BE49-F238E27FC236}">
                <a16:creationId xmlns:a16="http://schemas.microsoft.com/office/drawing/2014/main" id="{1332ADD7-36BD-3A32-1B16-4808CA2663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36892" y="39752544"/>
            <a:ext cx="10203408" cy="3022126"/>
          </a:xfrm>
          <a:prstGeom prst="rect">
            <a:avLst/>
          </a:prstGeom>
        </p:spPr>
      </p:pic>
      <p:pic>
        <p:nvPicPr>
          <p:cNvPr id="29" name="Picture 28">
            <a:extLst>
              <a:ext uri="{FF2B5EF4-FFF2-40B4-BE49-F238E27FC236}">
                <a16:creationId xmlns:a16="http://schemas.microsoft.com/office/drawing/2014/main" id="{C41678BE-711E-205D-EF84-3D77EA6B80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46919" y="39594845"/>
            <a:ext cx="3450343" cy="3432055"/>
          </a:xfrm>
          <a:prstGeom prst="rect">
            <a:avLst/>
          </a:prstGeom>
        </p:spPr>
      </p:pic>
      <p:pic>
        <p:nvPicPr>
          <p:cNvPr id="31" name="Picture 30">
            <a:extLst>
              <a:ext uri="{FF2B5EF4-FFF2-40B4-BE49-F238E27FC236}">
                <a16:creationId xmlns:a16="http://schemas.microsoft.com/office/drawing/2014/main" id="{09099929-0AB5-2293-2521-BFF50FFEDD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3314" y="39466089"/>
            <a:ext cx="7904546" cy="3419642"/>
          </a:xfrm>
          <a:prstGeom prst="rect">
            <a:avLst/>
          </a:prstGeom>
        </p:spPr>
      </p:pic>
    </p:spTree>
    <p:extLst>
      <p:ext uri="{BB962C8B-B14F-4D97-AF65-F5344CB8AC3E}">
        <p14:creationId xmlns:p14="http://schemas.microsoft.com/office/powerpoint/2010/main" val="5025546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184</TotalTime>
  <Words>107</Words>
  <Application>Microsoft Office PowerPoint</Application>
  <PresentationFormat>Custom</PresentationFormat>
  <Paragraphs>144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Calisto MT</vt:lpstr>
      <vt:lpstr>Century Gothic</vt:lpstr>
      <vt:lpstr>Wingdings 3</vt:lpstr>
      <vt:lpstr>Wisp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Sakthivel S</dc:creator>
  <cp:lastModifiedBy>Sakthivel S</cp:lastModifiedBy>
  <cp:revision>5</cp:revision>
  <dcterms:created xsi:type="dcterms:W3CDTF">2023-03-21T06:20:11Z</dcterms:created>
  <dcterms:modified xsi:type="dcterms:W3CDTF">2023-03-21T09:24:49Z</dcterms:modified>
</cp:coreProperties>
</file>