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7"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 /><Relationship Id="rId2" Type="http://schemas.openxmlformats.org/officeDocument/2006/relationships/hyperlink" Target="http://www.kaggle.com/datasets" TargetMode="Externa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a:t>
            </a:r>
            <a:r>
              <a:rPr lang="en-IN" b="1" dirty="0">
                <a:solidFill>
                  <a:schemeClr val="accent4"/>
                </a:solidFill>
              </a:rPr>
              <a:t>E</a:t>
            </a:r>
            <a:r>
              <a:rPr lang="en-US" b="1" dirty="0">
                <a:solidFill>
                  <a:schemeClr val="accent4"/>
                </a:solidFill>
              </a:rPr>
              <a:t>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990194" y="4355624"/>
            <a:ext cx="11354054" cy="1866696"/>
          </a:xfrm>
        </p:spPr>
        <p:txBody>
          <a:bodyPr>
            <a:normAutofit fontScale="92500" lnSpcReduction="10000"/>
          </a:bodyPr>
          <a:lstStyle/>
          <a:p>
            <a:r>
              <a:rPr lang="en-US" dirty="0"/>
              <a:t>                     </a:t>
            </a:r>
            <a:r>
              <a:rPr lang="en-US" dirty="0">
                <a:solidFill>
                  <a:schemeClr val="accent2"/>
                </a:solidFill>
              </a:rPr>
              <a:t>PRESENTED BY </a:t>
            </a:r>
          </a:p>
          <a:p>
            <a:r>
              <a:rPr lang="en-IN" dirty="0">
                <a:solidFill>
                  <a:schemeClr val="accent5"/>
                </a:solidFill>
              </a:rPr>
              <a:t>                                      S PRADHIBA </a:t>
            </a:r>
            <a:r>
              <a:rPr lang="en-US" dirty="0">
                <a:solidFill>
                  <a:schemeClr val="accent5"/>
                </a:solidFill>
              </a:rPr>
              <a:t>                    </a:t>
            </a:r>
            <a:r>
              <a:rPr lang="en-IN" dirty="0">
                <a:solidFill>
                  <a:schemeClr val="accent5"/>
                </a:solidFill>
              </a:rPr>
              <a:t> </a:t>
            </a:r>
            <a:endParaRPr lang="en-US" dirty="0">
              <a:solidFill>
                <a:schemeClr val="accent5"/>
              </a:solidFill>
            </a:endParaRPr>
          </a:p>
          <a:p>
            <a:r>
              <a:rPr lang="en-US" dirty="0">
                <a:solidFill>
                  <a:schemeClr val="accent5"/>
                </a:solidFill>
              </a:rPr>
              <a:t>                                                    </a:t>
            </a:r>
            <a:r>
              <a:rPr lang="en-IN" dirty="0">
                <a:solidFill>
                  <a:schemeClr val="accent5"/>
                </a:solidFill>
              </a:rPr>
              <a:t>          </a:t>
            </a:r>
            <a:r>
              <a:rPr lang="en-US" dirty="0">
                <a:solidFill>
                  <a:schemeClr val="accent5"/>
                </a:solidFill>
              </a:rPr>
              <a:t>              ARUNAI ENGINEERING COLLEGE</a:t>
            </a:r>
          </a:p>
          <a:p>
            <a:r>
              <a:rPr lang="en-US" dirty="0">
                <a:solidFill>
                  <a:schemeClr val="accent5"/>
                </a:solidFill>
              </a:rPr>
              <a:t>                                                 </a:t>
            </a:r>
            <a:r>
              <a:rPr lang="en-IN" dirty="0">
                <a:solidFill>
                  <a:schemeClr val="accent5"/>
                </a:solidFill>
              </a:rPr>
              <a:t>             </a:t>
            </a:r>
            <a:r>
              <a:rPr lang="en-US" dirty="0">
                <a:solidFill>
                  <a:schemeClr val="accent5"/>
                </a:solidFill>
              </a:rPr>
              <a:t>          </a:t>
            </a:r>
            <a:r>
              <a:rPr lang="en-IN" sz="2000" dirty="0">
                <a:solidFill>
                  <a:schemeClr val="accent5"/>
                </a:solidFill>
              </a:rPr>
              <a:t>3</a:t>
            </a:r>
            <a:r>
              <a:rPr lang="en-US" sz="2000" baseline="30000" dirty="0">
                <a:solidFill>
                  <a:schemeClr val="accent5"/>
                </a:solidFill>
              </a:rPr>
              <a:t>RD</a:t>
            </a:r>
            <a:r>
              <a:rPr lang="en-US" sz="2000" dirty="0">
                <a:solidFill>
                  <a:schemeClr val="accent5"/>
                </a:solidFill>
              </a:rPr>
              <a:t> YEAR  B.</a:t>
            </a:r>
            <a:r>
              <a:rPr lang="en-IN" sz="2000" dirty="0">
                <a:solidFill>
                  <a:schemeClr val="accent5"/>
                </a:solidFill>
              </a:rPr>
              <a:t>TECH BIOTECHNOLOGY</a:t>
            </a:r>
            <a:r>
              <a:rPr lang="en-US" sz="2000" dirty="0">
                <a:solidFill>
                  <a:schemeClr val="accent5"/>
                </a:solidFill>
              </a:rPr>
              <a:t>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283</TotalTime>
  <Words>1332</Words>
  <Application>Microsoft Office PowerPoint</Application>
  <PresentationFormat>Widescreen</PresentationFormat>
  <Paragraphs>117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CAPSTONE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Prakash S</cp:lastModifiedBy>
  <cp:revision>5</cp:revision>
  <dcterms:created xsi:type="dcterms:W3CDTF">2024-03-31T06:22:37Z</dcterms:created>
  <dcterms:modified xsi:type="dcterms:W3CDTF">2024-04-03T10:43:17Z</dcterms:modified>
</cp:coreProperties>
</file>