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R" userId="6e32871410f64522" providerId="LiveId" clId="{4A5F0E19-C3FB-4233-B4FB-7D99CB540CB5}"/>
    <pc:docChg chg="modSld">
      <pc:chgData name="AKASH R" userId="6e32871410f64522" providerId="LiveId" clId="{4A5F0E19-C3FB-4233-B4FB-7D99CB540CB5}" dt="2024-09-30T15:56:07.331" v="96" actId="20577"/>
      <pc:docMkLst>
        <pc:docMk/>
      </pc:docMkLst>
      <pc:sldChg chg="modSp mod">
        <pc:chgData name="AKASH R" userId="6e32871410f64522" providerId="LiveId" clId="{4A5F0E19-C3FB-4233-B4FB-7D99CB540CB5}" dt="2024-09-30T15:56:07.331" v="96" actId="20577"/>
        <pc:sldMkLst>
          <pc:docMk/>
          <pc:sldMk cId="1435717156" sldId="273"/>
        </pc:sldMkLst>
        <pc:spChg chg="mod">
          <ac:chgData name="AKASH R" userId="6e32871410f64522" providerId="LiveId" clId="{4A5F0E19-C3FB-4233-B4FB-7D99CB540CB5}" dt="2024-09-30T15:56:07.331" v="96" actId="20577"/>
          <ac:spMkLst>
            <pc:docMk/>
            <pc:sldMk cId="1435717156" sldId="273"/>
            <ac:spMk id="5" creationId="{5F646249-E55C-75FF-143A-DB1224F56729}"/>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471582933\f\42a99f83-f83a-417a-b27f-11efb2aa3ab4\employee_data%2520NM%25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E1D-4AF0-BC0A-1CBD0E03C9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E1D-4AF0-BC0A-1CBD0E03C9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1D-4AF0-BC0A-1CBD0E03C9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1D-4AF0-BC0A-1CBD0E03C9A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E1D-4AF0-BC0A-1CBD0E03C9A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E1D-4AF0-BC0A-1CBD0E03C9A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E1D-4AF0-BC0A-1CBD0E03C9A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E1D-4AF0-BC0A-1CBD0E03C9A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E1D-4AF0-BC0A-1CBD0E03C9A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E1D-4AF0-BC0A-1CBD0E03C9A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E1D-4AF0-BC0A-1CBD0E03C9AC}"/>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9/30/2024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9/30/2024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a:t>
            </a:r>
            <a:r>
              <a:rPr lang="en-IN" sz="2400" b="1" dirty="0" err="1">
                <a:latin typeface="Copperplate Gothic Bold" panose="020E0507020206020404" pitchFamily="34" charset="0"/>
                <a:ea typeface="Berlin Sans FB Demi" panose="02000000000000000000" pitchFamily="2" charset="0"/>
              </a:rPr>
              <a:t>s.PRADHIBALA</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a:t>
            </a:r>
            <a:r>
              <a:rPr lang="en-US" sz="2400">
                <a:latin typeface="Copperplate Gothic Bold" panose="020E0507020206020404" pitchFamily="34" charset="0"/>
                <a:ea typeface="Berlin Sans FB Demi" panose="02000000000000000000" pitchFamily="2" charset="0"/>
              </a:rPr>
              <a:t>: 312212994</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“D”</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TotalTime>
  <Words>510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Amasis MT Pro Medium</vt:lpstr>
      <vt:lpstr>Arial</vt:lpstr>
      <vt:lpstr>Calibri</vt:lpstr>
      <vt:lpstr>Copperplate Gothic Bold</vt:lpstr>
      <vt:lpstr>Impact</vt:lpstr>
      <vt:lpstr>Quire Sans</vt:lpstr>
      <vt:lpstr>Times New Roman</vt:lpstr>
      <vt:lpstr>Trebuchet MS</vt:lpstr>
      <vt:lpstr>Wingdings</vt: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 R</cp:lastModifiedBy>
  <cp:revision>9</cp:revision>
  <dcterms:created xsi:type="dcterms:W3CDTF">2024-03-28T06:07:22Z</dcterms:created>
  <dcterms:modified xsi:type="dcterms:W3CDTF">2024-09-30T15:56:10Z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