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72" r:id="rId2"/>
  </p:sldMasterIdLst>
  <p:sldIdLst>
    <p:sldId id="256" r:id="rId3"/>
    <p:sldId id="257" r:id="rId4"/>
    <p:sldId id="258" r:id="rId5"/>
    <p:sldId id="259" r:id="rId6"/>
    <p:sldId id="260" r:id="rId7"/>
    <p:sldId id="274" r:id="rId8"/>
    <p:sldId id="276" r:id="rId9"/>
    <p:sldId id="277" r:id="rId10"/>
    <p:sldId id="261" r:id="rId11"/>
    <p:sldId id="26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B2B559-92A3-4A73-A3CD-0A540AE867DC}" type="datetimeFigureOut">
              <a:rPr lang="en-US" smtClean="0"/>
              <a:pPr/>
              <a:t>4/26/2019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6AC5142-7488-43EE-B189-525A23A8443C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ishikasmily2706@gmail.com" TargetMode="External"/><Relationship Id="rId2" Type="http://schemas.openxmlformats.org/officeDocument/2006/relationships/hyperlink" Target="mailto:tpnandini99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gagana.ramakrishnappa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HOSPITAL MANAGEMENT SYSTEM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*How to place models in model.py and view.py</a:t>
            </a:r>
          </a:p>
          <a:p>
            <a:r>
              <a:rPr lang="en-US" dirty="0"/>
              <a:t>*while hosting in python anywhere</a:t>
            </a:r>
          </a:p>
          <a:p>
            <a:r>
              <a:rPr lang="en-US" dirty="0"/>
              <a:t>*while hosting in </a:t>
            </a:r>
            <a:r>
              <a:rPr lang="en-US" dirty="0" err="1"/>
              <a:t>github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CHALLENGES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NAME:T P NANDINI</a:t>
            </a:r>
          </a:p>
          <a:p>
            <a:r>
              <a:rPr lang="en-US" sz="7200" dirty="0"/>
              <a:t>SRN:PES1201700064</a:t>
            </a:r>
          </a:p>
          <a:p>
            <a:r>
              <a:rPr lang="en-US" sz="7200" dirty="0"/>
              <a:t>EMAIL:</a:t>
            </a:r>
            <a:r>
              <a:rPr lang="en-US" sz="7200" dirty="0">
                <a:hlinkClick r:id="rId2"/>
              </a:rPr>
              <a:t>tpnandini99@gmail.com</a:t>
            </a:r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NAME:RISIKA MALLA</a:t>
            </a:r>
          </a:p>
          <a:p>
            <a:r>
              <a:rPr lang="en-US" sz="7200" dirty="0"/>
              <a:t>SRN:PES1201700162</a:t>
            </a:r>
          </a:p>
          <a:p>
            <a:r>
              <a:rPr lang="en-US" sz="7200" dirty="0"/>
              <a:t>EMAIL:</a:t>
            </a:r>
            <a:r>
              <a:rPr lang="en-US" sz="7200" dirty="0">
                <a:hlinkClick r:id="rId3"/>
              </a:rPr>
              <a:t>rishikasmily2706@gmail.com</a:t>
            </a:r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NAME:GAGANA R</a:t>
            </a:r>
          </a:p>
          <a:p>
            <a:r>
              <a:rPr lang="en-US" sz="7200" dirty="0"/>
              <a:t>SRN:PES1201701618</a:t>
            </a:r>
          </a:p>
          <a:p>
            <a:r>
              <a:rPr lang="en-US" sz="7200" dirty="0" err="1"/>
              <a:t>EMAIL:</a:t>
            </a:r>
            <a:r>
              <a:rPr lang="en-US" sz="7200" dirty="0" err="1">
                <a:hlinkClick r:id="rId4"/>
              </a:rPr>
              <a:t>gagana.ramakrishnappa@gmail.com</a:t>
            </a:r>
            <a:endParaRPr lang="en-US" sz="7200" dirty="0"/>
          </a:p>
          <a:p>
            <a:endParaRPr lang="en-US" sz="11200" dirty="0"/>
          </a:p>
          <a:p>
            <a:endParaRPr lang="en-GB" sz="11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 INFORMATION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/>
              <a:t>Our project Hospital Management system includes registration of patients, storing their details into the system , and validation of user. Patient can book an appointment with the doctor by logging in  , And Patient can also log out  .User can  search availability of a doctor and the details of a patient using the id.</a:t>
            </a:r>
          </a:p>
          <a:p>
            <a:r>
              <a:rPr lang="en-GB" sz="9600" dirty="0"/>
              <a:t>The Hospital management system can be entered using a username and password . It is even  accessible either by an admin or doctor. </a:t>
            </a:r>
          </a:p>
          <a:p>
            <a:r>
              <a:rPr lang="en-GB" sz="6700" dirty="0"/>
              <a:t>    </a:t>
            </a:r>
          </a:p>
          <a:p>
            <a:endParaRPr lang="en-GB" sz="5800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DESCRIPTION ABOUT HOSPITAL MANAGEMENT SYSTEM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 invalidUrl="http::/github.com/PradhikshaNandini/Django-Project.git"/>
              </a:rPr>
              <a:t>http:://github.com/</a:t>
            </a:r>
            <a:r>
              <a:rPr lang="en-GB" dirty="0" err="1">
                <a:hlinkClick r:id="rId3" invalidUrl="http::/github.com/PradhikshaNandini/Django-Project.git"/>
              </a:rPr>
              <a:t>PradhikshaNandini</a:t>
            </a:r>
            <a:r>
              <a:rPr lang="en-GB" dirty="0">
                <a:hlinkClick r:id="rId4" invalidUrl="http::/github.com/PradhikshaNandini/Django-Project.git"/>
              </a:rPr>
              <a:t>/Django-Project.git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Link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*Login ,Sign Up ,Admin :1)T .</a:t>
            </a:r>
            <a:r>
              <a:rPr lang="en-US" dirty="0" err="1"/>
              <a:t>Pradhiksha</a:t>
            </a:r>
            <a:r>
              <a:rPr lang="en-US" dirty="0"/>
              <a:t> Nandini 	</a:t>
            </a:r>
            <a:r>
              <a:rPr lang="en-US"/>
              <a:t>	2)Rishika</a:t>
            </a:r>
            <a:r>
              <a:rPr lang="en-US" dirty="0"/>
              <a:t> </a:t>
            </a:r>
            <a:r>
              <a:rPr lang="en-US" dirty="0" err="1"/>
              <a:t>Malla</a:t>
            </a:r>
            <a:endParaRPr lang="en-US" dirty="0"/>
          </a:p>
          <a:p>
            <a:r>
              <a:rPr lang="en-US" dirty="0"/>
              <a:t>*Web Designing By </a:t>
            </a:r>
            <a:r>
              <a:rPr lang="en-US" dirty="0" err="1"/>
              <a:t>Gagana</a:t>
            </a:r>
            <a:r>
              <a:rPr lang="en-US" dirty="0"/>
              <a:t> 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 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t>creenshots</a:t>
            </a:r>
            <a:br>
              <a:rPr/>
            </a:b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4824536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Rishika\Desktop\modifi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3312368" cy="37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3717031"/>
            <a:ext cx="514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64088" y="3717031"/>
            <a:ext cx="3779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48064" y="116632"/>
            <a:ext cx="0" cy="360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11663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9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ishika\Desktop\modifi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Rishika\Desktop\modifi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788436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9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Rishika\Desktop\modfi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20891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*How to create the models and forms</a:t>
            </a:r>
          </a:p>
          <a:p>
            <a:r>
              <a:rPr lang="en-US" dirty="0"/>
              <a:t>*How to do authentication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TAKEAWAYS</a:t>
            </a:r>
            <a:endParaRPr lang="en-GB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205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Wingdings 2</vt:lpstr>
      <vt:lpstr>Custom Design</vt:lpstr>
      <vt:lpstr>Equity</vt:lpstr>
      <vt:lpstr>HOSPITAL MANAGEMENT SYSTEM </vt:lpstr>
      <vt:lpstr>DESCRIPTION ABOUT HOSPITAL MANAGEMENT SYSTEM</vt:lpstr>
      <vt:lpstr>Link</vt:lpstr>
      <vt:lpstr>CONTRIBUTION  </vt:lpstr>
      <vt:lpstr>Screenshots </vt:lpstr>
      <vt:lpstr>PowerPoint Presentation</vt:lpstr>
      <vt:lpstr>PowerPoint Presentation</vt:lpstr>
      <vt:lpstr>PowerPoint Presentation</vt:lpstr>
      <vt:lpstr>TAKEAWAYS</vt:lpstr>
      <vt:lpstr>CHALLENGES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PC</dc:creator>
  <cp:lastModifiedBy>T.Pradhiksha Nandini</cp:lastModifiedBy>
  <cp:revision>11</cp:revision>
  <dcterms:created xsi:type="dcterms:W3CDTF">2019-04-21T11:42:06Z</dcterms:created>
  <dcterms:modified xsi:type="dcterms:W3CDTF">2019-04-26T17:15:34Z</dcterms:modified>
</cp:coreProperties>
</file>