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2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1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26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8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59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7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2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7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6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2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4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5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8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FEE1-7A0A-48C1-A744-A75D45E00248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AED772-BF13-4859-B85A-DB110262A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6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94350-C3A7-C7F6-6CBD-770B3514AB60}"/>
              </a:ext>
            </a:extLst>
          </p:cNvPr>
          <p:cNvSpPr txBox="1"/>
          <p:nvPr/>
        </p:nvSpPr>
        <p:spPr>
          <a:xfrm>
            <a:off x="1212980" y="454482"/>
            <a:ext cx="71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is Debugging 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484BF-AA3E-71B8-6403-E3F5FD1D4FC5}"/>
              </a:ext>
            </a:extLst>
          </p:cNvPr>
          <p:cNvSpPr txBox="1"/>
          <p:nvPr/>
        </p:nvSpPr>
        <p:spPr>
          <a:xfrm>
            <a:off x="1212980" y="989045"/>
            <a:ext cx="71659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Debugging is the process of finding errors during application execution.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It does not mean syntax errors, with which the application cannot be compiled, but on logic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Logic errors can only be noticed during application execution.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I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private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Divide(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b)  </a:t>
            </a:r>
            <a:endParaRPr lang="en-I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  </a:t>
            </a:r>
            <a:endParaRPr lang="en-I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  return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/ b;  </a:t>
            </a:r>
            <a:endParaRPr lang="en-I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private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Divide(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b)  </a:t>
            </a:r>
            <a:endParaRPr 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  </a:t>
            </a:r>
            <a:endParaRPr 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 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b == 0)  </a:t>
            </a:r>
            <a:endParaRPr 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 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    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/ b;  </a:t>
            </a:r>
            <a:endParaRPr 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  </a:t>
            </a:r>
            <a:endParaRPr 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dirty="0"/>
            </a:br>
            <a:endParaRPr lang="en-US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60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B7B0-7553-8CCA-B94B-A5E0285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Important keys to debug code in 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C5C3-EA51-C1C1-CC12-9CAD3930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1544"/>
            <a:ext cx="8596668" cy="3880773"/>
          </a:xfrm>
        </p:spPr>
        <p:txBody>
          <a:bodyPr/>
          <a:lstStyle/>
          <a:p>
            <a:r>
              <a:rPr lang="en-IN" dirty="0"/>
              <a:t>F9 – Breakpoint</a:t>
            </a:r>
          </a:p>
          <a:p>
            <a:r>
              <a:rPr lang="en-IN" dirty="0"/>
              <a:t>F5 – Run in the debug mode</a:t>
            </a:r>
          </a:p>
          <a:p>
            <a:r>
              <a:rPr lang="en-IN" dirty="0"/>
              <a:t>Ctrl+F5 – Run without debug</a:t>
            </a:r>
          </a:p>
          <a:p>
            <a:r>
              <a:rPr lang="en-IN" dirty="0"/>
              <a:t>F10 – Step over</a:t>
            </a:r>
          </a:p>
          <a:p>
            <a:r>
              <a:rPr lang="en-IN" dirty="0"/>
              <a:t>F11 – Step into</a:t>
            </a:r>
          </a:p>
          <a:p>
            <a:r>
              <a:rPr lang="en-IN" dirty="0"/>
              <a:t>Shift + F11 – Step out</a:t>
            </a:r>
          </a:p>
          <a:p>
            <a:r>
              <a:rPr lang="en-IN" dirty="0"/>
              <a:t>Shift + F5 – Stop debugging</a:t>
            </a:r>
          </a:p>
        </p:txBody>
      </p:sp>
    </p:spTree>
    <p:extLst>
      <p:ext uri="{BB962C8B-B14F-4D97-AF65-F5344CB8AC3E}">
        <p14:creationId xmlns:p14="http://schemas.microsoft.com/office/powerpoint/2010/main" val="2611449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145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Consolas</vt:lpstr>
      <vt:lpstr>open sans</vt:lpstr>
      <vt:lpstr>Trebuchet MS</vt:lpstr>
      <vt:lpstr>Wingdings 3</vt:lpstr>
      <vt:lpstr>Facet</vt:lpstr>
      <vt:lpstr>PowerPoint Presentation</vt:lpstr>
      <vt:lpstr>Important keys to debug code in VS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Pradhnyesh Deshpande</dc:creator>
  <cp:lastModifiedBy>Pradhnyesh Deshpande</cp:lastModifiedBy>
  <cp:revision>1</cp:revision>
  <dcterms:created xsi:type="dcterms:W3CDTF">2022-11-04T07:36:59Z</dcterms:created>
  <dcterms:modified xsi:type="dcterms:W3CDTF">2022-11-04T09:04:59Z</dcterms:modified>
</cp:coreProperties>
</file>