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CE2E2-96ED-4538-B566-2C65176FFDE3}" v="54" dt="2022-06-10T08:10:34.983"/>
    <p1510:client id="{A6745185-8429-3354-CFBE-CB740C4A89DC}" v="99" dt="2022-06-10T08:06:14.289"/>
    <p1510:client id="{F65B9A1E-380F-4C64-9890-1393D79EBC05}" v="4" dt="2022-06-10T08:52:24.07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havaram, Balaramaiah" userId="S::bala-ramaiah.machavaram@capgemini.com::04644d49-d261-43f3-a9e5-e148feb12661" providerId="AD" clId="Web-{F65B9A1E-380F-4C64-9890-1393D79EBC05}"/>
    <pc:docChg chg="modSld">
      <pc:chgData name="Machavaram, Balaramaiah" userId="S::bala-ramaiah.machavaram@capgemini.com::04644d49-d261-43f3-a9e5-e148feb12661" providerId="AD" clId="Web-{F65B9A1E-380F-4C64-9890-1393D79EBC05}" dt="2022-06-10T08:52:24.075" v="3" actId="20577"/>
      <pc:docMkLst>
        <pc:docMk/>
      </pc:docMkLst>
      <pc:sldChg chg="modSp">
        <pc:chgData name="Machavaram, Balaramaiah" userId="S::bala-ramaiah.machavaram@capgemini.com::04644d49-d261-43f3-a9e5-e148feb12661" providerId="AD" clId="Web-{F65B9A1E-380F-4C64-9890-1393D79EBC05}" dt="2022-06-10T08:52:24.075" v="3" actId="20577"/>
        <pc:sldMkLst>
          <pc:docMk/>
          <pc:sldMk cId="0" sldId="1989"/>
        </pc:sldMkLst>
        <pc:spChg chg="mod">
          <ac:chgData name="Machavaram, Balaramaiah" userId="S::bala-ramaiah.machavaram@capgemini.com::04644d49-d261-43f3-a9e5-e148feb12661" providerId="AD" clId="Web-{F65B9A1E-380F-4C64-9890-1393D79EBC05}" dt="2022-06-10T08:52:24.075" v="3" actId="20577"/>
          <ac:spMkLst>
            <pc:docMk/>
            <pc:sldMk cId="0" sldId="1989"/>
            <ac:spMk id="7170" creationId="{00000000-0000-0000-0000-000000000000}"/>
          </ac:spMkLst>
        </pc:spChg>
      </pc:sldChg>
    </pc:docChg>
  </pc:docChgLst>
  <pc:docChgLst>
    <pc:chgData name="S, Uday Kumar" userId="S::uday-kumar.s@capgemini.com::11713fce-0ca4-448c-93c3-24176b34016f" providerId="AD" clId="Web-{A6745185-8429-3354-CFBE-CB740C4A89DC}"/>
    <pc:docChg chg="modSld">
      <pc:chgData name="S, Uday Kumar" userId="S::uday-kumar.s@capgemini.com::11713fce-0ca4-448c-93c3-24176b34016f" providerId="AD" clId="Web-{A6745185-8429-3354-CFBE-CB740C4A89DC}" dt="2022-06-10T08:06:14.289" v="95"/>
      <pc:docMkLst>
        <pc:docMk/>
      </pc:docMkLst>
      <pc:sldChg chg="modSp">
        <pc:chgData name="S, Uday Kumar" userId="S::uday-kumar.s@capgemini.com::11713fce-0ca4-448c-93c3-24176b34016f" providerId="AD" clId="Web-{A6745185-8429-3354-CFBE-CB740C4A89DC}" dt="2022-06-10T08:06:14.289" v="95"/>
        <pc:sldMkLst>
          <pc:docMk/>
          <pc:sldMk cId="0" sldId="1989"/>
        </pc:sldMkLst>
        <pc:spChg chg="mod">
          <ac:chgData name="S, Uday Kumar" userId="S::uday-kumar.s@capgemini.com::11713fce-0ca4-448c-93c3-24176b34016f" providerId="AD" clId="Web-{A6745185-8429-3354-CFBE-CB740C4A89DC}" dt="2022-06-10T08:05:14.382" v="91" actId="20577"/>
          <ac:spMkLst>
            <pc:docMk/>
            <pc:sldMk cId="0" sldId="1989"/>
            <ac:spMk id="7170" creationId="{00000000-0000-0000-0000-000000000000}"/>
          </ac:spMkLst>
        </pc:spChg>
        <pc:spChg chg="mod">
          <ac:chgData name="S, Uday Kumar" userId="S::uday-kumar.s@capgemini.com::11713fce-0ca4-448c-93c3-24176b34016f" providerId="AD" clId="Web-{A6745185-8429-3354-CFBE-CB740C4A89DC}" dt="2022-06-10T08:05:49.898" v="93" actId="20577"/>
          <ac:spMkLst>
            <pc:docMk/>
            <pc:sldMk cId="0" sldId="1989"/>
            <ac:spMk id="7180" creationId="{00000000-0000-0000-0000-000000000000}"/>
          </ac:spMkLst>
        </pc:spChg>
        <pc:graphicFrameChg chg="modGraphic">
          <ac:chgData name="S, Uday Kumar" userId="S::uday-kumar.s@capgemini.com::11713fce-0ca4-448c-93c3-24176b34016f" providerId="AD" clId="Web-{A6745185-8429-3354-CFBE-CB740C4A89DC}" dt="2022-06-10T08:06:14.289" v="95"/>
          <ac:graphicFrameMkLst>
            <pc:docMk/>
            <pc:sldMk cId="0" sldId="1989"/>
            <ac:graphicFrameMk id="2" creationId="{00000000-0000-0000-0000-000000000000}"/>
          </ac:graphicFrameMkLst>
        </pc:graphicFrameChg>
      </pc:sldChg>
    </pc:docChg>
  </pc:docChgLst>
  <pc:docChgLst>
    <pc:chgData name="S, Uday Kumar" userId="S::uday-kumar.s@capgemini.com::11713fce-0ca4-448c-93c3-24176b34016f" providerId="AD" clId="Web-{95ACE2E2-96ED-4538-B566-2C65176FFDE3}"/>
    <pc:docChg chg="modSld">
      <pc:chgData name="S, Uday Kumar" userId="S::uday-kumar.s@capgemini.com::11713fce-0ca4-448c-93c3-24176b34016f" providerId="AD" clId="Web-{95ACE2E2-96ED-4538-B566-2C65176FFDE3}" dt="2022-06-10T08:10:34.467" v="51" actId="20577"/>
      <pc:docMkLst>
        <pc:docMk/>
      </pc:docMkLst>
      <pc:sldChg chg="modSp">
        <pc:chgData name="S, Uday Kumar" userId="S::uday-kumar.s@capgemini.com::11713fce-0ca4-448c-93c3-24176b34016f" providerId="AD" clId="Web-{95ACE2E2-96ED-4538-B566-2C65176FFDE3}" dt="2022-06-10T08:10:34.467" v="51" actId="20577"/>
        <pc:sldMkLst>
          <pc:docMk/>
          <pc:sldMk cId="0" sldId="1989"/>
        </pc:sldMkLst>
        <pc:spChg chg="mod">
          <ac:chgData name="S, Uday Kumar" userId="S::uday-kumar.s@capgemini.com::11713fce-0ca4-448c-93c3-24176b34016f" providerId="AD" clId="Web-{95ACE2E2-96ED-4538-B566-2C65176FFDE3}" dt="2022-06-10T08:10:34.467" v="51" actId="20577"/>
          <ac:spMkLst>
            <pc:docMk/>
            <pc:sldMk cId="0" sldId="1989"/>
            <ac:spMk id="717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rxtB2hty8o4"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pradhnyesh-deshpande-b347021b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081524773"/>
              </p:ext>
            </p:extLst>
          </p:nvPr>
        </p:nvGraphicFramePr>
        <p:xfrm>
          <a:off x="9289035" y="1184910"/>
          <a:ext cx="2933602" cy="3814561"/>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 Events and  File Io.</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ASP.NET with MVC5 and WEB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API,Entity</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a:t>
                      </a:r>
                      <a:endParaRPr kumimoji="0" lang="en-US" sz="1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Typescript,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33355" y="2895791"/>
            <a:ext cx="3938099" cy="3323996"/>
          </a:xfrm>
        </p:spPr>
        <p:txBody>
          <a:bodyPr vert="horz" lIns="0" tIns="0" rIns="0" bIns="0" rtlCol="0" anchor="t">
            <a:noAutofit/>
          </a:bodyPr>
          <a:lstStyle/>
          <a:p>
            <a:pPr indent="228600" algn="just">
              <a:lnSpc>
                <a:spcPct val="100000"/>
              </a:lnSpc>
            </a:pPr>
            <a:r>
              <a:rPr lang="en-US" altLang="nl-NL" sz="1100" dirty="0">
                <a:cs typeface="Times New Roman"/>
              </a:rPr>
              <a:t>Completed case study on </a:t>
            </a:r>
            <a:r>
              <a:rPr lang="en-US" altLang="nl-NL" sz="1100" b="1" dirty="0">
                <a:cs typeface="Times New Roman"/>
              </a:rPr>
              <a:t>Online Shopping Cart </a:t>
            </a:r>
            <a:r>
              <a:rPr lang="en-US" altLang="nl-NL" sz="1100" dirty="0">
                <a:cs typeface="Times New Roman"/>
              </a:rPr>
              <a:t>which </a:t>
            </a:r>
            <a:r>
              <a:rPr lang="en-US" sz="1100" dirty="0">
                <a:solidFill>
                  <a:srgbClr val="242424"/>
                </a:solidFill>
                <a:effectLst/>
                <a:ea typeface="Times New Roman" panose="02020603050405020304" pitchFamily="18" charset="0"/>
                <a:cs typeface="Times New Roman"/>
              </a:rPr>
              <a:t>is a Web based </a:t>
            </a:r>
            <a:r>
              <a:rPr lang="en-US" sz="1100" dirty="0">
                <a:solidFill>
                  <a:srgbClr val="242424"/>
                </a:solidFill>
                <a:ea typeface="Times New Roman" panose="02020603050405020304" pitchFamily="18" charset="0"/>
                <a:cs typeface="Times New Roman"/>
              </a:rPr>
              <a:t>application where user can login search product and add the product to the cart and order the product. And the admin is able to sell the product to customers online.</a:t>
            </a:r>
            <a:endParaRPr lang="en-IN" sz="1100" dirty="0">
              <a:solidFill>
                <a:srgbClr val="000000"/>
              </a:solidFill>
              <a:ea typeface="Times New Roman" panose="02020603050405020304" pitchFamily="18" charset="0"/>
              <a:cs typeface="Times New Roman"/>
            </a:endParaRPr>
          </a:p>
          <a:p>
            <a:pPr indent="228600" algn="just">
              <a:lnSpc>
                <a:spcPct val="100000"/>
              </a:lnSpc>
            </a:pPr>
            <a:r>
              <a:rPr lang="en-US" sz="1100" dirty="0">
                <a:solidFill>
                  <a:srgbClr val="242424"/>
                </a:solidFill>
                <a:ea typeface="Times New Roman" panose="02020603050405020304" pitchFamily="18" charset="0"/>
                <a:cs typeface="Times New Roman"/>
              </a:rPr>
              <a:t>Technologies used:</a:t>
            </a:r>
            <a:endParaRPr lang="en-IN" sz="1100" dirty="0">
              <a:solidFill>
                <a:srgbClr val="000000"/>
              </a:solidFill>
              <a:ea typeface="Times New Roman" panose="02020603050405020304" pitchFamily="18" charset="0"/>
              <a:cs typeface="Times New Roman"/>
            </a:endParaRPr>
          </a:p>
          <a:p>
            <a:pPr marL="171450" indent="-171450" algn="just">
              <a:lnSpc>
                <a:spcPct val="100000"/>
              </a:lnSpc>
              <a:buChar char="•"/>
            </a:pPr>
            <a:r>
              <a:rPr lang="en-US" sz="1100" dirty="0">
                <a:solidFill>
                  <a:srgbClr val="242424"/>
                </a:solidFill>
                <a:ea typeface="Times New Roman" panose="02020603050405020304" pitchFamily="18" charset="0"/>
                <a:cs typeface="Times New Roman"/>
              </a:rPr>
              <a:t> </a:t>
            </a:r>
            <a:r>
              <a:rPr lang="en-US" sz="1100" b="1" dirty="0">
                <a:solidFill>
                  <a:srgbClr val="242424"/>
                </a:solidFill>
                <a:ea typeface="Times New Roman" panose="02020603050405020304" pitchFamily="18" charset="0"/>
                <a:cs typeface="Times New Roman"/>
              </a:rPr>
              <a:t>ANGULAR </a:t>
            </a:r>
            <a:endParaRPr lang="en-US" sz="1100" b="1"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ea typeface="Times New Roman" panose="02020603050405020304" pitchFamily="18" charset="0"/>
                <a:cs typeface="Times New Roman"/>
              </a:rPr>
              <a:t>ASP.NET CORE Web API</a:t>
            </a:r>
            <a:endParaRPr lang="en-US" sz="1100" b="1"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ea typeface="Times New Roman" panose="02020603050405020304" pitchFamily="18" charset="0"/>
                <a:cs typeface="Times New Roman"/>
              </a:rPr>
              <a:t>Microsoft SQL Server</a:t>
            </a:r>
          </a:p>
          <a:p>
            <a:pPr indent="228600" algn="just">
              <a:lnSpc>
                <a:spcPct val="100000"/>
              </a:lnSpc>
            </a:pPr>
            <a:endParaRPr lang="en-US" sz="1100" b="1" dirty="0">
              <a:solidFill>
                <a:srgbClr val="242424"/>
              </a:solidFill>
              <a:ea typeface="Times New Roman" panose="02020603050405020304" pitchFamily="18" charset="0"/>
              <a:cs typeface="Times New Roman"/>
            </a:endParaRPr>
          </a:p>
          <a:p>
            <a:pPr indent="228600" algn="just">
              <a:lnSpc>
                <a:spcPct val="100000"/>
              </a:lnSpc>
            </a:pPr>
            <a:r>
              <a:rPr lang="en-US" sz="1100" b="1" dirty="0">
                <a:solidFill>
                  <a:srgbClr val="242424"/>
                </a:solidFill>
                <a:ea typeface="Times New Roman" panose="02020603050405020304" pitchFamily="18" charset="0"/>
                <a:cs typeface="Times New Roman"/>
              </a:rPr>
              <a:t>Video Link : </a:t>
            </a:r>
            <a:r>
              <a:rPr lang="en-US" sz="1100" b="1" dirty="0">
                <a:solidFill>
                  <a:srgbClr val="242424"/>
                </a:solidFill>
                <a:ea typeface="Times New Roman" panose="02020603050405020304" pitchFamily="18" charset="0"/>
                <a:cs typeface="Times New Roman"/>
                <a:hlinkClick r:id="rId3"/>
              </a:rPr>
              <a:t>Click</a:t>
            </a:r>
            <a:endParaRPr lang="en-US" sz="1100" b="1" dirty="0">
              <a:solidFill>
                <a:srgbClr val="242424"/>
              </a:solidFill>
              <a:effectLst/>
              <a:ea typeface="Times New Roman" panose="02020603050405020304" pitchFamily="18" charset="0"/>
              <a:cs typeface="Times New Roman" panose="02020603050405020304" pitchFamily="18" charset="0"/>
            </a:endParaRPr>
          </a:p>
          <a:p>
            <a:pPr>
              <a:lnSpc>
                <a:spcPct val="114000"/>
              </a:lnSpc>
            </a:pPr>
            <a:endParaRPr lang="en-IN" altLang="nl-NL" sz="1100"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 Transform L&amp;D Left shift batch</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a:normAutofit fontScale="92500"/>
          </a:bodyPr>
          <a:lstStyle/>
          <a:p>
            <a:pPr eaLnBrk="1" hangingPunct="1"/>
            <a:r>
              <a:rPr lang="nl-NL" altLang="nl-NL" dirty="0"/>
              <a:t>pradhnyesh.deshpande@capgemini.com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a:t>
            </a:r>
            <a:r>
              <a:rPr lang="nl-NL" altLang="nl-NL"/>
              <a:t>91 8007826061, 8975475530</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400" b="1" dirty="0"/>
              <a:t>Full Stack Developer</a:t>
            </a:r>
          </a:p>
          <a:p>
            <a:pPr marL="171450" indent="-171450">
              <a:buFont typeface="Arial" panose="020B0604020202020204" pitchFamily="34" charset="0"/>
              <a:buChar char="•"/>
            </a:pPr>
            <a:r>
              <a:rPr lang="en-US" sz="1100" dirty="0"/>
              <a:t>Understanding of </a:t>
            </a:r>
            <a:r>
              <a:rPr lang="en-US" sz="1100" b="1" dirty="0"/>
              <a:t>RDMS</a:t>
            </a:r>
            <a:r>
              <a:rPr lang="en-US" sz="1100" dirty="0"/>
              <a:t> concepts using </a:t>
            </a:r>
            <a:r>
              <a:rPr lang="en-US" sz="1100" b="1" dirty="0"/>
              <a:t>SQL Server.</a:t>
            </a:r>
          </a:p>
          <a:p>
            <a:pPr marL="1714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171450" indent="-171450">
              <a:buFont typeface="Arial" panose="020B0604020202020204" pitchFamily="34" charset="0"/>
              <a:buChar char="•"/>
            </a:pPr>
            <a:r>
              <a:rPr lang="en-US" altLang="en-US" sz="1100" dirty="0">
                <a:sym typeface="+mn-ea"/>
              </a:rPr>
              <a:t>Hands on experience in developing applications using </a:t>
            </a:r>
            <a:r>
              <a:rPr lang="en-US" altLang="en-US" sz="1100" b="1" dirty="0">
                <a:sym typeface="+mn-ea"/>
              </a:rPr>
              <a:t>.NET Framework</a:t>
            </a:r>
            <a:r>
              <a:rPr lang="en-US" altLang="en-US" sz="1100" dirty="0">
                <a:sym typeface="+mn-ea"/>
              </a:rPr>
              <a:t>, </a:t>
            </a:r>
            <a:r>
              <a:rPr lang="en-US" altLang="en-US" sz="1100" b="1" dirty="0">
                <a:sym typeface="+mn-ea"/>
              </a:rPr>
              <a:t>Entity Framework.</a:t>
            </a:r>
            <a:endParaRPr lang="en-US" altLang="en-US" sz="1100" dirty="0"/>
          </a:p>
          <a:p>
            <a:pPr marL="171450" indent="-171450">
              <a:buFont typeface="Arial" panose="020B0604020202020204" pitchFamily="34" charset="0"/>
              <a:buChar char="•"/>
            </a:pPr>
            <a:r>
              <a:rPr lang="en-US" sz="1100" dirty="0">
                <a:sym typeface="+mn-ea"/>
              </a:rPr>
              <a:t>Understanding of </a:t>
            </a:r>
            <a:r>
              <a:rPr lang="en-US" sz="1100" b="1" dirty="0">
                <a:sym typeface="+mn-ea"/>
              </a:rPr>
              <a:t>HTML5</a:t>
            </a:r>
            <a:r>
              <a:rPr lang="en-US" sz="1100" dirty="0">
                <a:sym typeface="+mn-ea"/>
              </a:rPr>
              <a:t> , </a:t>
            </a:r>
            <a:r>
              <a:rPr lang="en-US" sz="1100" b="1" dirty="0">
                <a:sym typeface="+mn-ea"/>
              </a:rPr>
              <a:t>CSS </a:t>
            </a:r>
            <a:r>
              <a:rPr lang="en-US" sz="1100" dirty="0">
                <a:sym typeface="+mn-ea"/>
              </a:rPr>
              <a:t>and</a:t>
            </a:r>
            <a:r>
              <a:rPr lang="en-US" sz="1100" b="1" dirty="0">
                <a:sym typeface="+mn-ea"/>
              </a:rPr>
              <a:t> Angular </a:t>
            </a:r>
            <a:r>
              <a:rPr lang="en-US" sz="1100" b="1" dirty="0" err="1">
                <a:sym typeface="+mn-ea"/>
              </a:rPr>
              <a:t>Cli</a:t>
            </a:r>
            <a:r>
              <a:rPr lang="en-US" sz="1100" b="1" dirty="0">
                <a:sym typeface="+mn-ea"/>
              </a:rPr>
              <a:t>.</a:t>
            </a:r>
          </a:p>
          <a:p>
            <a:pPr marL="171450" indent="-171450">
              <a:buFont typeface="Arial" panose="020B0604020202020204" pitchFamily="34" charset="0"/>
              <a:buChar char="•"/>
            </a:pPr>
            <a:r>
              <a:rPr lang="en-US" altLang="en-US" sz="1100" dirty="0">
                <a:sym typeface="+mn-ea"/>
              </a:rPr>
              <a:t>Full Stack developer with Angular and .NET.</a:t>
            </a:r>
          </a:p>
          <a:p>
            <a:pPr marL="171450" indent="-171450">
              <a:buFont typeface="Arial" panose="020B0604020202020204" pitchFamily="34" charset="0"/>
              <a:buChar char="•"/>
            </a:pPr>
            <a:endParaRPr lang="en-US" sz="1100" b="1" dirty="0">
              <a:sym typeface="+mn-ea"/>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a:t>Pradhnyesh Deshpande</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3470"/>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Civil Engineering: 2018-2022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7DFBEC46-EA2B-98F6-F4F6-3210B1058F77}"/>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13728" b="13728"/>
          <a:stretch>
            <a:fillRect/>
          </a:stretch>
        </p:blipFill>
        <p:spPr>
          <a:xfrm>
            <a:off x="408329" y="329479"/>
            <a:ext cx="1734208" cy="1798056"/>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3.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808</TotalTime>
  <Words>216</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Pradhnyesh Deshpande</cp:lastModifiedBy>
  <cp:revision>171</cp:revision>
  <dcterms:created xsi:type="dcterms:W3CDTF">2020-09-22T06:24:00Z</dcterms:created>
  <dcterms:modified xsi:type="dcterms:W3CDTF">2022-11-04T05:14:28Z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