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1"/>
  </p:normalViewPr>
  <p:slideViewPr>
    <p:cSldViewPr snapToGrid="0" snapToObjects="1">
      <p:cViewPr>
        <p:scale>
          <a:sx n="99" d="100"/>
          <a:sy n="99" d="100"/>
        </p:scale>
        <p:origin x="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85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pple Braille" pitchFamily="2" charset="0"/>
              </a:rPr>
              <a:t> Pradip Suthar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77"/>
                <a:cs typeface="Arial" panose="020B0604020202020204" pitchFamily="34" charset="0"/>
              </a:rPr>
              <a:t>Web Developer</a:t>
            </a:r>
            <a:endParaRPr dirty="0">
              <a:latin typeface="Bell MT" panose="02020503060305020303" pitchFamily="18" charset="7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pple Braille" pitchFamily="2" charset="0"/>
              </a:rPr>
              <a:t>Hello, My Name is Pradip Suthar. I have completed Computer Engineering in diploma. Also, I am pursuing certification in PHP Full Stack from Tops Technology. I am from Rajasthan, </a:t>
            </a:r>
            <a:r>
              <a:rPr dirty="0" err="1">
                <a:latin typeface="Apple Braille" pitchFamily="2" charset="0"/>
              </a:rPr>
              <a:t>Shirohi</a:t>
            </a:r>
            <a:r>
              <a:rPr dirty="0">
                <a:latin typeface="Apple Braille" pitchFamily="2" charset="0"/>
              </a:rPr>
              <a:t> and currently living in Ahmedabad. We are 9 members in family. Apart from that I like Travelling, Watching movies, running. I have</a:t>
            </a:r>
            <a:r>
              <a:rPr lang="en-US" dirty="0">
                <a:latin typeface="Apple Braille" pitchFamily="2" charset="0"/>
              </a:rPr>
              <a:t> </a:t>
            </a:r>
            <a:r>
              <a:rPr dirty="0">
                <a:latin typeface="Apple Braille" pitchFamily="2" charset="0"/>
              </a:rPr>
              <a:t>1 year of experience in Computer Hardware in D Square solutions PVT. LTD. That's about me, Thank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are you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pple Braille" pitchFamily="2" charset="0"/>
              </a:rPr>
              <a:t>I saw a computer for the first time in my school then I got a passion for computers. After my 10th, I thought of doing a diploma in computer engineering and I decided to go for computer hardware. I worked for 1 year after that I realized that the growth in computer software is high, so I decided to go into website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Apple Braille" pitchFamily="2" charset="0"/>
              </a:rPr>
              <a:t>Where do you see yourself after 5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 see myself in the next 5 years as a professional website developer and helping my juniors as well as delivering the best results in the company I am working at. Personally, I see myself buying a dream car.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6572250" cy="1049337"/>
          </a:xfrm>
        </p:spPr>
        <p:txBody>
          <a:bodyPr/>
          <a:lstStyle/>
          <a:p>
            <a:r>
              <a:rPr dirty="0"/>
              <a:t>Favorite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6586" y="1467861"/>
            <a:ext cx="6572250" cy="3449637"/>
          </a:xfrm>
        </p:spPr>
        <p:txBody>
          <a:bodyPr/>
          <a:lstStyle/>
          <a:p>
            <a:r>
              <a:rPr dirty="0">
                <a:latin typeface="Apple Braille" pitchFamily="2" charset="0"/>
              </a:rPr>
              <a:t>My favorite place</a:t>
            </a:r>
            <a:r>
              <a:rPr lang="en-US" dirty="0">
                <a:latin typeface="Apple Braille" pitchFamily="2" charset="0"/>
              </a:rPr>
              <a:t>s</a:t>
            </a:r>
            <a:r>
              <a:rPr dirty="0">
                <a:latin typeface="Apple Braille" pitchFamily="2" charset="0"/>
              </a:rPr>
              <a:t> is beaches</a:t>
            </a:r>
            <a:r>
              <a:rPr lang="en-US" dirty="0">
                <a:latin typeface="Apple Braille" pitchFamily="2" charset="0"/>
              </a:rPr>
              <a:t> and rivers</a:t>
            </a:r>
            <a:r>
              <a:rPr dirty="0">
                <a:latin typeface="Apple Braille" pitchFamily="2" charset="0"/>
              </a:rPr>
              <a:t> to relax and refresh.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5471D8-5077-83B7-C215-B811028F5927}"/>
              </a:ext>
            </a:extLst>
          </p:cNvPr>
          <p:cNvSpPr txBox="1">
            <a:spLocks/>
          </p:cNvSpPr>
          <p:nvPr/>
        </p:nvSpPr>
        <p:spPr>
          <a:xfrm>
            <a:off x="1574223" y="2379765"/>
            <a:ext cx="6571343" cy="10492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Favorite Movie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F7336FE-7097-33B8-94F3-766D5F74DF02}"/>
              </a:ext>
            </a:extLst>
          </p:cNvPr>
          <p:cNvSpPr txBox="1">
            <a:spLocks/>
          </p:cNvSpPr>
          <p:nvPr/>
        </p:nvSpPr>
        <p:spPr>
          <a:xfrm>
            <a:off x="396586" y="3059276"/>
            <a:ext cx="6571343" cy="1413267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Braille" pitchFamily="2" charset="0"/>
              </a:rPr>
              <a:t>My favorite movie is 'Animal'.</a:t>
            </a:r>
          </a:p>
          <a:p>
            <a:r>
              <a:rPr lang="en-US" dirty="0">
                <a:latin typeface="Apple Braille" pitchFamily="2" charset="0"/>
              </a:rPr>
              <a:t>I like how the hero shows his love for his father.</a:t>
            </a:r>
          </a:p>
          <a:p>
            <a:r>
              <a:rPr lang="en-US" dirty="0">
                <a:latin typeface="Apple Braille" pitchFamily="2" charset="0"/>
              </a:rPr>
              <a:t>I dislike that the hero kills his brother at the 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Hobbies</a:t>
            </a:r>
            <a:r>
              <a:rPr lang="en-US" dirty="0"/>
              <a:t>			Interests	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8510" cy="3437560"/>
          </a:xfrm>
        </p:spPr>
        <p:txBody>
          <a:bodyPr/>
          <a:lstStyle/>
          <a:p>
            <a:r>
              <a:rPr dirty="0">
                <a:latin typeface="Apple Braille" pitchFamily="2" charset="0"/>
              </a:rPr>
              <a:t>- Listening to songs</a:t>
            </a:r>
          </a:p>
          <a:p>
            <a:r>
              <a:rPr dirty="0">
                <a:latin typeface="Apple Braille" pitchFamily="2" charset="0"/>
              </a:rPr>
              <a:t>- Spending time with myself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FD5F-4A29-99D7-E2B6-958C54C2C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pple Braille" pitchFamily="2" charset="0"/>
              </a:rPr>
              <a:t>- Sports cars, bikes</a:t>
            </a:r>
          </a:p>
          <a:p>
            <a:r>
              <a:rPr lang="en-US" dirty="0">
                <a:latin typeface="Apple Braille" pitchFamily="2" charset="0"/>
              </a:rPr>
              <a:t>- Esports</a:t>
            </a:r>
          </a:p>
          <a:p>
            <a:r>
              <a:rPr lang="en-US" dirty="0">
                <a:latin typeface="Apple Braille" pitchFamily="2" charset="0"/>
              </a:rPr>
              <a:t>- Web design</a:t>
            </a:r>
          </a:p>
          <a:p>
            <a:r>
              <a:rPr lang="en-US" dirty="0">
                <a:latin typeface="Apple Braille" pitchFamily="2" charset="0"/>
              </a:rPr>
              <a:t>- Street food</a:t>
            </a:r>
          </a:p>
          <a:p>
            <a:r>
              <a:rPr lang="en-US" dirty="0">
                <a:latin typeface="Apple Braille" pitchFamily="2" charset="0"/>
              </a:rPr>
              <a:t>- Helping someone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Short Term Goals 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/>
              <a:t>				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6251303" cy="8194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Apple Braille" pitchFamily="2" charset="0"/>
              </a:rPr>
              <a:t>- </a:t>
            </a:r>
            <a:r>
              <a:rPr lang="en-US" dirty="0">
                <a:effectLst/>
                <a:latin typeface="Helvetica Neue" panose="02000503000000020004" pitchFamily="2" charset="0"/>
              </a:rPr>
              <a:t>Complete Certification in PHP Full Stack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1740C-E1BC-02D9-5C01-9CC294AD114D}"/>
              </a:ext>
            </a:extLst>
          </p:cNvPr>
          <p:cNvSpPr txBox="1"/>
          <p:nvPr/>
        </p:nvSpPr>
        <p:spPr>
          <a:xfrm>
            <a:off x="1603086" y="2833352"/>
            <a:ext cx="60917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effectLst/>
                <a:latin typeface="Helvetica Neue" panose="02000503000000020004" pitchFamily="2" charset="0"/>
              </a:rPr>
              <a:t>Long Term Goals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BDE72B-BB85-B799-4F89-9F4607728784}"/>
              </a:ext>
            </a:extLst>
          </p:cNvPr>
          <p:cNvSpPr txBox="1">
            <a:spLocks/>
          </p:cNvSpPr>
          <p:nvPr/>
        </p:nvSpPr>
        <p:spPr>
          <a:xfrm>
            <a:off x="1443489" y="3614941"/>
            <a:ext cx="6251303" cy="81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Braille" pitchFamily="2" charset="0"/>
              </a:rPr>
              <a:t>- </a:t>
            </a:r>
            <a:r>
              <a:rPr lang="en-US" dirty="0">
                <a:effectLst/>
                <a:latin typeface="Helvetica Neue" panose="02000503000000020004" pitchFamily="2" charset="0"/>
              </a:rPr>
              <a:t>Want to create a website development company 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{7A68415C-B408-6642-8ED6-32253A3CDC88}tf10001119</Template>
  <TotalTime>507</TotalTime>
  <Words>319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Apple Braille</vt:lpstr>
      <vt:lpstr>Arial</vt:lpstr>
      <vt:lpstr>Bell MT</vt:lpstr>
      <vt:lpstr>Helvetica Neue</vt:lpstr>
      <vt:lpstr>Rockwell</vt:lpstr>
      <vt:lpstr>Gallery</vt:lpstr>
      <vt:lpstr> Pradip Suthar</vt:lpstr>
      <vt:lpstr>About Me</vt:lpstr>
      <vt:lpstr>Why are you in IT</vt:lpstr>
      <vt:lpstr>Where do you see yourself after 5 years</vt:lpstr>
      <vt:lpstr>Favorite Place</vt:lpstr>
      <vt:lpstr>Hobbies   Interests </vt:lpstr>
      <vt:lpstr>Short Term Goals 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Pradip Suthar</dc:title>
  <dc:subject/>
  <dc:creator/>
  <cp:keywords/>
  <dc:description>generated using python-pptx</dc:description>
  <cp:lastModifiedBy>Microsoft Office User</cp:lastModifiedBy>
  <cp:revision>12</cp:revision>
  <dcterms:created xsi:type="dcterms:W3CDTF">2013-01-27T09:14:16Z</dcterms:created>
  <dcterms:modified xsi:type="dcterms:W3CDTF">2024-07-19T10:52:19Z</dcterms:modified>
  <cp:category/>
</cp:coreProperties>
</file>