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74C1-E522-4EAE-AC70-5C8C66E11840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1C83B-F597-4903-A3B1-AF2BAA33D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42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74C1-E522-4EAE-AC70-5C8C66E11840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1C83B-F597-4903-A3B1-AF2BAA33D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2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74C1-E522-4EAE-AC70-5C8C66E11840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1C83B-F597-4903-A3B1-AF2BAA33D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93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74C1-E522-4EAE-AC70-5C8C66E11840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1C83B-F597-4903-A3B1-AF2BAA33D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61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74C1-E522-4EAE-AC70-5C8C66E11840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1C83B-F597-4903-A3B1-AF2BAA33D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4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74C1-E522-4EAE-AC70-5C8C66E11840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1C83B-F597-4903-A3B1-AF2BAA33D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96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74C1-E522-4EAE-AC70-5C8C66E11840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1C83B-F597-4903-A3B1-AF2BAA33D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56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74C1-E522-4EAE-AC70-5C8C66E11840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1C83B-F597-4903-A3B1-AF2BAA33D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13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74C1-E522-4EAE-AC70-5C8C66E11840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1C83B-F597-4903-A3B1-AF2BAA33D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7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74C1-E522-4EAE-AC70-5C8C66E11840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1C83B-F597-4903-A3B1-AF2BAA33D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32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74C1-E522-4EAE-AC70-5C8C66E11840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1C83B-F597-4903-A3B1-AF2BAA33D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04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774C1-E522-4EAE-AC70-5C8C66E11840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1C83B-F597-4903-A3B1-AF2BAA33D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71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Assertions 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85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assert keyword in Java allows the users to verify or test the assumptions made during the program. So let us look at Assertion In Java.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835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Declaring Assertion In Java</a:t>
            </a:r>
          </a:p>
          <a:p>
            <a:r>
              <a:rPr lang="en-US" dirty="0" smtClean="0"/>
              <a:t>Enable Assertions</a:t>
            </a:r>
          </a:p>
          <a:p>
            <a:r>
              <a:rPr lang="en-US" dirty="0" smtClean="0"/>
              <a:t>Disable Assertions</a:t>
            </a:r>
          </a:p>
          <a:p>
            <a:r>
              <a:rPr lang="en-US" dirty="0" smtClean="0"/>
              <a:t>Where To Use Assertion And Not?</a:t>
            </a:r>
          </a:p>
          <a:p>
            <a:r>
              <a:rPr lang="en-US" dirty="0" smtClean="0"/>
              <a:t>Sample Program For Assertion In Java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823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Declaring Assertion In Java</a:t>
            </a:r>
          </a:p>
          <a:p>
            <a:r>
              <a:rPr lang="en-US" dirty="0" smtClean="0"/>
              <a:t>The assert statement is used alongside a Boolean expression and can be declared as follows:</a:t>
            </a:r>
          </a:p>
          <a:p>
            <a:pPr marL="457200" lvl="1" indent="0">
              <a:buNone/>
            </a:pPr>
            <a:r>
              <a:rPr lang="en-US" dirty="0" smtClean="0"/>
              <a:t>assert expression;</a:t>
            </a:r>
          </a:p>
          <a:p>
            <a:pPr marL="457200" lvl="1" indent="0">
              <a:buNone/>
            </a:pPr>
            <a:r>
              <a:rPr lang="en-US" dirty="0" smtClean="0"/>
              <a:t>Another way to declare the assertion is as follows:</a:t>
            </a:r>
          </a:p>
          <a:p>
            <a:pPr marL="457200" lvl="1" indent="0">
              <a:buNone/>
            </a:pPr>
            <a:r>
              <a:rPr lang="en-US" dirty="0" smtClean="0"/>
              <a:t>assert expression1 : expression2;</a:t>
            </a:r>
          </a:p>
          <a:p>
            <a:r>
              <a:rPr lang="en-US" dirty="0" smtClean="0"/>
              <a:t>Program           </a:t>
            </a:r>
            <a:r>
              <a:rPr lang="en-US" b="1" dirty="0" smtClean="0"/>
              <a:t>Output</a:t>
            </a:r>
            <a:r>
              <a:rPr lang="en-US" dirty="0" smtClean="0"/>
              <a:t>       Value: 18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The output after enabling assertions will be as follows:</a:t>
            </a:r>
          </a:p>
          <a:p>
            <a:r>
              <a:rPr lang="en-US" dirty="0" smtClean="0"/>
              <a:t>Exception in thread “main” </a:t>
            </a:r>
            <a:r>
              <a:rPr lang="en-US" dirty="0" err="1" smtClean="0"/>
              <a:t>java.lang.AssertionError</a:t>
            </a:r>
            <a:r>
              <a:rPr lang="en-US" dirty="0" smtClean="0"/>
              <a:t>: Eligible</a:t>
            </a:r>
          </a:p>
        </p:txBody>
      </p:sp>
    </p:spTree>
    <p:extLst>
      <p:ext uri="{BB962C8B-B14F-4D97-AF65-F5344CB8AC3E}">
        <p14:creationId xmlns:p14="http://schemas.microsoft.com/office/powerpoint/2010/main" val="206171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Enable Assertions</a:t>
            </a:r>
          </a:p>
          <a:p>
            <a:r>
              <a:rPr lang="en-US" dirty="0" smtClean="0"/>
              <a:t>It must be noted that, assertions are disabled by default.</a:t>
            </a:r>
          </a:p>
          <a:p>
            <a:r>
              <a:rPr lang="en-US" dirty="0" smtClean="0"/>
              <a:t>The syntax for enabling the assertion statement is as follows:</a:t>
            </a:r>
          </a:p>
          <a:p>
            <a:pPr marL="0" indent="0">
              <a:buNone/>
            </a:pPr>
            <a:r>
              <a:rPr lang="en-US" dirty="0" smtClean="0"/>
              <a:t>	java –</a:t>
            </a:r>
            <a:r>
              <a:rPr lang="en-US" dirty="0" err="1" smtClean="0"/>
              <a:t>ea</a:t>
            </a:r>
            <a:r>
              <a:rPr lang="en-US" dirty="0" smtClean="0"/>
              <a:t> Test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Another method for enabling assertions: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java –</a:t>
            </a:r>
            <a:r>
              <a:rPr lang="en-US" dirty="0" err="1" smtClean="0"/>
              <a:t>enableassertions</a:t>
            </a:r>
            <a:r>
              <a:rPr lang="en-US" dirty="0" smtClean="0"/>
              <a:t>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447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Disable Assertions</a:t>
            </a:r>
          </a:p>
          <a:p>
            <a:r>
              <a:rPr lang="en-US" dirty="0" smtClean="0"/>
              <a:t>The assertion statements can be disabled as follows:</a:t>
            </a:r>
          </a:p>
          <a:p>
            <a:pPr marL="0" indent="0">
              <a:buNone/>
            </a:pPr>
            <a:r>
              <a:rPr lang="en-US" dirty="0" smtClean="0"/>
              <a:t>	java –da Test</a:t>
            </a:r>
          </a:p>
          <a:p>
            <a:pPr marL="0" indent="0">
              <a:buNone/>
            </a:pPr>
            <a:r>
              <a:rPr lang="en-US" dirty="0" smtClean="0"/>
              <a:t>    Another method for Disabling assertions:</a:t>
            </a:r>
          </a:p>
          <a:p>
            <a:pPr marL="0" indent="0">
              <a:buNone/>
            </a:pPr>
            <a:r>
              <a:rPr lang="en-US" dirty="0" smtClean="0"/>
              <a:t>	java -</a:t>
            </a:r>
            <a:r>
              <a:rPr lang="en-US" dirty="0" err="1" smtClean="0"/>
              <a:t>disableassertions</a:t>
            </a:r>
            <a:r>
              <a:rPr lang="en-US" dirty="0" smtClean="0"/>
              <a:t>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758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Reasons For Using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are various reasons as to why a user might want to use assertions:</a:t>
            </a:r>
          </a:p>
          <a:p>
            <a:r>
              <a:rPr lang="en-US" dirty="0" smtClean="0"/>
              <a:t>Making sure that assumptions defined in the comments are right.</a:t>
            </a:r>
          </a:p>
          <a:p>
            <a:r>
              <a:rPr lang="en-US" dirty="0" smtClean="0"/>
              <a:t>To ensure that the switch case is not reached.</a:t>
            </a:r>
          </a:p>
          <a:p>
            <a:r>
              <a:rPr lang="en-US" dirty="0" smtClean="0"/>
              <a:t>To check the state of the object.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832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Where To Use Assertion And Not?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Where To Use Assertions?</a:t>
            </a:r>
          </a:p>
          <a:p>
            <a:r>
              <a:rPr lang="en-US" dirty="0" smtClean="0"/>
              <a:t>Conditional cases and conditions at the beginning of a method.</a:t>
            </a:r>
          </a:p>
          <a:p>
            <a:r>
              <a:rPr lang="en-US" dirty="0" smtClean="0"/>
              <a:t>Arguments to private methods.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Where Not To Use Assertions?</a:t>
            </a:r>
          </a:p>
          <a:p>
            <a:r>
              <a:rPr lang="en-US" dirty="0" smtClean="0"/>
              <a:t>Checking arguments in the public methods that are provided by the user should not be done using assertions.</a:t>
            </a:r>
          </a:p>
          <a:p>
            <a:r>
              <a:rPr lang="en-US" dirty="0" smtClean="0"/>
              <a:t>Assertions should not be used on command line arguments.</a:t>
            </a:r>
          </a:p>
          <a:p>
            <a:r>
              <a:rPr lang="en-US" dirty="0" smtClean="0"/>
              <a:t>Replacing error messages should not be done using assertions.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b="1" smtClean="0"/>
          </a:p>
          <a:p>
            <a:pPr marL="0" indent="0">
              <a:buNone/>
            </a:pPr>
            <a:r>
              <a:rPr lang="en-US" b="1" smtClean="0"/>
              <a:t>Output : </a:t>
            </a:r>
            <a:r>
              <a:rPr lang="en-US" smtClean="0"/>
              <a:t>Enter </a:t>
            </a:r>
            <a:r>
              <a:rPr lang="en-US" dirty="0" smtClean="0"/>
              <a:t>the ID</a:t>
            </a:r>
          </a:p>
          <a:p>
            <a:pPr lvl="1"/>
            <a:r>
              <a:rPr lang="en-US" dirty="0" smtClean="0"/>
              <a:t>Exception in thread “main” </a:t>
            </a:r>
            <a:r>
              <a:rPr lang="en-US" dirty="0" err="1" smtClean="0"/>
              <a:t>java.lang.AssertionError</a:t>
            </a:r>
            <a:r>
              <a:rPr lang="en-US" dirty="0" smtClean="0"/>
              <a:t>: Invalid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179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285</Words>
  <Application>Microsoft Office PowerPoint</Application>
  <PresentationFormat>On-screen Show (4:3)</PresentationFormat>
  <Paragraphs>45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Assertions in Java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Reasons For Using Assertions</vt:lpstr>
      <vt:lpstr>Where To Use Assertion And Not?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Assertions in Java</dc:title>
  <dc:creator>Bhumika</dc:creator>
  <cp:lastModifiedBy>Bhumika</cp:lastModifiedBy>
  <cp:revision>2</cp:revision>
  <dcterms:created xsi:type="dcterms:W3CDTF">2019-11-22T10:11:49Z</dcterms:created>
  <dcterms:modified xsi:type="dcterms:W3CDTF">2019-11-22T10:34:34Z</dcterms:modified>
</cp:coreProperties>
</file>