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BFE13-0BAA-4BF9-9321-0E3BF6292D4D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A75B-57EE-4BC2-BCC6-EE1C73A99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16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BFE13-0BAA-4BF9-9321-0E3BF6292D4D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A75B-57EE-4BC2-BCC6-EE1C73A99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44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BFE13-0BAA-4BF9-9321-0E3BF6292D4D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A75B-57EE-4BC2-BCC6-EE1C73A99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52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BFE13-0BAA-4BF9-9321-0E3BF6292D4D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A75B-57EE-4BC2-BCC6-EE1C73A99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12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BFE13-0BAA-4BF9-9321-0E3BF6292D4D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A75B-57EE-4BC2-BCC6-EE1C73A99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95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BFE13-0BAA-4BF9-9321-0E3BF6292D4D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A75B-57EE-4BC2-BCC6-EE1C73A99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6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BFE13-0BAA-4BF9-9321-0E3BF6292D4D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A75B-57EE-4BC2-BCC6-EE1C73A99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4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BFE13-0BAA-4BF9-9321-0E3BF6292D4D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A75B-57EE-4BC2-BCC6-EE1C73A99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49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BFE13-0BAA-4BF9-9321-0E3BF6292D4D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A75B-57EE-4BC2-BCC6-EE1C73A99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BFE13-0BAA-4BF9-9321-0E3BF6292D4D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A75B-57EE-4BC2-BCC6-EE1C73A99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7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BFE13-0BAA-4BF9-9321-0E3BF6292D4D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A75B-57EE-4BC2-BCC6-EE1C73A99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37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BFE13-0BAA-4BF9-9321-0E3BF6292D4D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EA75B-57EE-4BC2-BCC6-EE1C73A99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23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file:///\\172.16.116.232\Data\bhumika\mcaIII_java\collections\151119\HashMapExample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/>
          <a:lstStyle/>
          <a:p>
            <a:r>
              <a:rPr lang="en-US" dirty="0" err="1" smtClean="0"/>
              <a:t>HashMap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438400"/>
            <a:ext cx="7696200" cy="24384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One of the most interesting topics in Java is the Map interface which represents a mapping between a key and a value. It is often misunderstood to be a subtype of Collection interface in Java.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834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Map Interface</a:t>
            </a:r>
          </a:p>
          <a:p>
            <a:r>
              <a:rPr lang="en-US" dirty="0" smtClean="0"/>
              <a:t>Characteristics of Map Interface</a:t>
            </a:r>
          </a:p>
          <a:p>
            <a:r>
              <a:rPr lang="en-US" dirty="0" smtClean="0"/>
              <a:t>Java Map Hierarchy</a:t>
            </a:r>
          </a:p>
          <a:p>
            <a:r>
              <a:rPr lang="en-US" dirty="0" smtClean="0"/>
              <a:t>Methods in Java Map Interface</a:t>
            </a:r>
          </a:p>
          <a:p>
            <a:r>
              <a:rPr lang="en-US" dirty="0" smtClean="0"/>
              <a:t>Implementations of Map Interface</a:t>
            </a:r>
          </a:p>
          <a:p>
            <a:pPr lvl="1"/>
            <a:r>
              <a:rPr lang="en-US" dirty="0" err="1" smtClean="0"/>
              <a:t>HashMap</a:t>
            </a:r>
            <a:r>
              <a:rPr lang="en-US" dirty="0" smtClean="0"/>
              <a:t> Class</a:t>
            </a:r>
          </a:p>
          <a:p>
            <a:pPr lvl="1"/>
            <a:r>
              <a:rPr lang="en-US" dirty="0" err="1" smtClean="0"/>
              <a:t>TreeMap</a:t>
            </a:r>
            <a:r>
              <a:rPr lang="en-US" dirty="0" smtClean="0"/>
              <a:t> Class</a:t>
            </a:r>
          </a:p>
          <a:p>
            <a:pPr lvl="1"/>
            <a:r>
              <a:rPr lang="en-US" dirty="0" err="1" smtClean="0"/>
              <a:t>LinkedHashMap</a:t>
            </a:r>
            <a:r>
              <a:rPr lang="en-US" dirty="0" smtClean="0"/>
              <a:t>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381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Java Map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i="1" dirty="0" smtClean="0">
                <a:effectLst/>
              </a:rPr>
              <a:t>A Map in Java is an object that maps keys to values and is designed for the faster lookups. Data is stored in key-value pairs and every key is unique.  Each key maps to a value hence the name map.  These key-value pairs are called map entries.</a:t>
            </a:r>
            <a:endParaRPr lang="en-US" sz="2400" dirty="0" smtClean="0">
              <a:effectLst/>
            </a:endParaRP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57" y="3124200"/>
            <a:ext cx="2209800" cy="264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48000" y="3571624"/>
            <a:ext cx="5562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 the JDK, java.util.Map is an interface that includes method signatures for insertion, removal, and retrieval of elements based on a key. With such methods, it’s a perfect tool to use for key-value association mapping such as dictionaries.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323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Characteristics of Map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>
                <a:effectLst/>
              </a:rPr>
              <a:t>The Map interface is not a true subtype of Collection interface, therefore, its characteristics and behaviors are different from the rest of the collection types.</a:t>
            </a:r>
          </a:p>
          <a:p>
            <a:r>
              <a:rPr lang="en-US" dirty="0" smtClean="0">
                <a:effectLst/>
              </a:rPr>
              <a:t>It provides three collection views – set of keys, set of key-value mappings and collection of values.</a:t>
            </a:r>
          </a:p>
          <a:p>
            <a:r>
              <a:rPr lang="en-US" dirty="0" smtClean="0">
                <a:effectLst/>
              </a:rPr>
              <a:t>A Map cannot contain duplicate keys and each key can map to at most one value. Some implementations allow null key and null value </a:t>
            </a:r>
            <a:r>
              <a:rPr lang="en-US" i="1" dirty="0" smtClean="0">
                <a:effectLst/>
              </a:rPr>
              <a:t>(</a:t>
            </a:r>
            <a:r>
              <a:rPr lang="en-US" i="1" dirty="0" err="1" smtClean="0">
                <a:effectLst/>
              </a:rPr>
              <a:t>HashMap</a:t>
            </a:r>
            <a:r>
              <a:rPr lang="en-US" i="1" dirty="0" smtClean="0">
                <a:effectLst/>
              </a:rPr>
              <a:t> and </a:t>
            </a:r>
            <a:r>
              <a:rPr lang="en-US" i="1" dirty="0" err="1" smtClean="0">
                <a:effectLst/>
              </a:rPr>
              <a:t>LinkedHashMap</a:t>
            </a:r>
            <a:r>
              <a:rPr lang="en-US" i="1" dirty="0" smtClean="0">
                <a:effectLst/>
              </a:rPr>
              <a:t>)</a:t>
            </a:r>
            <a:r>
              <a:rPr lang="en-US" dirty="0" smtClean="0">
                <a:effectLst/>
              </a:rPr>
              <a:t> but some does not </a:t>
            </a:r>
            <a:r>
              <a:rPr lang="en-US" i="1" dirty="0" smtClean="0">
                <a:effectLst/>
              </a:rPr>
              <a:t>(</a:t>
            </a:r>
            <a:r>
              <a:rPr lang="en-US" i="1" dirty="0" err="1" smtClean="0">
                <a:effectLst/>
              </a:rPr>
              <a:t>TreeMap</a:t>
            </a:r>
            <a:r>
              <a:rPr lang="en-US" i="1" dirty="0" smtClean="0">
                <a:effectLst/>
              </a:rPr>
              <a:t>).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The Map interface doesn’t guarantee the order of mappings, however, it depends on the implementation. For instance, </a:t>
            </a:r>
            <a:r>
              <a:rPr lang="en-US" i="1" dirty="0" err="1" smtClean="0">
                <a:effectLst/>
              </a:rPr>
              <a:t>HashMap</a:t>
            </a:r>
            <a:r>
              <a:rPr lang="en-US" dirty="0" smtClean="0">
                <a:effectLst/>
              </a:rPr>
              <a:t> doesn’t guarantee the order of mappings but </a:t>
            </a:r>
            <a:r>
              <a:rPr lang="en-US" i="1" dirty="0" err="1" smtClean="0">
                <a:effectLst/>
              </a:rPr>
              <a:t>TreeMap</a:t>
            </a:r>
            <a:r>
              <a:rPr lang="en-US" dirty="0" smtClean="0">
                <a:effectLst/>
              </a:rPr>
              <a:t> does.</a:t>
            </a:r>
          </a:p>
          <a:p>
            <a:r>
              <a:rPr lang="en-US" dirty="0" err="1" smtClean="0">
                <a:effectLst/>
              </a:rPr>
              <a:t>AbstractMap</a:t>
            </a:r>
            <a:r>
              <a:rPr lang="en-US" dirty="0" smtClean="0">
                <a:effectLst/>
              </a:rPr>
              <a:t> class provides a skeletal implementation of the Java Map interface and most of the Map concrete classes extend </a:t>
            </a:r>
            <a:r>
              <a:rPr lang="en-US" dirty="0" err="1" smtClean="0">
                <a:effectLst/>
              </a:rPr>
              <a:t>AbstractMap</a:t>
            </a:r>
            <a:r>
              <a:rPr lang="en-US" dirty="0" smtClean="0">
                <a:effectLst/>
              </a:rPr>
              <a:t> class and implement required methods.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139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Java Map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There are two interfaces that implement the Map in java: Map and </a:t>
            </a:r>
            <a:r>
              <a:rPr lang="en-US" sz="2400" dirty="0" err="1" smtClean="0"/>
              <a:t>SortedMap</a:t>
            </a:r>
            <a:r>
              <a:rPr lang="en-US" sz="2400" dirty="0" smtClean="0"/>
              <a:t>. And popular implementation classes of Map in Java are </a:t>
            </a:r>
            <a:r>
              <a:rPr lang="en-US" sz="2400" i="1" dirty="0" err="1" smtClean="0"/>
              <a:t>HashMap</a:t>
            </a:r>
            <a:r>
              <a:rPr lang="en-US" sz="2400" i="1" dirty="0" smtClean="0"/>
              <a:t>, </a:t>
            </a:r>
            <a:r>
              <a:rPr lang="en-US" sz="2400" i="1" dirty="0" err="1" smtClean="0"/>
              <a:t>TreeMap</a:t>
            </a:r>
            <a:r>
              <a:rPr lang="en-US" sz="2400" dirty="0" smtClean="0"/>
              <a:t>, and </a:t>
            </a:r>
            <a:r>
              <a:rPr lang="en-US" sz="2400" i="1" dirty="0" err="1" smtClean="0"/>
              <a:t>LinkedHashMap</a:t>
            </a:r>
            <a:r>
              <a:rPr lang="en-US" sz="2400" i="1" dirty="0" smtClean="0"/>
              <a:t>. </a:t>
            </a:r>
            <a:r>
              <a:rPr lang="en-US" sz="2400" dirty="0" smtClean="0"/>
              <a:t>The hierarchy of Java Map is given below: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352800"/>
            <a:ext cx="6192116" cy="3177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0728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Methods in Java Map Interface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6150932"/>
              </p:ext>
            </p:extLst>
          </p:nvPr>
        </p:nvGraphicFramePr>
        <p:xfrm>
          <a:off x="685799" y="1371602"/>
          <a:ext cx="7543800" cy="5029198"/>
        </p:xfrm>
        <a:graphic>
          <a:graphicData uri="http://schemas.openxmlformats.org/drawingml/2006/table">
            <a:tbl>
              <a:tblPr/>
              <a:tblGrid>
                <a:gridCol w="3771900"/>
                <a:gridCol w="3771900"/>
              </a:tblGrid>
              <a:tr h="329034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effectLst/>
                        </a:rPr>
                        <a:t>Methods</a:t>
                      </a:r>
                      <a:endParaRPr lang="en-US" sz="1500" dirty="0">
                        <a:effectLst/>
                      </a:endParaRPr>
                    </a:p>
                  </a:txBody>
                  <a:tcPr marL="74196" marR="74196" marT="37098" marB="370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>
                          <a:effectLst/>
                        </a:rPr>
                        <a:t>Description</a:t>
                      </a:r>
                      <a:endParaRPr lang="en-US" sz="1500">
                        <a:effectLst/>
                      </a:endParaRPr>
                    </a:p>
                  </a:txBody>
                  <a:tcPr marL="74196" marR="74196" marT="37098" marB="370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9034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public put(Object key, Object value)</a:t>
                      </a:r>
                    </a:p>
                  </a:txBody>
                  <a:tcPr marL="74196" marR="74196" marT="37098" marB="370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This method inserts an entry in the map</a:t>
                      </a:r>
                    </a:p>
                  </a:txBody>
                  <a:tcPr marL="74196" marR="74196" marT="37098" marB="370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77442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public void putAll(Map map)</a:t>
                      </a:r>
                    </a:p>
                  </a:txBody>
                  <a:tcPr marL="74196" marR="74196" marT="37098" marB="370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This method inserts the specified map in this map</a:t>
                      </a:r>
                    </a:p>
                  </a:txBody>
                  <a:tcPr marL="74196" marR="74196" marT="37098" marB="370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77442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public Object remove(Object key)</a:t>
                      </a:r>
                    </a:p>
                  </a:txBody>
                  <a:tcPr marL="74196" marR="74196" marT="37098" marB="370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It is used to delete an entry for the specified key</a:t>
                      </a:r>
                    </a:p>
                  </a:txBody>
                  <a:tcPr marL="74196" marR="74196" marT="37098" marB="370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77442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public Set keySet()</a:t>
                      </a:r>
                    </a:p>
                  </a:txBody>
                  <a:tcPr marL="74196" marR="74196" marT="37098" marB="370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It returns the Set view containing all the keys</a:t>
                      </a:r>
                    </a:p>
                  </a:txBody>
                  <a:tcPr marL="74196" marR="74196" marT="37098" marB="370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77442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public Set entrySet()</a:t>
                      </a:r>
                    </a:p>
                  </a:txBody>
                  <a:tcPr marL="74196" marR="74196" marT="37098" marB="370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It returns the Set view containing all the keys and values</a:t>
                      </a:r>
                    </a:p>
                  </a:txBody>
                  <a:tcPr marL="74196" marR="74196" marT="37098" marB="370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9034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void clear()</a:t>
                      </a:r>
                    </a:p>
                  </a:txBody>
                  <a:tcPr marL="74196" marR="74196" marT="37098" marB="370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It is used to reset the map</a:t>
                      </a:r>
                    </a:p>
                  </a:txBody>
                  <a:tcPr marL="74196" marR="74196" marT="37098" marB="370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25852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public void putIfAbsent(K key, V value)</a:t>
                      </a:r>
                    </a:p>
                  </a:txBody>
                  <a:tcPr marL="74196" marR="74196" marT="37098" marB="370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It inserts the specified value with the specified key in the map only if it is not already specified</a:t>
                      </a:r>
                    </a:p>
                  </a:txBody>
                  <a:tcPr marL="74196" marR="74196" marT="37098" marB="370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9034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public Object get(Object key)</a:t>
                      </a:r>
                    </a:p>
                  </a:txBody>
                  <a:tcPr marL="74196" marR="74196" marT="37098" marB="370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It returns the value for the specified key</a:t>
                      </a:r>
                    </a:p>
                  </a:txBody>
                  <a:tcPr marL="74196" marR="74196" marT="37098" marB="370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77442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public boolean containsKey(Object key)</a:t>
                      </a:r>
                      <a:br>
                        <a:rPr lang="en-US" sz="1500">
                          <a:effectLst/>
                        </a:rPr>
                      </a:br>
                      <a:endParaRPr lang="en-US" sz="1500">
                        <a:effectLst/>
                      </a:endParaRPr>
                    </a:p>
                  </a:txBody>
                  <a:tcPr marL="74196" marR="74196" marT="37098" marB="370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It is used to search the specified key from this map</a:t>
                      </a:r>
                    </a:p>
                  </a:txBody>
                  <a:tcPr marL="74196" marR="74196" marT="37098" marB="370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8242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several classes that implement the Java Map but three major and general-purpose implementations are </a:t>
            </a:r>
            <a:r>
              <a:rPr lang="en-US" dirty="0" err="1" smtClean="0"/>
              <a:t>HashMap</a:t>
            </a:r>
            <a:r>
              <a:rPr lang="en-US" dirty="0" smtClean="0"/>
              <a:t>, </a:t>
            </a:r>
            <a:r>
              <a:rPr lang="en-US" dirty="0" err="1" smtClean="0"/>
              <a:t>TreeMap</a:t>
            </a:r>
            <a:r>
              <a:rPr lang="en-US" dirty="0" smtClean="0"/>
              <a:t>, and </a:t>
            </a:r>
            <a:r>
              <a:rPr lang="en-US" dirty="0" err="1" smtClean="0"/>
              <a:t>LinkedHashMap</a:t>
            </a:r>
            <a:r>
              <a:rPr lang="en-US" dirty="0" smtClean="0"/>
              <a:t>. Let’s see the characteristics and behaviors of each implementation with an example </a:t>
            </a:r>
            <a:r>
              <a:rPr lang="en-US" dirty="0" smtClean="0">
                <a:hlinkClick r:id="rId2" action="ppaction://hlinkfile"/>
              </a:rPr>
              <a:t>program.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578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354</Words>
  <Application>Microsoft Office PowerPoint</Application>
  <PresentationFormat>On-screen Show (4:3)</PresentationFormat>
  <Paragraphs>44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HashMap</vt:lpstr>
      <vt:lpstr>Topics</vt:lpstr>
      <vt:lpstr>Java Map Interface</vt:lpstr>
      <vt:lpstr>Characteristics of Map Interface</vt:lpstr>
      <vt:lpstr>Java Map Hierarchy</vt:lpstr>
      <vt:lpstr>Methods in Java Map Interface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HashMap</dc:title>
  <dc:creator>Bhumika</dc:creator>
  <cp:lastModifiedBy>Bhumika</cp:lastModifiedBy>
  <cp:revision>1</cp:revision>
  <dcterms:created xsi:type="dcterms:W3CDTF">2019-11-20T05:49:08Z</dcterms:created>
  <dcterms:modified xsi:type="dcterms:W3CDTF">2019-11-20T05:55:56Z</dcterms:modified>
</cp:coreProperties>
</file>