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00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IPL T20 Cricket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371599" y="353291"/>
            <a:ext cx="716972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3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Analysis of Teamwise Wins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1BEAD-E90B-42DA-B3A3-75F592E6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" y="1163782"/>
            <a:ext cx="8512500" cy="3823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9C90-07AD-4A01-8207-E8040077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339435"/>
            <a:ext cx="7910945" cy="533401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Batsman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655DA-294F-4196-94C9-7B6883CB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976745"/>
            <a:ext cx="8575991" cy="40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67E6-9C39-4F62-A5B0-927B6C66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3291"/>
            <a:ext cx="8714508" cy="65116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54421-F7ED-4B53-8249-4610357F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455"/>
            <a:ext cx="9144000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31BC-2710-418C-A254-7F48AB19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353290"/>
            <a:ext cx="8492836" cy="685801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Strike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B7C1D-76B1-46AA-A607-83EC3B9B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990600"/>
            <a:ext cx="898398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8C6-0FFF-4C7C-AA8B-D77B3BE1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8" y="346364"/>
            <a:ext cx="8174183" cy="62345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Bowler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59A65-3D38-4EC7-B0A2-4401E71A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2" y="969818"/>
            <a:ext cx="8772834" cy="41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10F6-DF6B-47D6-8CF2-11A12242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9" y="353292"/>
            <a:ext cx="7502236" cy="65116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on Batting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97BBA-0EE2-4959-82D2-A5627CF8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073726"/>
            <a:ext cx="709803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49E9-E6A4-4E9C-8E93-ACDF96CC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0" y="353292"/>
            <a:ext cx="8278092" cy="644236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on Bowling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45BB7-E0F9-4486-B7E0-EEC1B53E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08"/>
            <a:ext cx="8756073" cy="34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50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On-screen Show (16:9)</PresentationFormat>
  <Paragraphs>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Montserrat</vt:lpstr>
      <vt:lpstr>Simple Light</vt:lpstr>
      <vt:lpstr>           Capstone Project IPL T20 Cricket Analysis  </vt:lpstr>
      <vt:lpstr>Analysis of Teamwise Wins</vt:lpstr>
      <vt:lpstr>Analysis of Batsman</vt:lpstr>
      <vt:lpstr>Analysis of Average</vt:lpstr>
      <vt:lpstr>Analysis of Strike Rate</vt:lpstr>
      <vt:lpstr>Analysis of Bowler</vt:lpstr>
      <vt:lpstr>Analysis on Batting Style</vt:lpstr>
      <vt:lpstr>Analysis on Bowling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Hrithik Chourasia</dc:creator>
  <cp:lastModifiedBy>Hrithik Chourasia</cp:lastModifiedBy>
  <cp:revision>4</cp:revision>
  <dcterms:modified xsi:type="dcterms:W3CDTF">2021-03-10T23:30:02Z</dcterms:modified>
</cp:coreProperties>
</file>