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64" r:id="rId3"/>
    <p:sldId id="284" r:id="rId4"/>
    <p:sldId id="286" r:id="rId5"/>
    <p:sldId id="285" r:id="rId6"/>
    <p:sldId id="287" r:id="rId7"/>
    <p:sldId id="277" r:id="rId8"/>
    <p:sldId id="276" r:id="rId9"/>
    <p:sldId id="288" r:id="rId10"/>
    <p:sldId id="278" r:id="rId11"/>
    <p:sldId id="279" r:id="rId12"/>
    <p:sldId id="289" r:id="rId13"/>
    <p:sldId id="280" r:id="rId14"/>
    <p:sldId id="281" r:id="rId15"/>
    <p:sldId id="290" r:id="rId16"/>
    <p:sldId id="282" r:id="rId17"/>
    <p:sldId id="283" r:id="rId18"/>
    <p:sldId id="265" r:id="rId19"/>
    <p:sldId id="274" r:id="rId20"/>
    <p:sldId id="273" r:id="rId21"/>
    <p:sldId id="272" r:id="rId22"/>
    <p:sldId id="271" r:id="rId23"/>
    <p:sldId id="270" r:id="rId24"/>
    <p:sldId id="269" r:id="rId25"/>
    <p:sldId id="268" r:id="rId26"/>
    <p:sldId id="267" r:id="rId27"/>
    <p:sldId id="26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75" r:id="rId36"/>
  </p:sldIdLst>
  <p:sldSz cx="9144000" cy="5143500" type="screen16x9"/>
  <p:notesSz cx="6858000" cy="9144000"/>
  <p:embeddedFontLst>
    <p:embeddedFont>
      <p:font typeface="Montserrat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nPC" initials="A" lastIdx="1" clrIdx="0">
    <p:extLst>
      <p:ext uri="{19B8F6BF-5375-455C-9EA6-DF929625EA0E}">
        <p15:presenceInfo xmlns:p15="http://schemas.microsoft.com/office/powerpoint/2012/main" userId="Amin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EA225-C69E-4BDA-991D-8902B67736D1}" v="73" dt="2021-03-10T10:23:46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29188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627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23242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6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009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IPL T20 Cricket Analysis</a:t>
            </a: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67" y="82192"/>
            <a:ext cx="8424809" cy="547401"/>
          </a:xfrm>
        </p:spPr>
        <p:txBody>
          <a:bodyPr/>
          <a:lstStyle/>
          <a:p>
            <a:r>
              <a:rPr lang="en-US" sz="2400" dirty="0"/>
              <a:t>Heat map for missing values in </a:t>
            </a:r>
            <a:r>
              <a:rPr lang="en-US" sz="2400" dirty="0" smtClean="0"/>
              <a:t>players </a:t>
            </a:r>
            <a:r>
              <a:rPr lang="en-US" sz="2400" dirty="0"/>
              <a:t>dataset</a:t>
            </a:r>
            <a:endParaRPr lang="hi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818" y="544530"/>
            <a:ext cx="6390526" cy="459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2" y="0"/>
            <a:ext cx="8520600" cy="841800"/>
          </a:xfrm>
        </p:spPr>
        <p:txBody>
          <a:bodyPr/>
          <a:lstStyle/>
          <a:p>
            <a:r>
              <a:rPr lang="en-US" sz="2400" dirty="0"/>
              <a:t>Heat map after filling up the missing values </a:t>
            </a:r>
            <a:r>
              <a:rPr lang="en-US" sz="2400" dirty="0" smtClean="0"/>
              <a:t>in players </a:t>
            </a:r>
            <a:r>
              <a:rPr lang="en-US" sz="2400" dirty="0"/>
              <a:t>dataset</a:t>
            </a:r>
            <a:endParaRPr lang="hi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96" y="708916"/>
            <a:ext cx="6709024" cy="443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1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 smtClean="0"/>
              <a:t>DATASET SUMMARY</a:t>
            </a:r>
            <a:endParaRPr lang="hi-IN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Dataset name</a:t>
            </a:r>
            <a:r>
              <a:rPr lang="en-US" dirty="0" smtClean="0">
                <a:solidFill>
                  <a:schemeClr val="tx1"/>
                </a:solidFill>
              </a:rPr>
              <a:t>:  </a:t>
            </a:r>
            <a:r>
              <a:rPr lang="en-US" dirty="0" smtClean="0">
                <a:solidFill>
                  <a:schemeClr val="bg1"/>
                </a:solidFill>
              </a:rPr>
              <a:t>Deliveries </a:t>
            </a:r>
            <a:r>
              <a:rPr lang="en-US" dirty="0">
                <a:solidFill>
                  <a:schemeClr val="bg1"/>
                </a:solidFill>
              </a:rPr>
              <a:t>Dataset</a:t>
            </a:r>
          </a:p>
          <a:p>
            <a:pPr marL="11430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Shape: </a:t>
            </a:r>
            <a:r>
              <a:rPr lang="en-US" dirty="0">
                <a:solidFill>
                  <a:schemeClr val="bg1"/>
                </a:solidFill>
              </a:rPr>
              <a:t>Rows- </a:t>
            </a:r>
            <a:r>
              <a:rPr lang="en-US" dirty="0" smtClean="0">
                <a:solidFill>
                  <a:schemeClr val="bg1"/>
                </a:solidFill>
              </a:rPr>
              <a:t>179078</a:t>
            </a:r>
            <a:endParaRPr lang="en-US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</a:rPr>
              <a:t>	Columns- </a:t>
            </a:r>
            <a:r>
              <a:rPr lang="en-US" dirty="0" smtClean="0">
                <a:solidFill>
                  <a:schemeClr val="bg1"/>
                </a:solidFill>
              </a:rPr>
              <a:t>21</a:t>
            </a:r>
            <a:endParaRPr lang="en-US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Important columns: </a:t>
            </a:r>
            <a:r>
              <a:rPr lang="en-US" dirty="0" smtClean="0">
                <a:solidFill>
                  <a:schemeClr val="bg1"/>
                </a:solidFill>
              </a:rPr>
              <a:t>match-id, inning, batting-team, bowling-team, over, ball, batsman, non-striker, bowler, is-super-over, wide-runs, bye-runs, leg-bye-runs, no-ball-runs, penalty-runs, batsman-runs, extra-runs, total-runs,                   player-dismissed, dismissal-kind, fielder.</a:t>
            </a:r>
            <a:endParaRPr lang="hi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93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825"/>
            <a:ext cx="8520600" cy="841800"/>
          </a:xfrm>
        </p:spPr>
        <p:txBody>
          <a:bodyPr/>
          <a:lstStyle/>
          <a:p>
            <a:r>
              <a:rPr lang="en-US" sz="2400" dirty="0"/>
              <a:t>Heat map for missing values in </a:t>
            </a:r>
            <a:r>
              <a:rPr lang="en-US" sz="2400" dirty="0" smtClean="0"/>
              <a:t>deliveries dataset</a:t>
            </a:r>
            <a:endParaRPr lang="hi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13" y="616449"/>
            <a:ext cx="6143946" cy="452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8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39" y="0"/>
            <a:ext cx="8452156" cy="783706"/>
          </a:xfrm>
        </p:spPr>
        <p:txBody>
          <a:bodyPr/>
          <a:lstStyle/>
          <a:p>
            <a:r>
              <a:rPr lang="en-US" sz="2400" dirty="0"/>
              <a:t>Heat map after </a:t>
            </a:r>
            <a:r>
              <a:rPr lang="en-US" sz="2400" dirty="0" smtClean="0"/>
              <a:t>dropping off the fielders column from deliveries </a:t>
            </a:r>
            <a:r>
              <a:rPr lang="en-US" sz="2400" dirty="0"/>
              <a:t>dataset</a:t>
            </a:r>
            <a:endParaRPr lang="hi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45" y="667820"/>
            <a:ext cx="6544638" cy="447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 smtClean="0"/>
              <a:t>DATASET SUMMARY</a:t>
            </a:r>
            <a:endParaRPr lang="hi-IN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Dataset name:  </a:t>
            </a:r>
            <a:r>
              <a:rPr lang="en-US" dirty="0" smtClean="0">
                <a:solidFill>
                  <a:schemeClr val="bg1"/>
                </a:solidFill>
              </a:rPr>
              <a:t>Most Runs Average Strike-rate </a:t>
            </a:r>
            <a:r>
              <a:rPr lang="en-US" dirty="0">
                <a:solidFill>
                  <a:schemeClr val="bg1"/>
                </a:solidFill>
              </a:rPr>
              <a:t>Dataset</a:t>
            </a:r>
          </a:p>
          <a:p>
            <a:pPr marL="11430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Shape: </a:t>
            </a:r>
            <a:r>
              <a:rPr lang="en-US" dirty="0">
                <a:solidFill>
                  <a:schemeClr val="bg1"/>
                </a:solidFill>
              </a:rPr>
              <a:t>Rows- </a:t>
            </a:r>
            <a:r>
              <a:rPr lang="en-US" dirty="0" smtClean="0">
                <a:solidFill>
                  <a:schemeClr val="bg1"/>
                </a:solidFill>
              </a:rPr>
              <a:t>516</a:t>
            </a:r>
            <a:endParaRPr lang="en-US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</a:rPr>
              <a:t>	Columns- 6</a:t>
            </a:r>
          </a:p>
          <a:p>
            <a:pPr marL="11430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Important columns: </a:t>
            </a:r>
            <a:r>
              <a:rPr lang="en-US" dirty="0" smtClean="0">
                <a:solidFill>
                  <a:schemeClr val="bg1"/>
                </a:solidFill>
              </a:rPr>
              <a:t>Batsman, total-runs, out, number-of-balls, average,        strike-rate.</a:t>
            </a:r>
            <a:endParaRPr lang="hi-IN" dirty="0">
              <a:solidFill>
                <a:schemeClr val="bg1"/>
              </a:solidFill>
            </a:endParaRPr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82405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44623" cy="749333"/>
          </a:xfrm>
        </p:spPr>
        <p:txBody>
          <a:bodyPr/>
          <a:lstStyle/>
          <a:p>
            <a:r>
              <a:rPr lang="en-US" sz="2400" dirty="0" smtClean="0"/>
              <a:t>Heat map for missing values in most runs average </a:t>
            </a:r>
            <a:r>
              <a:rPr lang="en-US" sz="2400" dirty="0" smtClean="0"/>
              <a:t>strike-rate </a:t>
            </a:r>
            <a:r>
              <a:rPr lang="en-US" sz="2400" dirty="0" smtClean="0"/>
              <a:t>dataset</a:t>
            </a:r>
            <a:endParaRPr lang="hi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81" y="749333"/>
            <a:ext cx="6999295" cy="391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8" y="0"/>
            <a:ext cx="8520600" cy="841800"/>
          </a:xfrm>
        </p:spPr>
        <p:txBody>
          <a:bodyPr/>
          <a:lstStyle/>
          <a:p>
            <a:r>
              <a:rPr lang="en-US" sz="2400" dirty="0"/>
              <a:t>Heat map </a:t>
            </a:r>
            <a:r>
              <a:rPr lang="en-US" sz="2400" dirty="0" smtClean="0"/>
              <a:t>after filling up the missing </a:t>
            </a:r>
            <a:r>
              <a:rPr lang="en-US" sz="2400" dirty="0"/>
              <a:t>values in most runs average </a:t>
            </a:r>
            <a:r>
              <a:rPr lang="en-US" sz="2400" dirty="0" smtClean="0"/>
              <a:t>strike-rate </a:t>
            </a:r>
            <a:r>
              <a:rPr lang="en-US" sz="2400" dirty="0"/>
              <a:t>dataset</a:t>
            </a:r>
            <a:endParaRPr lang="hi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27" y="789484"/>
            <a:ext cx="7266055" cy="391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9D0266-ABC3-4C94-8893-AADBB651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 goes here</a:t>
            </a:r>
          </a:p>
        </p:txBody>
      </p:sp>
    </p:spTree>
    <p:extLst>
      <p:ext uri="{BB962C8B-B14F-4D97-AF65-F5344CB8AC3E}">
        <p14:creationId xmlns:p14="http://schemas.microsoft.com/office/powerpoint/2010/main" val="68136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45497F-B4CE-48E1-9CF0-3402D514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Players from different Country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B17D8DF-3203-46AD-94ED-9E8FA2DAD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="" xmlns:a16="http://schemas.microsoft.com/office/drawing/2014/main" id="{CD38806B-1D2A-49B6-A538-2F3BEBE33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76" y="1046509"/>
            <a:ext cx="7285120" cy="394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6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2D6FC1-280B-460A-A86B-AA111A47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91" y="1797977"/>
            <a:ext cx="8520600" cy="143839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/>
                </a:solidFill>
              </a:rPr>
              <a:t>Team Consists of 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400" dirty="0" smtClean="0"/>
              <a:t>1. </a:t>
            </a:r>
            <a:r>
              <a:rPr lang="en-US" sz="2400" dirty="0" err="1"/>
              <a:t>P</a:t>
            </a:r>
            <a:r>
              <a:rPr lang="en-US" sz="2400" dirty="0" err="1" smtClean="0"/>
              <a:t>radip</a:t>
            </a:r>
            <a:r>
              <a:rPr lang="en-US" sz="2400" dirty="0" smtClean="0"/>
              <a:t> Solanki</a:t>
            </a:r>
            <a:br>
              <a:rPr lang="en-US" sz="2400" dirty="0" smtClean="0"/>
            </a:br>
            <a:r>
              <a:rPr lang="en-US" sz="2400" dirty="0" smtClean="0"/>
              <a:t>2. </a:t>
            </a:r>
            <a:r>
              <a:rPr lang="en-US" sz="2400" dirty="0" err="1" smtClean="0"/>
              <a:t>Hrithik</a:t>
            </a:r>
            <a:r>
              <a:rPr lang="en-US" sz="2400" dirty="0" smtClean="0"/>
              <a:t> </a:t>
            </a:r>
            <a:r>
              <a:rPr lang="en-US" sz="2400" dirty="0" err="1" smtClean="0"/>
              <a:t>Chourasia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3. </a:t>
            </a:r>
            <a:r>
              <a:rPr lang="en-US" sz="2400" dirty="0" err="1" smtClean="0"/>
              <a:t>Vridhi</a:t>
            </a:r>
            <a:r>
              <a:rPr lang="en-US" sz="2400" dirty="0" smtClean="0"/>
              <a:t> </a:t>
            </a:r>
            <a:r>
              <a:rPr lang="en-US" sz="2400" dirty="0" err="1" smtClean="0"/>
              <a:t>Parmar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4. Ameen Attar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08" y="1510622"/>
            <a:ext cx="61131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4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3A2C84-C4D9-4A37-AA67-EEF5947B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city have hosted most matches?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8F7E1A4-AB90-43FA-9284-78E299F564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, bar chart, histogram&#10;&#10;Description automatically generated">
            <a:extLst>
              <a:ext uri="{FF2B5EF4-FFF2-40B4-BE49-F238E27FC236}">
                <a16:creationId xmlns="" xmlns:a16="http://schemas.microsoft.com/office/drawing/2014/main" id="{C06A6C3C-2A79-4BBA-8AEC-39DC04AD7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42" y="987982"/>
            <a:ext cx="6638422" cy="408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72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>
            <a:extLst>
              <a:ext uri="{FF2B5EF4-FFF2-40B4-BE49-F238E27FC236}">
                <a16:creationId xmlns="" xmlns:a16="http://schemas.microsoft.com/office/drawing/2014/main" id="{7C42FC6E-A828-4482-9937-B92E91375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45" y="435705"/>
            <a:ext cx="8300285" cy="450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33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>
            <a:extLst>
              <a:ext uri="{FF2B5EF4-FFF2-40B4-BE49-F238E27FC236}">
                <a16:creationId xmlns="" xmlns:a16="http://schemas.microsoft.com/office/drawing/2014/main" id="{77F0666C-4530-4416-A9FF-BDF15AC59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59" y="607479"/>
            <a:ext cx="8270206" cy="445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7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78454C-F654-48CB-89F9-9192E078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Who won player of the match award most frequently?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8803031-360A-48FB-8952-0CE90D883C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, bar chart, histogram&#10;&#10;Description automatically generated">
            <a:extLst>
              <a:ext uri="{FF2B5EF4-FFF2-40B4-BE49-F238E27FC236}">
                <a16:creationId xmlns="" xmlns:a16="http://schemas.microsoft.com/office/drawing/2014/main" id="{554D4D53-4C00-4509-9A55-78AAB913D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68" y="1044667"/>
            <a:ext cx="7285120" cy="375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93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2E2AC0-6860-47A6-8020-E64827DC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</a:t>
            </a:r>
            <a:r>
              <a:rPr lang="en-US" dirty="0" smtClean="0"/>
              <a:t>won </a:t>
            </a:r>
            <a:r>
              <a:rPr lang="en-US" dirty="0"/>
              <a:t>most matches?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57382FF-86EA-4479-9381-E39AA3837A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="" xmlns:a16="http://schemas.microsoft.com/office/drawing/2014/main" id="{9DDA8146-5A3A-4832-86CE-95321A83B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22" y="1201871"/>
            <a:ext cx="7999495" cy="355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05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BDC74F-507E-401E-8346-36015813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/>
              <a:t>Does winning  the toss increases chance of winning the game?</a:t>
            </a:r>
          </a:p>
          <a:p>
            <a:endParaRPr lang="en-US" sz="230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5910883-3B76-4512-BAC3-D9621EB8A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="" xmlns:a16="http://schemas.microsoft.com/office/drawing/2014/main" id="{8887131D-D780-4C6E-843E-250D72F8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46" y="976257"/>
            <a:ext cx="7059528" cy="403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27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, histogram&#10;&#10;Description automatically generated">
            <a:extLst>
              <a:ext uri="{FF2B5EF4-FFF2-40B4-BE49-F238E27FC236}">
                <a16:creationId xmlns="" xmlns:a16="http://schemas.microsoft.com/office/drawing/2014/main" id="{F7E9C9EC-C628-4138-BF05-281D7CC35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73" y="363908"/>
            <a:ext cx="7608469" cy="467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69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, histogram&#10;&#10;Description automatically generated">
            <a:extLst>
              <a:ext uri="{FF2B5EF4-FFF2-40B4-BE49-F238E27FC236}">
                <a16:creationId xmlns="" xmlns:a16="http://schemas.microsoft.com/office/drawing/2014/main" id="{9DAF4B89-B15E-4030-93FF-DB04511B9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91" y="80594"/>
            <a:ext cx="7871660" cy="501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9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1371599" y="353291"/>
            <a:ext cx="716972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sz="36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Analysis of Teamwise Wins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0C1BEAD-E90B-42DA-B3A3-75F592E6C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0" y="1163782"/>
            <a:ext cx="8512500" cy="382379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3E9C90-07AD-4A01-8207-E8040077C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054" y="339435"/>
            <a:ext cx="7910945" cy="533401"/>
          </a:xfrm>
        </p:spPr>
        <p:txBody>
          <a:bodyPr/>
          <a:lstStyle/>
          <a:p>
            <a:r>
              <a:rPr lang="en-US" b="1" dirty="0">
                <a:latin typeface="Montserrat" panose="020B0604020202020204" charset="0"/>
              </a:rPr>
              <a:t>Analysis of Batsman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86655DA-294F-4196-94C9-7B6883CB5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09" y="976745"/>
            <a:ext cx="8575991" cy="401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6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Content:</a:t>
            </a:r>
            <a:endParaRPr lang="hi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Problem Statement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Introduction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Dataset Summary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Season Wise Analysis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Player wise Analysis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Team Wise Analysis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Player Rankings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Player Segmentation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Conclusion</a:t>
            </a:r>
            <a:endParaRPr lang="hi-IN" sz="16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57" y="82194"/>
            <a:ext cx="6387050" cy="456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0567E6-9C39-4F62-A5B0-927B6C668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53291"/>
            <a:ext cx="8714508" cy="651164"/>
          </a:xfrm>
        </p:spPr>
        <p:txBody>
          <a:bodyPr/>
          <a:lstStyle/>
          <a:p>
            <a:r>
              <a:rPr lang="en-US" b="1" dirty="0">
                <a:latin typeface="Montserrat" panose="020B0604020202020204" charset="0"/>
              </a:rPr>
              <a:t>Analysis of Average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B354421-F7ED-4B53-8249-4610357F3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4455"/>
            <a:ext cx="9144000" cy="408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2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7231BC-2710-418C-A254-7F48AB195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4" y="353290"/>
            <a:ext cx="8492836" cy="685801"/>
          </a:xfrm>
        </p:spPr>
        <p:txBody>
          <a:bodyPr/>
          <a:lstStyle/>
          <a:p>
            <a:r>
              <a:rPr lang="en-US" b="1" dirty="0">
                <a:latin typeface="Montserrat" panose="020B0604020202020204" charset="0"/>
              </a:rPr>
              <a:t>Analysis of Strike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0EB7C1D-76B1-46AA-A607-83EC3B9BB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" y="990600"/>
            <a:ext cx="898398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35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B928C6-0FFF-4C7C-AA8B-D77B3BE19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08" y="346364"/>
            <a:ext cx="8174183" cy="623454"/>
          </a:xfrm>
        </p:spPr>
        <p:txBody>
          <a:bodyPr/>
          <a:lstStyle/>
          <a:p>
            <a:r>
              <a:rPr lang="en-US" b="1" dirty="0">
                <a:latin typeface="Montserrat" panose="020B0604020202020204" charset="0"/>
              </a:rPr>
              <a:t>Analysis of Bowler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DD59A65-3D38-4EC7-B0A2-4401E71A5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02" y="969818"/>
            <a:ext cx="8772834" cy="417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18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D710F6-DF6B-47D6-8CF2-11A12242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509" y="353292"/>
            <a:ext cx="7502236" cy="651164"/>
          </a:xfrm>
        </p:spPr>
        <p:txBody>
          <a:bodyPr/>
          <a:lstStyle/>
          <a:p>
            <a:r>
              <a:rPr lang="en-US" b="1" dirty="0">
                <a:latin typeface="Montserrat" panose="020B0604020202020204" charset="0"/>
              </a:rPr>
              <a:t>Analysis on Batting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2097BBA-0EE2-4959-82D2-A5627CF8F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85" y="1073726"/>
            <a:ext cx="7098030" cy="396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45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9149E9-E6A4-4E9C-8E93-ACDF96CC0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90" y="353292"/>
            <a:ext cx="8278092" cy="644236"/>
          </a:xfrm>
        </p:spPr>
        <p:txBody>
          <a:bodyPr/>
          <a:lstStyle/>
          <a:p>
            <a:r>
              <a:rPr lang="en-US" b="1" dirty="0">
                <a:latin typeface="Montserrat" panose="020B0604020202020204" charset="0"/>
              </a:rPr>
              <a:t>Analysis on Bowling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6C45BB7-E0F9-4486-B7E0-EEC1B53EA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4508"/>
            <a:ext cx="8756073" cy="34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750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F0FC81-604E-4C1A-91FA-1F49427F5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Vridhi's part go here</a:t>
            </a:r>
          </a:p>
        </p:txBody>
      </p:sp>
    </p:spTree>
    <p:extLst>
      <p:ext uri="{BB962C8B-B14F-4D97-AF65-F5344CB8AC3E}">
        <p14:creationId xmlns:p14="http://schemas.microsoft.com/office/powerpoint/2010/main" val="30623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hi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0889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</a:t>
            </a:r>
            <a:endParaRPr lang="hi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Indian</a:t>
            </a:r>
            <a:r>
              <a:rPr lang="en-US" sz="1600" dirty="0">
                <a:solidFill>
                  <a:schemeClr val="bg1"/>
                </a:solidFill>
              </a:rPr>
              <a:t> Premier League(IPL) is a professional Twenty20 cricket league in India contested during March or April and May of every year by eight teams representing eight different cities 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</a:t>
            </a:r>
            <a:r>
              <a:rPr lang="en-US" sz="1600" dirty="0">
                <a:solidFill>
                  <a:schemeClr val="bg1"/>
                </a:solidFill>
              </a:rPr>
              <a:t> India. 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The</a:t>
            </a:r>
            <a:r>
              <a:rPr lang="en-US" sz="1600" dirty="0">
                <a:solidFill>
                  <a:schemeClr val="bg1"/>
                </a:solidFill>
              </a:rPr>
              <a:t> league was founded by the Board of Control for Cricket in India(BCCI) in </a:t>
            </a:r>
            <a:r>
              <a:rPr lang="en-US" sz="1600" dirty="0" smtClean="0">
                <a:solidFill>
                  <a:schemeClr val="bg1"/>
                </a:solidFill>
              </a:rPr>
              <a:t>2008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and now it is the most attended cricket league in the world.</a:t>
            </a:r>
          </a:p>
          <a:p>
            <a:pPr marL="11430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In 2010, the IPL became the first sporting event in the world to be broadcasted live on  YouTube.</a:t>
            </a:r>
            <a:endParaRPr lang="en-US" sz="1600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hi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19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 smtClean="0"/>
              <a:t>DATASET SUMMARY</a:t>
            </a:r>
            <a:endParaRPr lang="hi-IN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Dataset name: </a:t>
            </a:r>
            <a:r>
              <a:rPr lang="en-US" dirty="0" smtClean="0">
                <a:solidFill>
                  <a:schemeClr val="bg1"/>
                </a:solidFill>
              </a:rPr>
              <a:t>Matches Dataset</a:t>
            </a:r>
          </a:p>
          <a:p>
            <a:pPr marL="11430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Shape: </a:t>
            </a:r>
            <a:r>
              <a:rPr lang="en-US" dirty="0" smtClean="0">
                <a:solidFill>
                  <a:schemeClr val="bg1"/>
                </a:solidFill>
              </a:rPr>
              <a:t>Rows- 756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Columns- 18</a:t>
            </a:r>
          </a:p>
          <a:p>
            <a:pPr marL="11430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Important columns: </a:t>
            </a:r>
            <a:r>
              <a:rPr lang="en-US" dirty="0" smtClean="0">
                <a:solidFill>
                  <a:schemeClr val="bg1"/>
                </a:solidFill>
              </a:rPr>
              <a:t>id, Season, city, date, team1, team2, toss-winner,                  toss-decision, result, dl-applied, winner, win by runs, win by wickets, 	          player of match, venue, umpire1, umpire2, umpire3</a:t>
            </a:r>
            <a:endParaRPr lang="hi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34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36" y="75471"/>
            <a:ext cx="8520600" cy="592350"/>
          </a:xfrm>
        </p:spPr>
        <p:txBody>
          <a:bodyPr/>
          <a:lstStyle/>
          <a:p>
            <a:r>
              <a:rPr lang="en-US" sz="2400" dirty="0" smtClean="0"/>
              <a:t>Heat map for missing values in matches datase</a:t>
            </a:r>
            <a:r>
              <a:rPr lang="en-US" sz="2000" dirty="0" smtClean="0"/>
              <a:t>t</a:t>
            </a:r>
            <a:endParaRPr lang="hi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5" y="667821"/>
            <a:ext cx="7900827" cy="444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9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6841"/>
            <a:ext cx="8520600" cy="841800"/>
          </a:xfrm>
        </p:spPr>
        <p:txBody>
          <a:bodyPr/>
          <a:lstStyle/>
          <a:p>
            <a:r>
              <a:rPr lang="en-US" sz="2400" dirty="0"/>
              <a:t>Heat map </a:t>
            </a:r>
            <a:r>
              <a:rPr lang="en-US" sz="2400" dirty="0" smtClean="0"/>
              <a:t>after filling up the missing </a:t>
            </a:r>
            <a:r>
              <a:rPr lang="en-US" sz="2400" dirty="0"/>
              <a:t>values in matches dataset</a:t>
            </a:r>
            <a:endParaRPr lang="hi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87" y="873303"/>
            <a:ext cx="7130265" cy="427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1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 smtClean="0"/>
              <a:t>DATASET SUMMARY</a:t>
            </a:r>
            <a:endParaRPr lang="hi-IN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Dataset name: </a:t>
            </a:r>
            <a:r>
              <a:rPr lang="en-US" dirty="0" smtClean="0">
                <a:solidFill>
                  <a:schemeClr val="bg1"/>
                </a:solidFill>
              </a:rPr>
              <a:t>Players </a:t>
            </a:r>
            <a:r>
              <a:rPr lang="en-US" dirty="0">
                <a:solidFill>
                  <a:schemeClr val="bg1"/>
                </a:solidFill>
              </a:rPr>
              <a:t>Dataset</a:t>
            </a:r>
          </a:p>
          <a:p>
            <a:pPr marL="11430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Shape: </a:t>
            </a:r>
            <a:r>
              <a:rPr lang="en-US" dirty="0">
                <a:solidFill>
                  <a:schemeClr val="bg1"/>
                </a:solidFill>
              </a:rPr>
              <a:t>Rows- </a:t>
            </a:r>
            <a:r>
              <a:rPr lang="en-US" dirty="0" smtClean="0">
                <a:solidFill>
                  <a:schemeClr val="bg1"/>
                </a:solidFill>
              </a:rPr>
              <a:t>556</a:t>
            </a:r>
            <a:endParaRPr lang="en-US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</a:rPr>
              <a:t>	Columns- 5</a:t>
            </a:r>
          </a:p>
          <a:p>
            <a:pPr marL="11430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Important columns: </a:t>
            </a:r>
            <a:r>
              <a:rPr lang="en-US" dirty="0" smtClean="0">
                <a:solidFill>
                  <a:schemeClr val="bg1"/>
                </a:solidFill>
              </a:rPr>
              <a:t>Player Name, DOB, Batting-Hand, Bowling-Skill, Country.</a:t>
            </a:r>
            <a:endParaRPr lang="hi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65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223</Words>
  <Application>Microsoft Office PowerPoint</Application>
  <PresentationFormat>On-screen Show (16:9)</PresentationFormat>
  <Paragraphs>70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Montserrat</vt:lpstr>
      <vt:lpstr>Arial</vt:lpstr>
      <vt:lpstr>Simple Light</vt:lpstr>
      <vt:lpstr>           Capstone Project IPL T20 Cricket Analysis  </vt:lpstr>
      <vt:lpstr> Team Consists of :  1. Pradip Solanki 2. Hrithik Chourasia 3. Vridhi Parmar 4. Ameen Attar </vt:lpstr>
      <vt:lpstr>Content:</vt:lpstr>
      <vt:lpstr>PROBLEM STATEMENT</vt:lpstr>
      <vt:lpstr>INTRODUCTION:</vt:lpstr>
      <vt:lpstr>DATASET SUMMARY</vt:lpstr>
      <vt:lpstr>Heat map for missing values in matches dataset</vt:lpstr>
      <vt:lpstr>Heat map after filling up the missing values in matches dataset</vt:lpstr>
      <vt:lpstr>DATASET SUMMARY</vt:lpstr>
      <vt:lpstr>Heat map for missing values in players dataset</vt:lpstr>
      <vt:lpstr>Heat map after filling up the missing values in players dataset</vt:lpstr>
      <vt:lpstr>DATASET SUMMARY</vt:lpstr>
      <vt:lpstr>Heat map for missing values in deliveries dataset</vt:lpstr>
      <vt:lpstr>Heat map after dropping off the fielders column from deliveries dataset</vt:lpstr>
      <vt:lpstr>DATASET SUMMARY</vt:lpstr>
      <vt:lpstr>Heat map for missing values in most runs average strike-rate dataset</vt:lpstr>
      <vt:lpstr>Heat map after filling up the missing values in most runs average strike-rate dataset</vt:lpstr>
      <vt:lpstr>Expectations goes here</vt:lpstr>
      <vt:lpstr>Number of Players from different Country</vt:lpstr>
      <vt:lpstr>Which city have hosted most matches?</vt:lpstr>
      <vt:lpstr>PowerPoint Presentation</vt:lpstr>
      <vt:lpstr>PowerPoint Presentation</vt:lpstr>
      <vt:lpstr>Who won player of the match award most frequently?</vt:lpstr>
      <vt:lpstr>Who won most matches? </vt:lpstr>
      <vt:lpstr>Does winning  the toss increases chance of winning the game? </vt:lpstr>
      <vt:lpstr>PowerPoint Presentation</vt:lpstr>
      <vt:lpstr>PowerPoint Presentation</vt:lpstr>
      <vt:lpstr>Analysis of Teamwise Wins</vt:lpstr>
      <vt:lpstr>Analysis of Batsman</vt:lpstr>
      <vt:lpstr>Analysis of Average</vt:lpstr>
      <vt:lpstr>Analysis of Strike Rate</vt:lpstr>
      <vt:lpstr>Analysis of Bowler</vt:lpstr>
      <vt:lpstr>Analysis on Batting Style</vt:lpstr>
      <vt:lpstr>Analysis on Bowling Style</vt:lpstr>
      <vt:lpstr>Vridhi's part go here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Project Title</dc:title>
  <dc:creator>Hrithik Chourasia</dc:creator>
  <cp:lastModifiedBy>AminPC</cp:lastModifiedBy>
  <cp:revision>52</cp:revision>
  <dcterms:modified xsi:type="dcterms:W3CDTF">2021-03-10T14:58:36Z</dcterms:modified>
</cp:coreProperties>
</file>