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4" r:id="rId3"/>
    <p:sldId id="265" r:id="rId4"/>
    <p:sldId id="274" r:id="rId5"/>
    <p:sldId id="273" r:id="rId6"/>
    <p:sldId id="272" r:id="rId7"/>
    <p:sldId id="271" r:id="rId8"/>
    <p:sldId id="270" r:id="rId9"/>
    <p:sldId id="269" r:id="rId10"/>
    <p:sldId id="268" r:id="rId11"/>
    <p:sldId id="267" r:id="rId12"/>
    <p:sldId id="26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75" r:id="rId21"/>
  </p:sldIdLst>
  <p:sldSz cx="9144000" cy="5143500" type="screen16x9"/>
  <p:notesSz cx="6858000" cy="9144000"/>
  <p:embeddedFontLst>
    <p:embeddedFont>
      <p:font typeface="Montserra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EA225-C69E-4BDA-991D-8902B67736D1}" v="73" dt="2021-03-10T10:23:4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00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IPL T20 Cricket Analysis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C74F-507E-401E-8346-36015813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Does winning  the toss increases chance of winning the game?</a:t>
            </a:r>
          </a:p>
          <a:p>
            <a:endParaRPr lang="en-US" sz="2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0883-3B76-4512-BAC3-D9621EB8A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887131D-D780-4C6E-843E-250D72F8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6" y="976257"/>
            <a:ext cx="7059528" cy="40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2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F7E9C9EC-C628-4138-BF05-281D7CC3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73" y="363908"/>
            <a:ext cx="7608469" cy="467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6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9DAF4B89-B15E-4030-93FF-DB04511B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91" y="80594"/>
            <a:ext cx="7871660" cy="50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371599" y="353291"/>
            <a:ext cx="716972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sz="3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Analysis of Teamwise Wins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1BEAD-E90B-42DA-B3A3-75F592E6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0" y="1163782"/>
            <a:ext cx="8512500" cy="38237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9C90-07AD-4A01-8207-E8040077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54" y="339435"/>
            <a:ext cx="7910945" cy="533401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of Batsman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655DA-294F-4196-94C9-7B6883CB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" y="976745"/>
            <a:ext cx="8575991" cy="40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6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67E6-9C39-4F62-A5B0-927B6C66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3291"/>
            <a:ext cx="8714508" cy="651164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of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54421-F7ED-4B53-8249-4610357F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455"/>
            <a:ext cx="9144000" cy="40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31BC-2710-418C-A254-7F48AB19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353290"/>
            <a:ext cx="8492836" cy="685801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of Strike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B7C1D-76B1-46AA-A607-83EC3B9B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990600"/>
            <a:ext cx="898398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3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28C6-0FFF-4C7C-AA8B-D77B3BE1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8" y="346364"/>
            <a:ext cx="8174183" cy="623454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of Bowler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59A65-3D38-4EC7-B0A2-4401E71A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2" y="969818"/>
            <a:ext cx="8772834" cy="417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1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10F6-DF6B-47D6-8CF2-11A12242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09" y="353292"/>
            <a:ext cx="7502236" cy="651164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on Batting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97BBA-0EE2-4959-82D2-A5627CF8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1073726"/>
            <a:ext cx="7098030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45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49E9-E6A4-4E9C-8E93-ACDF96CC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0" y="353292"/>
            <a:ext cx="8278092" cy="644236"/>
          </a:xfrm>
        </p:spPr>
        <p:txBody>
          <a:bodyPr/>
          <a:lstStyle/>
          <a:p>
            <a:r>
              <a:rPr lang="en-US" b="1" dirty="0">
                <a:latin typeface="Montserrat" panose="020B0604020202020204" charset="0"/>
              </a:rPr>
              <a:t>Analysis on Bowling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45BB7-E0F9-4486-B7E0-EEC1B53E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508"/>
            <a:ext cx="8756073" cy="34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7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6FC1-280B-460A-A86B-AA111A47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Ameen's part goes here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ameen add our names in first slide please</a:t>
            </a:r>
          </a:p>
        </p:txBody>
      </p:sp>
    </p:spTree>
    <p:extLst>
      <p:ext uri="{BB962C8B-B14F-4D97-AF65-F5344CB8AC3E}">
        <p14:creationId xmlns:p14="http://schemas.microsoft.com/office/powerpoint/2010/main" val="2831947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FC81-604E-4C1A-91FA-1F49427F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Vridhi's part go here</a:t>
            </a:r>
          </a:p>
        </p:txBody>
      </p:sp>
    </p:spTree>
    <p:extLst>
      <p:ext uri="{BB962C8B-B14F-4D97-AF65-F5344CB8AC3E}">
        <p14:creationId xmlns:p14="http://schemas.microsoft.com/office/powerpoint/2010/main" val="30623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0266-ABC3-4C94-8893-AADBB651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goes here</a:t>
            </a:r>
          </a:p>
        </p:txBody>
      </p:sp>
    </p:spTree>
    <p:extLst>
      <p:ext uri="{BB962C8B-B14F-4D97-AF65-F5344CB8AC3E}">
        <p14:creationId xmlns:p14="http://schemas.microsoft.com/office/powerpoint/2010/main" val="68136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497F-B4CE-48E1-9CF0-3402D514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Players from different Country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7D8DF-3203-46AD-94ED-9E8FA2DAD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D38806B-1D2A-49B6-A538-2F3BEBE3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76" y="1046509"/>
            <a:ext cx="7285120" cy="39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2C84-C4D9-4A37-AA67-EEF5947B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city have hosted most matches?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7E1A4-AB90-43FA-9284-78E299F56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C06A6C3C-2A79-4BBA-8AEC-39DC04AD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2" y="987982"/>
            <a:ext cx="6638422" cy="40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7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C42FC6E-A828-4482-9937-B92E91375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5" y="435705"/>
            <a:ext cx="8300285" cy="45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3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7F0666C-4530-4416-A9FF-BDF15AC5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9" y="607479"/>
            <a:ext cx="8270206" cy="44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454C-F654-48CB-89F9-9192E07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Who won player of the match award most frequently?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3031-360A-48FB-8952-0CE90D883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554D4D53-4C00-4509-9A55-78AAB913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68" y="1044667"/>
            <a:ext cx="7285120" cy="37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9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2AC0-6860-47A6-8020-E64827DC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win most matches?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82FF-86EA-4479-9381-E39AA3837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DDA8146-5A3A-4832-86CE-95321A83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2" y="1201871"/>
            <a:ext cx="7999495" cy="35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057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</Words>
  <Application>Microsoft Office PowerPoint</Application>
  <PresentationFormat>On-screen Show (16:9)</PresentationFormat>
  <Paragraphs>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Simple Light</vt:lpstr>
      <vt:lpstr>           Capstone Project IPL T20 Cricket Analysis  </vt:lpstr>
      <vt:lpstr>Ameen's part goes here  ameen add our names in first slide please</vt:lpstr>
      <vt:lpstr>Expectations goes here</vt:lpstr>
      <vt:lpstr>Number of Players from different Country</vt:lpstr>
      <vt:lpstr>Which city have hosted most matches?</vt:lpstr>
      <vt:lpstr>PowerPoint Presentation</vt:lpstr>
      <vt:lpstr>PowerPoint Presentation</vt:lpstr>
      <vt:lpstr>Who won player of the match award most frequently?</vt:lpstr>
      <vt:lpstr>Who win most matches? </vt:lpstr>
      <vt:lpstr>Does winning  the toss increases chance of winning the game? </vt:lpstr>
      <vt:lpstr>PowerPoint Presentation</vt:lpstr>
      <vt:lpstr>PowerPoint Presentation</vt:lpstr>
      <vt:lpstr>Analysis of Teamwise Wins</vt:lpstr>
      <vt:lpstr>Analysis of Batsman</vt:lpstr>
      <vt:lpstr>Analysis of Average</vt:lpstr>
      <vt:lpstr>Analysis of Strike Rate</vt:lpstr>
      <vt:lpstr>Analysis of Bowler</vt:lpstr>
      <vt:lpstr>Analysis on Batting Style</vt:lpstr>
      <vt:lpstr>Analysis on Bowling Style</vt:lpstr>
      <vt:lpstr>Vridhi's part go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Hrithik Chourasia</dc:creator>
  <cp:lastModifiedBy>Hrithik Chourasia</cp:lastModifiedBy>
  <cp:revision>24</cp:revision>
  <dcterms:modified xsi:type="dcterms:W3CDTF">2021-03-10T10:24:07Z</dcterms:modified>
</cp:coreProperties>
</file>