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57" r:id="rId4"/>
    <p:sldId id="258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824222-B026-4F16-98B9-724A34972841}" type="datetimeFigureOut">
              <a:rPr lang="en-GB" smtClean="0"/>
              <a:t>02/02/2020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4F5B17-026B-4BAE-9FAE-77CE88B856B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824222-B026-4F16-98B9-724A34972841}" type="datetimeFigureOut">
              <a:rPr lang="en-GB" smtClean="0"/>
              <a:t>02/02/2020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4F5B17-026B-4BAE-9FAE-77CE88B856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824222-B026-4F16-98B9-724A34972841}" type="datetimeFigureOut">
              <a:rPr lang="en-GB" smtClean="0"/>
              <a:t>02/02/2020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4F5B17-026B-4BAE-9FAE-77CE88B856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824222-B026-4F16-98B9-724A34972841}" type="datetimeFigureOut">
              <a:rPr lang="en-GB" smtClean="0"/>
              <a:t>02/02/2020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4F5B17-026B-4BAE-9FAE-77CE88B856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824222-B026-4F16-98B9-724A34972841}" type="datetimeFigureOut">
              <a:rPr lang="en-GB" smtClean="0"/>
              <a:t>02/02/2020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4F5B17-026B-4BAE-9FAE-77CE88B856B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824222-B026-4F16-98B9-724A34972841}" type="datetimeFigureOut">
              <a:rPr lang="en-GB" smtClean="0"/>
              <a:t>02/02/2020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4F5B17-026B-4BAE-9FAE-77CE88B856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824222-B026-4F16-98B9-724A34972841}" type="datetimeFigureOut">
              <a:rPr lang="en-GB" smtClean="0"/>
              <a:t>02/02/2020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4F5B17-026B-4BAE-9FAE-77CE88B856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824222-B026-4F16-98B9-724A34972841}" type="datetimeFigureOut">
              <a:rPr lang="en-GB" smtClean="0"/>
              <a:t>02/02/2020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4F5B17-026B-4BAE-9FAE-77CE88B856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824222-B026-4F16-98B9-724A34972841}" type="datetimeFigureOut">
              <a:rPr lang="en-GB" smtClean="0"/>
              <a:t>02/02/2020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4F5B17-026B-4BAE-9FAE-77CE88B856BD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824222-B026-4F16-98B9-724A34972841}" type="datetimeFigureOut">
              <a:rPr lang="en-GB" smtClean="0"/>
              <a:t>02/02/2020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4F5B17-026B-4BAE-9FAE-77CE88B856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824222-B026-4F16-98B9-724A34972841}" type="datetimeFigureOut">
              <a:rPr lang="en-GB" smtClean="0"/>
              <a:t>02/02/2020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4F5B17-026B-4BAE-9FAE-77CE88B856B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B824222-B026-4F16-98B9-724A34972841}" type="datetimeFigureOut">
              <a:rPr lang="en-GB" smtClean="0"/>
              <a:t>02/02/2020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C4F5B17-026B-4BAE-9FAE-77CE88B856BD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1v1QBiL6ODSt2TuxzRp22NqrDcspyibl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rive.google.com/open?id=1v1QBiL6ODSt2TuxzRp22NqrDcspyiblp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1700808"/>
            <a:ext cx="7406640" cy="1472184"/>
          </a:xfrm>
        </p:spPr>
        <p:txBody>
          <a:bodyPr/>
          <a:lstStyle/>
          <a:p>
            <a:r>
              <a:rPr lang="en-GB" dirty="0" smtClean="0"/>
              <a:t>A  Project On Tableau  Dashboard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3861048"/>
            <a:ext cx="7406640" cy="1752600"/>
          </a:xfrm>
        </p:spPr>
        <p:txBody>
          <a:bodyPr/>
          <a:lstStyle/>
          <a:p>
            <a:r>
              <a:rPr lang="en-GB" dirty="0" smtClean="0"/>
              <a:t>Submitted by</a:t>
            </a:r>
          </a:p>
          <a:p>
            <a:r>
              <a:rPr lang="en-GB" u="sng" dirty="0" err="1" smtClean="0"/>
              <a:t>Pradip</a:t>
            </a:r>
            <a:r>
              <a:rPr lang="en-GB" u="sng" dirty="0" smtClean="0"/>
              <a:t> </a:t>
            </a:r>
            <a:r>
              <a:rPr lang="en-GB" u="sng" dirty="0" err="1" smtClean="0"/>
              <a:t>pimpare</a:t>
            </a:r>
            <a:endParaRPr lang="en-GB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980728"/>
            <a:ext cx="9144000" cy="5902024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16778"/>
            <a:ext cx="7715200" cy="619934"/>
          </a:xfrm>
        </p:spPr>
        <p:txBody>
          <a:bodyPr/>
          <a:lstStyle/>
          <a:p>
            <a:r>
              <a:rPr lang="en-GB" dirty="0" smtClean="0"/>
              <a:t>Dashboard  on   sales of  </a:t>
            </a:r>
            <a:r>
              <a:rPr lang="en-GB" dirty="0" err="1" smtClean="0"/>
              <a:t>stoore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Product Details</a:t>
            </a:r>
          </a:p>
          <a:p>
            <a:r>
              <a:rPr lang="en-GB" dirty="0" smtClean="0"/>
              <a:t>Category Information</a:t>
            </a:r>
          </a:p>
          <a:p>
            <a:r>
              <a:rPr lang="en-GB" dirty="0" smtClean="0"/>
              <a:t>Gender wise COGS(cost and good sale)</a:t>
            </a:r>
          </a:p>
          <a:p>
            <a:r>
              <a:rPr lang="en-GB" dirty="0" smtClean="0"/>
              <a:t>Details on Various parameters</a:t>
            </a:r>
          </a:p>
          <a:p>
            <a:r>
              <a:rPr lang="en-GB" dirty="0" smtClean="0"/>
              <a:t>Weekly trends</a:t>
            </a:r>
          </a:p>
          <a:p>
            <a:r>
              <a:rPr lang="en-GB" dirty="0" smtClean="0"/>
              <a:t>Branch Analysis</a:t>
            </a:r>
          </a:p>
          <a:p>
            <a:r>
              <a:rPr lang="en-GB" dirty="0" smtClean="0">
                <a:hlinkClick r:id="rId2"/>
              </a:rPr>
              <a:t>Video link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128792" cy="1224136"/>
          </a:xfrm>
        </p:spPr>
        <p:txBody>
          <a:bodyPr/>
          <a:lstStyle/>
          <a:p>
            <a:r>
              <a:rPr lang="en-GB" dirty="0" smtClean="0"/>
              <a:t>Products  details  on </a:t>
            </a:r>
            <a:r>
              <a:rPr lang="en-GB" dirty="0" err="1" smtClean="0"/>
              <a:t>varous</a:t>
            </a:r>
            <a:r>
              <a:rPr lang="en-GB" dirty="0" smtClean="0"/>
              <a:t>  parameter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51520" y="1772816"/>
            <a:ext cx="2438400" cy="2952328"/>
          </a:xfrm>
        </p:spPr>
        <p:txBody>
          <a:bodyPr>
            <a:normAutofit/>
          </a:bodyPr>
          <a:lstStyle/>
          <a:p>
            <a:pPr algn="just"/>
            <a:r>
              <a:rPr lang="en-GB" sz="1800" dirty="0" smtClean="0"/>
              <a:t>This graph  will  give  details  of  various  product  type  such  gross  income  ,cogs  and  </a:t>
            </a:r>
            <a:r>
              <a:rPr lang="en-GB" sz="1800" dirty="0" err="1" smtClean="0"/>
              <a:t>qyantity</a:t>
            </a:r>
            <a:r>
              <a:rPr lang="en-GB" sz="1800" dirty="0" smtClean="0"/>
              <a:t>  wise  product  sale.</a:t>
            </a:r>
            <a:endParaRPr lang="en-GB" sz="1800" dirty="0"/>
          </a:p>
        </p:txBody>
      </p:sp>
      <p:pic>
        <p:nvPicPr>
          <p:cNvPr id="1026" name="Picture 2" descr="C:\Users\pradip ganeshpimpare\Pictures\Saved Pictures\d2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844824"/>
            <a:ext cx="6300192" cy="3672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7859216" cy="1195998"/>
          </a:xfrm>
        </p:spPr>
        <p:txBody>
          <a:bodyPr/>
          <a:lstStyle/>
          <a:p>
            <a:r>
              <a:rPr lang="en-GB" dirty="0" smtClean="0"/>
              <a:t>Category  wise  product  sale in city 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060848"/>
            <a:ext cx="1882552" cy="3024336"/>
          </a:xfrm>
        </p:spPr>
        <p:txBody>
          <a:bodyPr>
            <a:normAutofit/>
          </a:bodyPr>
          <a:lstStyle/>
          <a:p>
            <a:pPr algn="just"/>
            <a:r>
              <a:rPr lang="en-GB" sz="1800" dirty="0" smtClean="0"/>
              <a:t>It  shows  cost and  goods  sale  in </a:t>
            </a:r>
            <a:r>
              <a:rPr lang="en-GB" sz="1800" dirty="0" err="1" smtClean="0"/>
              <a:t>citys</a:t>
            </a:r>
            <a:r>
              <a:rPr lang="en-GB" sz="1800" dirty="0" smtClean="0"/>
              <a:t>. Maximum  cogs  is 22635 in </a:t>
            </a:r>
            <a:r>
              <a:rPr lang="en-GB" sz="1800" dirty="0" err="1" smtClean="0"/>
              <a:t>Naypyitaw</a:t>
            </a:r>
            <a:r>
              <a:rPr lang="en-GB" sz="1800" dirty="0" smtClean="0"/>
              <a:t> by the  food and beverages</a:t>
            </a:r>
            <a:endParaRPr lang="en-GB" sz="1800" dirty="0"/>
          </a:p>
        </p:txBody>
      </p:sp>
      <p:pic>
        <p:nvPicPr>
          <p:cNvPr id="5" name="Content Placeholder 4" descr="d3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483768" y="2132856"/>
            <a:ext cx="6660232" cy="28803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571184" cy="1152128"/>
          </a:xfrm>
        </p:spPr>
        <p:txBody>
          <a:bodyPr/>
          <a:lstStyle/>
          <a:p>
            <a:r>
              <a:rPr lang="en-GB" dirty="0" smtClean="0"/>
              <a:t>Weekly  </a:t>
            </a:r>
            <a:r>
              <a:rPr lang="en-GB" dirty="0" err="1" smtClean="0"/>
              <a:t>treand</a:t>
            </a:r>
            <a:r>
              <a:rPr lang="en-GB" dirty="0" smtClean="0"/>
              <a:t> of sales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0" y="1988840"/>
            <a:ext cx="2026568" cy="4470308"/>
          </a:xfrm>
        </p:spPr>
        <p:txBody>
          <a:bodyPr>
            <a:normAutofit/>
          </a:bodyPr>
          <a:lstStyle/>
          <a:p>
            <a:pPr algn="just"/>
            <a:r>
              <a:rPr lang="en-GB" sz="1800" dirty="0" smtClean="0"/>
              <a:t>It  </a:t>
            </a:r>
            <a:r>
              <a:rPr lang="en-GB" sz="1800" dirty="0" err="1" smtClean="0"/>
              <a:t>showes</a:t>
            </a:r>
            <a:r>
              <a:rPr lang="en-GB" sz="1800" dirty="0" smtClean="0"/>
              <a:t> line in two colours that is  if  weekly sale is above the average sale then  it becomes ‘</a:t>
            </a:r>
            <a:r>
              <a:rPr lang="en-GB" sz="1800" dirty="0" err="1" smtClean="0"/>
              <a:t>orangs</a:t>
            </a:r>
            <a:r>
              <a:rPr lang="en-GB" sz="1800" dirty="0" smtClean="0"/>
              <a:t> ’ or else  blue. It become easy  to analyse.</a:t>
            </a:r>
            <a:endParaRPr lang="en-GB" sz="1800" dirty="0"/>
          </a:p>
        </p:txBody>
      </p:sp>
      <p:pic>
        <p:nvPicPr>
          <p:cNvPr id="5" name="Content Placeholder 4" descr="d4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132144" y="2132856"/>
            <a:ext cx="7011856" cy="33123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6203032" cy="1412022"/>
          </a:xfrm>
        </p:spPr>
        <p:txBody>
          <a:bodyPr/>
          <a:lstStyle/>
          <a:p>
            <a:r>
              <a:rPr lang="en-GB" dirty="0" smtClean="0"/>
              <a:t>Details on various  parameters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95536" y="1916832"/>
            <a:ext cx="2530624" cy="3312368"/>
          </a:xfrm>
        </p:spPr>
        <p:txBody>
          <a:bodyPr>
            <a:normAutofit/>
          </a:bodyPr>
          <a:lstStyle/>
          <a:p>
            <a:pPr algn="just"/>
            <a:r>
              <a:rPr lang="en-GB" sz="1800" dirty="0" smtClean="0"/>
              <a:t>In this sheet we are analysing gross income  unit  price , quantity sale ,cogs  income as per the quantity sale .</a:t>
            </a:r>
            <a:endParaRPr lang="en-GB" sz="1800" dirty="0"/>
          </a:p>
        </p:txBody>
      </p:sp>
      <p:pic>
        <p:nvPicPr>
          <p:cNvPr id="5" name="Content Placeholder 4" descr="d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059832" y="1844825"/>
            <a:ext cx="5544616" cy="45305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6275040" cy="1051982"/>
          </a:xfrm>
        </p:spPr>
        <p:txBody>
          <a:bodyPr/>
          <a:lstStyle/>
          <a:p>
            <a:r>
              <a:rPr lang="en-GB" dirty="0" smtClean="0"/>
              <a:t>Gender  wise COGS 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95536" y="1916832"/>
            <a:ext cx="2242592" cy="3750228"/>
          </a:xfrm>
        </p:spPr>
        <p:txBody>
          <a:bodyPr>
            <a:normAutofit/>
          </a:bodyPr>
          <a:lstStyle/>
          <a:p>
            <a:pPr algn="just"/>
            <a:r>
              <a:rPr lang="en-GB" sz="1800" dirty="0" smtClean="0"/>
              <a:t>This  sheet help us to </a:t>
            </a:r>
            <a:r>
              <a:rPr lang="en-GB" sz="1800" dirty="0" err="1" smtClean="0"/>
              <a:t>analayse</a:t>
            </a:r>
            <a:r>
              <a:rPr lang="en-GB" sz="1800" dirty="0" smtClean="0"/>
              <a:t>  the </a:t>
            </a:r>
            <a:r>
              <a:rPr lang="en-GB" sz="1800" dirty="0" err="1" smtClean="0"/>
              <a:t>traind</a:t>
            </a:r>
            <a:r>
              <a:rPr lang="en-GB" sz="1800" dirty="0" smtClean="0"/>
              <a:t>  of male  and female  in various products type so we can add that type product in  </a:t>
            </a:r>
            <a:r>
              <a:rPr lang="en-GB" sz="1800" dirty="0" err="1" smtClean="0"/>
              <a:t>stoore</a:t>
            </a:r>
            <a:r>
              <a:rPr lang="en-GB" sz="1800" dirty="0" smtClean="0"/>
              <a:t>.</a:t>
            </a:r>
          </a:p>
          <a:p>
            <a:pPr algn="just"/>
            <a:endParaRPr lang="en-GB" sz="1800" dirty="0" smtClean="0"/>
          </a:p>
          <a:p>
            <a:pPr algn="just"/>
            <a:r>
              <a:rPr lang="en-GB" sz="1800" dirty="0" smtClean="0">
                <a:hlinkClick r:id="rId2"/>
              </a:rPr>
              <a:t>https://drive.google.com/open?id=1v1QBiL6ODSt2TuxzRp22NqrDcspyiblp</a:t>
            </a:r>
            <a:endParaRPr lang="en-GB" sz="1800" dirty="0" smtClean="0"/>
          </a:p>
          <a:p>
            <a:pPr algn="just"/>
            <a:endParaRPr lang="en-GB" sz="1800" dirty="0" smtClean="0"/>
          </a:p>
          <a:p>
            <a:pPr algn="just"/>
            <a:endParaRPr lang="en-GB" sz="1800" dirty="0"/>
          </a:p>
        </p:txBody>
      </p:sp>
      <p:pic>
        <p:nvPicPr>
          <p:cNvPr id="5" name="Content Placeholder 4" descr="d6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2843808" y="1368008"/>
            <a:ext cx="5472608" cy="51249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126</TotalTime>
  <Words>181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A  Project On Tableau  Dashboard</vt:lpstr>
      <vt:lpstr>Dashboard  on   sales of  stoore</vt:lpstr>
      <vt:lpstr>OBJECTIVES</vt:lpstr>
      <vt:lpstr>Products  details  on varous  parameter</vt:lpstr>
      <vt:lpstr>Category  wise  product  sale in city  </vt:lpstr>
      <vt:lpstr>Weekly  treand of sales</vt:lpstr>
      <vt:lpstr>Details on various  parameters </vt:lpstr>
      <vt:lpstr>Gender  wise COGS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 Project On Tableau  Dashboard</dc:title>
  <dc:creator>pradip ganeshpimpare</dc:creator>
  <cp:lastModifiedBy>pradip ganeshpimpare</cp:lastModifiedBy>
  <cp:revision>10</cp:revision>
  <dcterms:created xsi:type="dcterms:W3CDTF">2020-02-02T14:38:09Z</dcterms:created>
  <dcterms:modified xsi:type="dcterms:W3CDTF">2020-02-02T16:44:22Z</dcterms:modified>
</cp:coreProperties>
</file>