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HK Modular" panose="020B0604020202020204" charset="0"/>
      <p:regular r:id="rId8"/>
    </p:embeddedFont>
    <p:embeddedFont>
      <p:font typeface="Mina" panose="020B0604020202020204" charset="0"/>
      <p:regular r:id="rId9"/>
    </p:embeddedFont>
    <p:embeddedFont>
      <p:font typeface="Mina Bold" panose="020B0604020202020204" charset="0"/>
      <p:regular r:id="rId10"/>
    </p:embeddedFont>
    <p:embeddedFont>
      <p:font typeface="Mukta Light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9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44" r="-34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4230204"/>
            <a:ext cx="15511093" cy="3158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76"/>
              </a:lnSpc>
            </a:pPr>
            <a:r>
              <a:rPr lang="en-US" sz="999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Internet connectivity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76872" y="3052673"/>
            <a:ext cx="11414750" cy="650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7"/>
              </a:lnSpc>
            </a:pPr>
            <a:r>
              <a:rPr lang="en-US" sz="4196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PRESENTATION 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21090" y="8720152"/>
            <a:ext cx="6938210" cy="537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82"/>
              </a:lnSpc>
            </a:pPr>
            <a:r>
              <a:rPr lang="en-US" sz="3511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PRESENTED BY:  PRADIP NIROULA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530809">
            <a:off x="-971762" y="6893170"/>
            <a:ext cx="2873124" cy="5430302"/>
          </a:xfrm>
          <a:custGeom>
            <a:avLst/>
            <a:gdLst/>
            <a:ahLst/>
            <a:cxnLst/>
            <a:rect l="l" t="t" r="r" b="b"/>
            <a:pathLst>
              <a:path w="2873124" h="5430302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3530809">
            <a:off x="15651771" y="-2328104"/>
            <a:ext cx="2873124" cy="5430302"/>
          </a:xfrm>
          <a:custGeom>
            <a:avLst/>
            <a:gdLst/>
            <a:ahLst/>
            <a:cxnLst/>
            <a:rect l="l" t="t" r="r" b="b"/>
            <a:pathLst>
              <a:path w="2873124" h="5430302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199667" y="5452337"/>
            <a:ext cx="15888666" cy="3805963"/>
            <a:chOff x="0" y="0"/>
            <a:chExt cx="4184669" cy="10023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84669" cy="1002394"/>
            </a:xfrm>
            <a:custGeom>
              <a:avLst/>
              <a:gdLst/>
              <a:ahLst/>
              <a:cxnLst/>
              <a:rect l="l" t="t" r="r" b="b"/>
              <a:pathLst>
                <a:path w="4184669" h="1002394">
                  <a:moveTo>
                    <a:pt x="5360" y="0"/>
                  </a:moveTo>
                  <a:lnTo>
                    <a:pt x="4179310" y="0"/>
                  </a:lnTo>
                  <a:cubicBezTo>
                    <a:pt x="4182270" y="0"/>
                    <a:pt x="4184669" y="2400"/>
                    <a:pt x="4184669" y="5360"/>
                  </a:cubicBezTo>
                  <a:lnTo>
                    <a:pt x="4184669" y="997034"/>
                  </a:lnTo>
                  <a:cubicBezTo>
                    <a:pt x="4184669" y="999994"/>
                    <a:pt x="4182270" y="1002394"/>
                    <a:pt x="4179310" y="1002394"/>
                  </a:cubicBezTo>
                  <a:lnTo>
                    <a:pt x="5360" y="1002394"/>
                  </a:lnTo>
                  <a:cubicBezTo>
                    <a:pt x="2400" y="1002394"/>
                    <a:pt x="0" y="999994"/>
                    <a:pt x="0" y="997034"/>
                  </a:cubicBezTo>
                  <a:lnTo>
                    <a:pt x="0" y="5360"/>
                  </a:lnTo>
                  <a:cubicBezTo>
                    <a:pt x="0" y="2400"/>
                    <a:pt x="2400" y="0"/>
                    <a:pt x="5360" y="0"/>
                  </a:cubicBezTo>
                  <a:close/>
                </a:path>
              </a:pathLst>
            </a:custGeom>
            <a:solidFill>
              <a:srgbClr val="532C49">
                <a:alpha val="4000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184669" cy="10500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83927" y="1418699"/>
            <a:ext cx="6983410" cy="2884906"/>
            <a:chOff x="0" y="0"/>
            <a:chExt cx="1081913" cy="4469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81913" cy="446948"/>
            </a:xfrm>
            <a:custGeom>
              <a:avLst/>
              <a:gdLst/>
              <a:ahLst/>
              <a:cxnLst/>
              <a:rect l="l" t="t" r="r" b="b"/>
              <a:pathLst>
                <a:path w="1081913" h="446948">
                  <a:moveTo>
                    <a:pt x="33258" y="0"/>
                  </a:moveTo>
                  <a:lnTo>
                    <a:pt x="1048655" y="0"/>
                  </a:lnTo>
                  <a:cubicBezTo>
                    <a:pt x="1057475" y="0"/>
                    <a:pt x="1065935" y="3504"/>
                    <a:pt x="1072172" y="9741"/>
                  </a:cubicBezTo>
                  <a:cubicBezTo>
                    <a:pt x="1078409" y="15978"/>
                    <a:pt x="1081913" y="24438"/>
                    <a:pt x="1081913" y="33258"/>
                  </a:cubicBezTo>
                  <a:lnTo>
                    <a:pt x="1081913" y="413689"/>
                  </a:lnTo>
                  <a:cubicBezTo>
                    <a:pt x="1081913" y="422510"/>
                    <a:pt x="1078409" y="430969"/>
                    <a:pt x="1072172" y="437206"/>
                  </a:cubicBezTo>
                  <a:cubicBezTo>
                    <a:pt x="1065935" y="443444"/>
                    <a:pt x="1057475" y="446948"/>
                    <a:pt x="1048655" y="446948"/>
                  </a:cubicBezTo>
                  <a:lnTo>
                    <a:pt x="33258" y="446948"/>
                  </a:lnTo>
                  <a:cubicBezTo>
                    <a:pt x="24438" y="446948"/>
                    <a:pt x="15978" y="443444"/>
                    <a:pt x="9741" y="437206"/>
                  </a:cubicBezTo>
                  <a:cubicBezTo>
                    <a:pt x="3504" y="430969"/>
                    <a:pt x="0" y="422510"/>
                    <a:pt x="0" y="413689"/>
                  </a:cubicBezTo>
                  <a:lnTo>
                    <a:pt x="0" y="33258"/>
                  </a:lnTo>
                  <a:cubicBezTo>
                    <a:pt x="0" y="24438"/>
                    <a:pt x="3504" y="15978"/>
                    <a:pt x="9741" y="9741"/>
                  </a:cubicBezTo>
                  <a:cubicBezTo>
                    <a:pt x="15978" y="3504"/>
                    <a:pt x="24438" y="0"/>
                    <a:pt x="33258" y="0"/>
                  </a:cubicBezTo>
                  <a:close/>
                </a:path>
              </a:pathLst>
            </a:custGeom>
            <a:blipFill>
              <a:blip r:embed="rId4"/>
              <a:stretch>
                <a:fillRect t="-13325" b="-1332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39583" y="6427238"/>
            <a:ext cx="13408835" cy="1151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4"/>
              </a:lnSpc>
            </a:pPr>
            <a:r>
              <a:rPr lang="en-US" sz="2983">
                <a:solidFill>
                  <a:srgbClr val="FFFFFF"/>
                </a:solidFill>
                <a:latin typeface="Mukta Light"/>
                <a:ea typeface="Mukta Light"/>
                <a:cs typeface="Mukta Light"/>
                <a:sym typeface="Mukta Light"/>
              </a:rPr>
              <a:t> It the ability of a device to connect to the internet, allowing access to online resources, communication, and data exchange.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67337" y="2587403"/>
            <a:ext cx="8295016" cy="772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4478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530809">
            <a:off x="-971762" y="6893170"/>
            <a:ext cx="2873124" cy="5430302"/>
          </a:xfrm>
          <a:custGeom>
            <a:avLst/>
            <a:gdLst/>
            <a:ahLst/>
            <a:cxnLst/>
            <a:rect l="l" t="t" r="r" b="b"/>
            <a:pathLst>
              <a:path w="2873124" h="5430302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3530809">
            <a:off x="15822738" y="-1526309"/>
            <a:ext cx="2873124" cy="5430302"/>
          </a:xfrm>
          <a:custGeom>
            <a:avLst/>
            <a:gdLst/>
            <a:ahLst/>
            <a:cxnLst/>
            <a:rect l="l" t="t" r="r" b="b"/>
            <a:pathLst>
              <a:path w="2873124" h="5430302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170968" y="3834292"/>
            <a:ext cx="7458682" cy="2387463"/>
            <a:chOff x="0" y="0"/>
            <a:chExt cx="1155545" cy="3698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55545" cy="369880"/>
            </a:xfrm>
            <a:custGeom>
              <a:avLst/>
              <a:gdLst/>
              <a:ahLst/>
              <a:cxnLst/>
              <a:rect l="l" t="t" r="r" b="b"/>
              <a:pathLst>
                <a:path w="1155545" h="369880">
                  <a:moveTo>
                    <a:pt x="41519" y="0"/>
                  </a:moveTo>
                  <a:lnTo>
                    <a:pt x="1114026" y="0"/>
                  </a:lnTo>
                  <a:cubicBezTo>
                    <a:pt x="1136956" y="0"/>
                    <a:pt x="1155545" y="18589"/>
                    <a:pt x="1155545" y="41519"/>
                  </a:cubicBezTo>
                  <a:lnTo>
                    <a:pt x="1155545" y="328361"/>
                  </a:lnTo>
                  <a:cubicBezTo>
                    <a:pt x="1155545" y="351292"/>
                    <a:pt x="1136956" y="369880"/>
                    <a:pt x="1114026" y="369880"/>
                  </a:cubicBezTo>
                  <a:lnTo>
                    <a:pt x="41519" y="369880"/>
                  </a:lnTo>
                  <a:cubicBezTo>
                    <a:pt x="18589" y="369880"/>
                    <a:pt x="0" y="351292"/>
                    <a:pt x="0" y="328361"/>
                  </a:cubicBezTo>
                  <a:lnTo>
                    <a:pt x="0" y="41519"/>
                  </a:lnTo>
                  <a:cubicBezTo>
                    <a:pt x="0" y="18589"/>
                    <a:pt x="18589" y="0"/>
                    <a:pt x="41519" y="0"/>
                  </a:cubicBezTo>
                  <a:close/>
                </a:path>
              </a:pathLst>
            </a:custGeom>
            <a:blipFill>
              <a:blip r:embed="rId4"/>
              <a:stretch>
                <a:fillRect t="-54136" b="-5413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39275" y="3834292"/>
            <a:ext cx="7677757" cy="2387463"/>
            <a:chOff x="0" y="0"/>
            <a:chExt cx="1189485" cy="369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89485" cy="369880"/>
            </a:xfrm>
            <a:custGeom>
              <a:avLst/>
              <a:gdLst/>
              <a:ahLst/>
              <a:cxnLst/>
              <a:rect l="l" t="t" r="r" b="b"/>
              <a:pathLst>
                <a:path w="1189485" h="369880">
                  <a:moveTo>
                    <a:pt x="40334" y="0"/>
                  </a:moveTo>
                  <a:lnTo>
                    <a:pt x="1149151" y="0"/>
                  </a:lnTo>
                  <a:cubicBezTo>
                    <a:pt x="1171427" y="0"/>
                    <a:pt x="1189485" y="18058"/>
                    <a:pt x="1189485" y="40334"/>
                  </a:cubicBezTo>
                  <a:lnTo>
                    <a:pt x="1189485" y="329546"/>
                  </a:lnTo>
                  <a:cubicBezTo>
                    <a:pt x="1189485" y="351822"/>
                    <a:pt x="1171427" y="369880"/>
                    <a:pt x="1149151" y="369880"/>
                  </a:cubicBezTo>
                  <a:lnTo>
                    <a:pt x="40334" y="369880"/>
                  </a:lnTo>
                  <a:cubicBezTo>
                    <a:pt x="18058" y="369880"/>
                    <a:pt x="0" y="351822"/>
                    <a:pt x="0" y="329546"/>
                  </a:cubicBezTo>
                  <a:lnTo>
                    <a:pt x="0" y="40334"/>
                  </a:lnTo>
                  <a:cubicBezTo>
                    <a:pt x="0" y="18058"/>
                    <a:pt x="18058" y="0"/>
                    <a:pt x="40334" y="0"/>
                  </a:cubicBezTo>
                  <a:close/>
                </a:path>
              </a:pathLst>
            </a:custGeom>
            <a:blipFill>
              <a:blip r:embed="rId5"/>
              <a:stretch>
                <a:fillRect t="-25720" b="-5474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33718" y="7122113"/>
            <a:ext cx="3133182" cy="6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4500" b="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Wired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4096" y="1470524"/>
            <a:ext cx="14319808" cy="1562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4478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Types of</a:t>
            </a:r>
          </a:p>
          <a:p>
            <a:pPr algn="ctr">
              <a:lnSpc>
                <a:spcPts val="6270"/>
              </a:lnSpc>
            </a:pPr>
            <a:r>
              <a:rPr lang="en-US" sz="4478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internet connectivity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54400" y="7122113"/>
            <a:ext cx="3447507" cy="6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4500" b="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Wireless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530809">
            <a:off x="-971762" y="6893170"/>
            <a:ext cx="2873124" cy="5430302"/>
          </a:xfrm>
          <a:custGeom>
            <a:avLst/>
            <a:gdLst/>
            <a:ahLst/>
            <a:cxnLst/>
            <a:rect l="l" t="t" r="r" b="b"/>
            <a:pathLst>
              <a:path w="2873124" h="5430302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3530809">
            <a:off x="15822738" y="-1526309"/>
            <a:ext cx="2873124" cy="5430302"/>
          </a:xfrm>
          <a:custGeom>
            <a:avLst/>
            <a:gdLst/>
            <a:ahLst/>
            <a:cxnLst/>
            <a:rect l="l" t="t" r="r" b="b"/>
            <a:pathLst>
              <a:path w="2873124" h="5430302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199667" y="5452337"/>
            <a:ext cx="15888666" cy="3805963"/>
            <a:chOff x="0" y="0"/>
            <a:chExt cx="4184669" cy="10023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84669" cy="1002394"/>
            </a:xfrm>
            <a:custGeom>
              <a:avLst/>
              <a:gdLst/>
              <a:ahLst/>
              <a:cxnLst/>
              <a:rect l="l" t="t" r="r" b="b"/>
              <a:pathLst>
                <a:path w="4184669" h="1002394">
                  <a:moveTo>
                    <a:pt x="5360" y="0"/>
                  </a:moveTo>
                  <a:lnTo>
                    <a:pt x="4179310" y="0"/>
                  </a:lnTo>
                  <a:cubicBezTo>
                    <a:pt x="4182270" y="0"/>
                    <a:pt x="4184669" y="2400"/>
                    <a:pt x="4184669" y="5360"/>
                  </a:cubicBezTo>
                  <a:lnTo>
                    <a:pt x="4184669" y="997034"/>
                  </a:lnTo>
                  <a:cubicBezTo>
                    <a:pt x="4184669" y="999994"/>
                    <a:pt x="4182270" y="1002394"/>
                    <a:pt x="4179310" y="1002394"/>
                  </a:cubicBezTo>
                  <a:lnTo>
                    <a:pt x="5360" y="1002394"/>
                  </a:lnTo>
                  <a:cubicBezTo>
                    <a:pt x="2400" y="1002394"/>
                    <a:pt x="0" y="999994"/>
                    <a:pt x="0" y="997034"/>
                  </a:cubicBezTo>
                  <a:lnTo>
                    <a:pt x="0" y="5360"/>
                  </a:lnTo>
                  <a:cubicBezTo>
                    <a:pt x="0" y="2400"/>
                    <a:pt x="2400" y="0"/>
                    <a:pt x="5360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184669" cy="10500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99667" y="1575081"/>
            <a:ext cx="7010461" cy="2891962"/>
            <a:chOff x="0" y="0"/>
            <a:chExt cx="1846377" cy="7616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46376" cy="761669"/>
            </a:xfrm>
            <a:custGeom>
              <a:avLst/>
              <a:gdLst/>
              <a:ahLst/>
              <a:cxnLst/>
              <a:rect l="l" t="t" r="r" b="b"/>
              <a:pathLst>
                <a:path w="1846376" h="761669">
                  <a:moveTo>
                    <a:pt x="12148" y="0"/>
                  </a:moveTo>
                  <a:lnTo>
                    <a:pt x="1834229" y="0"/>
                  </a:lnTo>
                  <a:cubicBezTo>
                    <a:pt x="1840938" y="0"/>
                    <a:pt x="1846376" y="5439"/>
                    <a:pt x="1846376" y="12148"/>
                  </a:cubicBezTo>
                  <a:lnTo>
                    <a:pt x="1846376" y="749521"/>
                  </a:lnTo>
                  <a:cubicBezTo>
                    <a:pt x="1846376" y="756230"/>
                    <a:pt x="1840938" y="761669"/>
                    <a:pt x="1834229" y="761669"/>
                  </a:cubicBezTo>
                  <a:lnTo>
                    <a:pt x="12148" y="761669"/>
                  </a:lnTo>
                  <a:cubicBezTo>
                    <a:pt x="5439" y="761669"/>
                    <a:pt x="0" y="756230"/>
                    <a:pt x="0" y="749521"/>
                  </a:cubicBezTo>
                  <a:lnTo>
                    <a:pt x="0" y="12148"/>
                  </a:lnTo>
                  <a:cubicBezTo>
                    <a:pt x="0" y="5439"/>
                    <a:pt x="5439" y="0"/>
                    <a:pt x="12148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846377" cy="8092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3927" y="1418699"/>
            <a:ext cx="6983410" cy="2884906"/>
            <a:chOff x="0" y="0"/>
            <a:chExt cx="1081913" cy="44694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81913" cy="446948"/>
            </a:xfrm>
            <a:custGeom>
              <a:avLst/>
              <a:gdLst/>
              <a:ahLst/>
              <a:cxnLst/>
              <a:rect l="l" t="t" r="r" b="b"/>
              <a:pathLst>
                <a:path w="1081913" h="446948">
                  <a:moveTo>
                    <a:pt x="8869" y="0"/>
                  </a:moveTo>
                  <a:lnTo>
                    <a:pt x="1073044" y="0"/>
                  </a:lnTo>
                  <a:cubicBezTo>
                    <a:pt x="1077942" y="0"/>
                    <a:pt x="1081913" y="3971"/>
                    <a:pt x="1081913" y="8869"/>
                  </a:cubicBezTo>
                  <a:lnTo>
                    <a:pt x="1081913" y="438079"/>
                  </a:lnTo>
                  <a:cubicBezTo>
                    <a:pt x="1081913" y="440431"/>
                    <a:pt x="1080979" y="442687"/>
                    <a:pt x="1079315" y="444350"/>
                  </a:cubicBezTo>
                  <a:cubicBezTo>
                    <a:pt x="1077652" y="446013"/>
                    <a:pt x="1075396" y="446948"/>
                    <a:pt x="1073044" y="446948"/>
                  </a:cubicBezTo>
                  <a:lnTo>
                    <a:pt x="8869" y="446948"/>
                  </a:lnTo>
                  <a:cubicBezTo>
                    <a:pt x="3971" y="446948"/>
                    <a:pt x="0" y="442977"/>
                    <a:pt x="0" y="438079"/>
                  </a:cubicBezTo>
                  <a:lnTo>
                    <a:pt x="0" y="8869"/>
                  </a:lnTo>
                  <a:cubicBezTo>
                    <a:pt x="0" y="3971"/>
                    <a:pt x="3971" y="0"/>
                    <a:pt x="8869" y="0"/>
                  </a:cubicBezTo>
                  <a:close/>
                </a:path>
              </a:pathLst>
            </a:custGeom>
            <a:blipFill>
              <a:blip r:embed="rId4"/>
              <a:stretch>
                <a:fillRect t="-30689" b="-3068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10417" y="7023708"/>
            <a:ext cx="4450905" cy="108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1883">
                <a:solidFill>
                  <a:srgbClr val="FFFFFF"/>
                </a:solidFill>
                <a:latin typeface="Mukta Light"/>
                <a:ea typeface="Mukta Light"/>
                <a:cs typeface="Mukta Light"/>
                <a:sym typeface="Mukta Light"/>
              </a:rPr>
              <a:t>It delivers internet through coaxial cables (like TV cables), offering high-speed internet with good reliability.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10773" y="7023708"/>
            <a:ext cx="4450905" cy="1823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1883">
                <a:solidFill>
                  <a:srgbClr val="FFFFFF"/>
                </a:solidFill>
                <a:latin typeface="Mukta Light"/>
                <a:ea typeface="Mukta Light"/>
                <a:cs typeface="Mukta Light"/>
                <a:sym typeface="Mukta Light"/>
              </a:rPr>
              <a:t>It uses thin glass fibers to transmit data as light signals, providing ultra-fast speeds (up to 10 Gbps) and low latency, making it ideal for high-performance tasks like gaming and streaming.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20653" y="7023708"/>
            <a:ext cx="4450905" cy="108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1883">
                <a:solidFill>
                  <a:srgbClr val="FFFFFF"/>
                </a:solidFill>
                <a:latin typeface="Mukta Light"/>
                <a:ea typeface="Mukta Light"/>
                <a:cs typeface="Mukta Light"/>
                <a:sym typeface="Mukta Light"/>
              </a:rPr>
              <a:t>It connects devices within a local area network (LAN) using Ethernet cables, ensuring fast and secure data transfer.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10417" y="6616420"/>
            <a:ext cx="5000356" cy="35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7"/>
              </a:lnSpc>
            </a:pPr>
            <a:r>
              <a:rPr lang="en-US" sz="2337" b="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Cable Internet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18192" y="5836696"/>
            <a:ext cx="562552" cy="505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303">
                <a:solidFill>
                  <a:srgbClr val="CA4AD1"/>
                </a:solidFill>
                <a:latin typeface="Mina"/>
                <a:ea typeface="Mina"/>
                <a:cs typeface="Mina"/>
                <a:sym typeface="Mina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18548" y="5836696"/>
            <a:ext cx="562552" cy="505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303">
                <a:solidFill>
                  <a:srgbClr val="CA4AD1"/>
                </a:solidFill>
                <a:latin typeface="Mina"/>
                <a:ea typeface="Mina"/>
                <a:cs typeface="Mina"/>
                <a:sym typeface="Mina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928428" y="5836696"/>
            <a:ext cx="562552" cy="505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303">
                <a:solidFill>
                  <a:srgbClr val="CA4AD1"/>
                </a:solidFill>
                <a:latin typeface="Mina"/>
                <a:ea typeface="Mina"/>
                <a:cs typeface="Mina"/>
                <a:sym typeface="Mina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793317" y="1323449"/>
            <a:ext cx="8295016" cy="1562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4478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Wired internet</a:t>
            </a:r>
          </a:p>
          <a:p>
            <a:pPr algn="ctr">
              <a:lnSpc>
                <a:spcPts val="6270"/>
              </a:lnSpc>
            </a:pPr>
            <a:r>
              <a:rPr lang="en-US" sz="4478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connectivity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793317" y="3244040"/>
            <a:ext cx="8295016" cy="854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220">
                <a:solidFill>
                  <a:srgbClr val="FFFFFF"/>
                </a:solidFill>
                <a:latin typeface="Mukta Light"/>
                <a:ea typeface="Mukta Light"/>
                <a:cs typeface="Mukta Light"/>
                <a:sym typeface="Mukta Light"/>
              </a:rPr>
              <a:t>Wired internet connections use physical cables for data transmission, ensuring stable and reliable connectivity with minimal interference.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910773" y="6616420"/>
            <a:ext cx="5000356" cy="35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7"/>
              </a:lnSpc>
            </a:pPr>
            <a:r>
              <a:rPr lang="en-US" sz="2337" b="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Fiber Optic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920653" y="6616420"/>
            <a:ext cx="5000356" cy="35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7"/>
              </a:lnSpc>
            </a:pPr>
            <a:r>
              <a:rPr lang="en-US" sz="2337" b="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Ethernet (LAN)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530809">
            <a:off x="-1081417" y="6871239"/>
            <a:ext cx="2873124" cy="5430302"/>
          </a:xfrm>
          <a:custGeom>
            <a:avLst/>
            <a:gdLst/>
            <a:ahLst/>
            <a:cxnLst/>
            <a:rect l="l" t="t" r="r" b="b"/>
            <a:pathLst>
              <a:path w="2873124" h="5430302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3530809">
            <a:off x="15713084" y="-1548240"/>
            <a:ext cx="2873124" cy="5430302"/>
          </a:xfrm>
          <a:custGeom>
            <a:avLst/>
            <a:gdLst/>
            <a:ahLst/>
            <a:cxnLst/>
            <a:rect l="l" t="t" r="r" b="b"/>
            <a:pathLst>
              <a:path w="2873124" h="5430302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90012" y="5430406"/>
            <a:ext cx="15888666" cy="3805963"/>
            <a:chOff x="0" y="0"/>
            <a:chExt cx="4184669" cy="10023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84669" cy="1002394"/>
            </a:xfrm>
            <a:custGeom>
              <a:avLst/>
              <a:gdLst/>
              <a:ahLst/>
              <a:cxnLst/>
              <a:rect l="l" t="t" r="r" b="b"/>
              <a:pathLst>
                <a:path w="4184669" h="1002394">
                  <a:moveTo>
                    <a:pt x="5360" y="0"/>
                  </a:moveTo>
                  <a:lnTo>
                    <a:pt x="4179310" y="0"/>
                  </a:lnTo>
                  <a:cubicBezTo>
                    <a:pt x="4182270" y="0"/>
                    <a:pt x="4184669" y="2400"/>
                    <a:pt x="4184669" y="5360"/>
                  </a:cubicBezTo>
                  <a:lnTo>
                    <a:pt x="4184669" y="997034"/>
                  </a:lnTo>
                  <a:cubicBezTo>
                    <a:pt x="4184669" y="999994"/>
                    <a:pt x="4182270" y="1002394"/>
                    <a:pt x="4179310" y="1002394"/>
                  </a:cubicBezTo>
                  <a:lnTo>
                    <a:pt x="5360" y="1002394"/>
                  </a:lnTo>
                  <a:cubicBezTo>
                    <a:pt x="2400" y="1002394"/>
                    <a:pt x="0" y="999994"/>
                    <a:pt x="0" y="997034"/>
                  </a:cubicBezTo>
                  <a:lnTo>
                    <a:pt x="0" y="5360"/>
                  </a:lnTo>
                  <a:cubicBezTo>
                    <a:pt x="0" y="2400"/>
                    <a:pt x="2400" y="0"/>
                    <a:pt x="5360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184669" cy="10500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90012" y="1553150"/>
            <a:ext cx="7010461" cy="2891962"/>
            <a:chOff x="0" y="0"/>
            <a:chExt cx="1846377" cy="7616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46376" cy="761669"/>
            </a:xfrm>
            <a:custGeom>
              <a:avLst/>
              <a:gdLst/>
              <a:ahLst/>
              <a:cxnLst/>
              <a:rect l="l" t="t" r="r" b="b"/>
              <a:pathLst>
                <a:path w="1846376" h="761669">
                  <a:moveTo>
                    <a:pt x="12148" y="0"/>
                  </a:moveTo>
                  <a:lnTo>
                    <a:pt x="1834229" y="0"/>
                  </a:lnTo>
                  <a:cubicBezTo>
                    <a:pt x="1840938" y="0"/>
                    <a:pt x="1846376" y="5439"/>
                    <a:pt x="1846376" y="12148"/>
                  </a:cubicBezTo>
                  <a:lnTo>
                    <a:pt x="1846376" y="749521"/>
                  </a:lnTo>
                  <a:cubicBezTo>
                    <a:pt x="1846376" y="756230"/>
                    <a:pt x="1840938" y="761669"/>
                    <a:pt x="1834229" y="761669"/>
                  </a:cubicBezTo>
                  <a:lnTo>
                    <a:pt x="12148" y="761669"/>
                  </a:lnTo>
                  <a:cubicBezTo>
                    <a:pt x="5439" y="761669"/>
                    <a:pt x="0" y="756230"/>
                    <a:pt x="0" y="749521"/>
                  </a:cubicBezTo>
                  <a:lnTo>
                    <a:pt x="0" y="12148"/>
                  </a:lnTo>
                  <a:cubicBezTo>
                    <a:pt x="0" y="5439"/>
                    <a:pt x="5439" y="0"/>
                    <a:pt x="12148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846377" cy="8092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74272" y="1396768"/>
            <a:ext cx="6983410" cy="2884906"/>
            <a:chOff x="0" y="0"/>
            <a:chExt cx="1081913" cy="44694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81913" cy="446948"/>
            </a:xfrm>
            <a:custGeom>
              <a:avLst/>
              <a:gdLst/>
              <a:ahLst/>
              <a:cxnLst/>
              <a:rect l="l" t="t" r="r" b="b"/>
              <a:pathLst>
                <a:path w="1081913" h="446948">
                  <a:moveTo>
                    <a:pt x="8869" y="0"/>
                  </a:moveTo>
                  <a:lnTo>
                    <a:pt x="1073044" y="0"/>
                  </a:lnTo>
                  <a:cubicBezTo>
                    <a:pt x="1077942" y="0"/>
                    <a:pt x="1081913" y="3971"/>
                    <a:pt x="1081913" y="8869"/>
                  </a:cubicBezTo>
                  <a:lnTo>
                    <a:pt x="1081913" y="438079"/>
                  </a:lnTo>
                  <a:cubicBezTo>
                    <a:pt x="1081913" y="440431"/>
                    <a:pt x="1080979" y="442687"/>
                    <a:pt x="1079315" y="444350"/>
                  </a:cubicBezTo>
                  <a:cubicBezTo>
                    <a:pt x="1077652" y="446013"/>
                    <a:pt x="1075396" y="446948"/>
                    <a:pt x="1073044" y="446948"/>
                  </a:cubicBezTo>
                  <a:lnTo>
                    <a:pt x="8869" y="446948"/>
                  </a:lnTo>
                  <a:cubicBezTo>
                    <a:pt x="3971" y="446948"/>
                    <a:pt x="0" y="442977"/>
                    <a:pt x="0" y="438079"/>
                  </a:cubicBezTo>
                  <a:lnTo>
                    <a:pt x="0" y="8869"/>
                  </a:lnTo>
                  <a:cubicBezTo>
                    <a:pt x="0" y="3971"/>
                    <a:pt x="3971" y="0"/>
                    <a:pt x="8869" y="0"/>
                  </a:cubicBezTo>
                  <a:close/>
                </a:path>
              </a:pathLst>
            </a:custGeom>
            <a:blipFill>
              <a:blip r:embed="rId4"/>
              <a:stretch>
                <a:fillRect t="-17921" b="-1792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800762" y="7001777"/>
            <a:ext cx="4450905" cy="145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1883">
                <a:solidFill>
                  <a:srgbClr val="FFFFFF"/>
                </a:solidFill>
                <a:latin typeface="Mukta Light"/>
                <a:ea typeface="Mukta Light"/>
                <a:cs typeface="Mukta Light"/>
                <a:sym typeface="Mukta Light"/>
              </a:rPr>
              <a:t>It is a wireless local area network (WLAN) technology that allows multiple devices to connect to the internet using a router. Common in homes, offices, and public places.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01118" y="7001777"/>
            <a:ext cx="4450905" cy="108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1883">
                <a:solidFill>
                  <a:srgbClr val="FFFFFF"/>
                </a:solidFill>
                <a:latin typeface="Mukta Light"/>
                <a:ea typeface="Mukta Light"/>
                <a:cs typeface="Mukta Light"/>
                <a:sym typeface="Mukta Light"/>
              </a:rPr>
              <a:t>It uses cellular networks to provide internet access on mobile devices. 5G offers the highest speeds and lowest latency.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10999" y="7001777"/>
            <a:ext cx="4450905" cy="1823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1883">
                <a:solidFill>
                  <a:srgbClr val="FFFFFF"/>
                </a:solidFill>
                <a:latin typeface="Mukta Light"/>
                <a:ea typeface="Mukta Light"/>
                <a:cs typeface="Mukta Light"/>
                <a:sym typeface="Mukta Light"/>
              </a:rPr>
              <a:t>Bluetooth enables short-range wireless communication between devices, while a hotspot allows a mobile device to share its internet connection with others using Wi-Fi technology.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00762" y="6594489"/>
            <a:ext cx="5000356" cy="35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7"/>
              </a:lnSpc>
            </a:pPr>
            <a:r>
              <a:rPr lang="en-US" sz="2337" b="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Wi-Fi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08537" y="5814765"/>
            <a:ext cx="562552" cy="505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303">
                <a:solidFill>
                  <a:srgbClr val="CA4AD1"/>
                </a:solidFill>
                <a:latin typeface="Mina"/>
                <a:ea typeface="Mina"/>
                <a:cs typeface="Mina"/>
                <a:sym typeface="Mina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08893" y="5814765"/>
            <a:ext cx="562552" cy="505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303">
                <a:solidFill>
                  <a:srgbClr val="CA4AD1"/>
                </a:solidFill>
                <a:latin typeface="Mina"/>
                <a:ea typeface="Mina"/>
                <a:cs typeface="Mina"/>
                <a:sym typeface="Mina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18774" y="5814765"/>
            <a:ext cx="562552" cy="505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3303">
                <a:solidFill>
                  <a:srgbClr val="CA4AD1"/>
                </a:solidFill>
                <a:latin typeface="Mina"/>
                <a:ea typeface="Mina"/>
                <a:cs typeface="Mina"/>
                <a:sym typeface="Mina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683662" y="1301518"/>
            <a:ext cx="8295016" cy="1562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4478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Wireless internet</a:t>
            </a:r>
          </a:p>
          <a:p>
            <a:pPr algn="ctr">
              <a:lnSpc>
                <a:spcPts val="6270"/>
              </a:lnSpc>
            </a:pPr>
            <a:r>
              <a:rPr lang="en-US" sz="4478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connectivity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683662" y="3222109"/>
            <a:ext cx="8295016" cy="129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220">
                <a:solidFill>
                  <a:srgbClr val="FFFFFF"/>
                </a:solidFill>
                <a:latin typeface="Mukta Light"/>
                <a:ea typeface="Mukta Light"/>
                <a:cs typeface="Mukta Light"/>
                <a:sym typeface="Mukta Light"/>
              </a:rPr>
              <a:t>Wireless internet connections use radio waves, satellites, or other wireless signals to transmit data without physical cables, making them flexible and accessible in different locations.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801118" y="6594489"/>
            <a:ext cx="5000356" cy="35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7"/>
              </a:lnSpc>
            </a:pPr>
            <a:r>
              <a:rPr lang="en-US" sz="2337" b="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Mobile Data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810999" y="6594489"/>
            <a:ext cx="5000356" cy="35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7"/>
              </a:lnSpc>
            </a:pPr>
            <a:r>
              <a:rPr lang="en-US" sz="2337" b="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Bluetooth and Hotspot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530809">
            <a:off x="-971762" y="6893170"/>
            <a:ext cx="2873124" cy="5430302"/>
          </a:xfrm>
          <a:custGeom>
            <a:avLst/>
            <a:gdLst/>
            <a:ahLst/>
            <a:cxnLst/>
            <a:rect l="l" t="t" r="r" b="b"/>
            <a:pathLst>
              <a:path w="2873124" h="5430302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3530809">
            <a:off x="15822738" y="-1526309"/>
            <a:ext cx="2873124" cy="5430302"/>
          </a:xfrm>
          <a:custGeom>
            <a:avLst/>
            <a:gdLst/>
            <a:ahLst/>
            <a:cxnLst/>
            <a:rect l="l" t="t" r="r" b="b"/>
            <a:pathLst>
              <a:path w="2873124" h="5430302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471569" y="2570975"/>
            <a:ext cx="13344862" cy="5145051"/>
            <a:chOff x="0" y="0"/>
            <a:chExt cx="1707443" cy="6582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7443" cy="658297"/>
            </a:xfrm>
            <a:custGeom>
              <a:avLst/>
              <a:gdLst/>
              <a:ahLst/>
              <a:cxnLst/>
              <a:rect l="l" t="t" r="r" b="b"/>
              <a:pathLst>
                <a:path w="1707443" h="658297">
                  <a:moveTo>
                    <a:pt x="58014" y="0"/>
                  </a:moveTo>
                  <a:lnTo>
                    <a:pt x="1649429" y="0"/>
                  </a:lnTo>
                  <a:cubicBezTo>
                    <a:pt x="1664816" y="0"/>
                    <a:pt x="1679572" y="6112"/>
                    <a:pt x="1690451" y="16992"/>
                  </a:cubicBezTo>
                  <a:cubicBezTo>
                    <a:pt x="1701331" y="27872"/>
                    <a:pt x="1707443" y="42628"/>
                    <a:pt x="1707443" y="58014"/>
                  </a:cubicBezTo>
                  <a:lnTo>
                    <a:pt x="1707443" y="600283"/>
                  </a:lnTo>
                  <a:cubicBezTo>
                    <a:pt x="1707443" y="615669"/>
                    <a:pt x="1701331" y="630425"/>
                    <a:pt x="1690451" y="641305"/>
                  </a:cubicBezTo>
                  <a:cubicBezTo>
                    <a:pt x="1679572" y="652185"/>
                    <a:pt x="1664816" y="658297"/>
                    <a:pt x="1649429" y="658297"/>
                  </a:cubicBezTo>
                  <a:lnTo>
                    <a:pt x="58014" y="658297"/>
                  </a:lnTo>
                  <a:cubicBezTo>
                    <a:pt x="42628" y="658297"/>
                    <a:pt x="27872" y="652185"/>
                    <a:pt x="16992" y="641305"/>
                  </a:cubicBezTo>
                  <a:cubicBezTo>
                    <a:pt x="6112" y="630425"/>
                    <a:pt x="0" y="615669"/>
                    <a:pt x="0" y="600283"/>
                  </a:cubicBezTo>
                  <a:lnTo>
                    <a:pt x="0" y="58014"/>
                  </a:lnTo>
                  <a:cubicBezTo>
                    <a:pt x="0" y="42628"/>
                    <a:pt x="6112" y="27872"/>
                    <a:pt x="16992" y="16992"/>
                  </a:cubicBezTo>
                  <a:cubicBezTo>
                    <a:pt x="27872" y="6112"/>
                    <a:pt x="42628" y="0"/>
                    <a:pt x="580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2000"/>
                  </a:srgbClr>
                </a:gs>
                <a:gs pos="50000">
                  <a:srgbClr val="3533CD">
                    <a:alpha val="42000"/>
                  </a:srgbClr>
                </a:gs>
                <a:gs pos="100000">
                  <a:srgbClr val="A033CD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707443" cy="705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6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161261" y="4686966"/>
            <a:ext cx="5965479" cy="817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</a:pPr>
            <a:r>
              <a:rPr lang="en-US" sz="478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274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HK Modular</vt:lpstr>
      <vt:lpstr>Mina</vt:lpstr>
      <vt:lpstr>Mina Bold</vt:lpstr>
      <vt:lpstr>Mukta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connectivity.</dc:title>
  <cp:lastModifiedBy>Pradip Niroula</cp:lastModifiedBy>
  <cp:revision>2</cp:revision>
  <dcterms:created xsi:type="dcterms:W3CDTF">2006-08-16T00:00:00Z</dcterms:created>
  <dcterms:modified xsi:type="dcterms:W3CDTF">2025-02-03T13:25:44Z</dcterms:modified>
  <dc:identifier>DAGdZA2mn2o</dc:identifier>
</cp:coreProperties>
</file>