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1297C-C83E-4663-AFE8-1A289003F4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5E840E-CE69-4EB3-90A8-DEDF5D1F67DD}">
      <dgm:prSet/>
      <dgm:spPr/>
      <dgm:t>
        <a:bodyPr/>
        <a:lstStyle/>
        <a:p>
          <a:r>
            <a:rPr lang="en-US"/>
            <a:t>ReactJS</a:t>
          </a:r>
        </a:p>
      </dgm:t>
    </dgm:pt>
    <dgm:pt modelId="{631D7B21-DD7D-4102-A04E-FDB559AC3559}" type="parTrans" cxnId="{861C04F5-D462-4BC5-84E1-901BE7AF7BE9}">
      <dgm:prSet/>
      <dgm:spPr/>
      <dgm:t>
        <a:bodyPr/>
        <a:lstStyle/>
        <a:p>
          <a:endParaRPr lang="en-US"/>
        </a:p>
      </dgm:t>
    </dgm:pt>
    <dgm:pt modelId="{1DD448E4-1FDB-4B92-93AA-1E0799B04D31}" type="sibTrans" cxnId="{861C04F5-D462-4BC5-84E1-901BE7AF7BE9}">
      <dgm:prSet/>
      <dgm:spPr/>
      <dgm:t>
        <a:bodyPr/>
        <a:lstStyle/>
        <a:p>
          <a:endParaRPr lang="en-US"/>
        </a:p>
      </dgm:t>
    </dgm:pt>
    <dgm:pt modelId="{8FF38A2C-5A5B-4BEF-8387-A346FDB55154}">
      <dgm:prSet/>
      <dgm:spPr/>
      <dgm:t>
        <a:bodyPr/>
        <a:lstStyle/>
        <a:p>
          <a:r>
            <a:rPr lang="en-US"/>
            <a:t>.Net Core</a:t>
          </a:r>
        </a:p>
      </dgm:t>
    </dgm:pt>
    <dgm:pt modelId="{2E94490B-0FAE-4133-B906-C7CBFD960C00}" type="parTrans" cxnId="{6E7A9103-2EDD-45C1-A90E-DDCF53B358BC}">
      <dgm:prSet/>
      <dgm:spPr/>
      <dgm:t>
        <a:bodyPr/>
        <a:lstStyle/>
        <a:p>
          <a:endParaRPr lang="en-US"/>
        </a:p>
      </dgm:t>
    </dgm:pt>
    <dgm:pt modelId="{19599E21-4C69-4B38-A4F4-3F9B3D4C0CEE}" type="sibTrans" cxnId="{6E7A9103-2EDD-45C1-A90E-DDCF53B358BC}">
      <dgm:prSet/>
      <dgm:spPr/>
      <dgm:t>
        <a:bodyPr/>
        <a:lstStyle/>
        <a:p>
          <a:endParaRPr lang="en-US"/>
        </a:p>
      </dgm:t>
    </dgm:pt>
    <dgm:pt modelId="{577C8096-CC22-4B77-B75B-1DE816B1E586}">
      <dgm:prSet/>
      <dgm:spPr/>
      <dgm:t>
        <a:bodyPr/>
        <a:lstStyle/>
        <a:p>
          <a:r>
            <a:rPr lang="en-US"/>
            <a:t>SQL</a:t>
          </a:r>
        </a:p>
      </dgm:t>
    </dgm:pt>
    <dgm:pt modelId="{C4565C2F-504D-4EC8-813A-040FD7CEC591}" type="parTrans" cxnId="{0E8AE0C5-A5CB-4B77-A65C-C7C1E2313D08}">
      <dgm:prSet/>
      <dgm:spPr/>
      <dgm:t>
        <a:bodyPr/>
        <a:lstStyle/>
        <a:p>
          <a:endParaRPr lang="en-US"/>
        </a:p>
      </dgm:t>
    </dgm:pt>
    <dgm:pt modelId="{F8B829F6-396E-4C92-94BD-DF6BEB57B611}" type="sibTrans" cxnId="{0E8AE0C5-A5CB-4B77-A65C-C7C1E2313D08}">
      <dgm:prSet/>
      <dgm:spPr/>
      <dgm:t>
        <a:bodyPr/>
        <a:lstStyle/>
        <a:p>
          <a:endParaRPr lang="en-US"/>
        </a:p>
      </dgm:t>
    </dgm:pt>
    <dgm:pt modelId="{A1613992-E0E5-4280-A631-615E68096D44}" type="pres">
      <dgm:prSet presAssocID="{6581297C-C83E-4663-AFE8-1A289003F413}" presName="linear" presStyleCnt="0">
        <dgm:presLayoutVars>
          <dgm:animLvl val="lvl"/>
          <dgm:resizeHandles val="exact"/>
        </dgm:presLayoutVars>
      </dgm:prSet>
      <dgm:spPr/>
    </dgm:pt>
    <dgm:pt modelId="{852A234F-3FBD-4787-884B-24C6BED8D24B}" type="pres">
      <dgm:prSet presAssocID="{C45E840E-CE69-4EB3-90A8-DEDF5D1F67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2B6780-3963-49DB-B48E-5AD98D4690A8}" type="pres">
      <dgm:prSet presAssocID="{1DD448E4-1FDB-4B92-93AA-1E0799B04D31}" presName="spacer" presStyleCnt="0"/>
      <dgm:spPr/>
    </dgm:pt>
    <dgm:pt modelId="{826F5BAF-03A6-4023-8125-CFB84A6C2419}" type="pres">
      <dgm:prSet presAssocID="{8FF38A2C-5A5B-4BEF-8387-A346FDB551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631547-66BF-4250-B997-C7F606D49840}" type="pres">
      <dgm:prSet presAssocID="{19599E21-4C69-4B38-A4F4-3F9B3D4C0CEE}" presName="spacer" presStyleCnt="0"/>
      <dgm:spPr/>
    </dgm:pt>
    <dgm:pt modelId="{5F4B22F0-F532-4912-873F-37C4A2A37023}" type="pres">
      <dgm:prSet presAssocID="{577C8096-CC22-4B77-B75B-1DE816B1E58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7A9103-2EDD-45C1-A90E-DDCF53B358BC}" srcId="{6581297C-C83E-4663-AFE8-1A289003F413}" destId="{8FF38A2C-5A5B-4BEF-8387-A346FDB55154}" srcOrd="1" destOrd="0" parTransId="{2E94490B-0FAE-4133-B906-C7CBFD960C00}" sibTransId="{19599E21-4C69-4B38-A4F4-3F9B3D4C0CEE}"/>
    <dgm:cxn modelId="{8C27DB60-016E-44EE-8A13-C752D4F83F2E}" type="presOf" srcId="{6581297C-C83E-4663-AFE8-1A289003F413}" destId="{A1613992-E0E5-4280-A631-615E68096D44}" srcOrd="0" destOrd="0" presId="urn:microsoft.com/office/officeart/2005/8/layout/vList2"/>
    <dgm:cxn modelId="{0824A34D-A6FF-4313-B613-076AA2F3A4AE}" type="presOf" srcId="{8FF38A2C-5A5B-4BEF-8387-A346FDB55154}" destId="{826F5BAF-03A6-4023-8125-CFB84A6C2419}" srcOrd="0" destOrd="0" presId="urn:microsoft.com/office/officeart/2005/8/layout/vList2"/>
    <dgm:cxn modelId="{459FE554-D689-44FF-9B55-24C995FB88C4}" type="presOf" srcId="{577C8096-CC22-4B77-B75B-1DE816B1E586}" destId="{5F4B22F0-F532-4912-873F-37C4A2A37023}" srcOrd="0" destOrd="0" presId="urn:microsoft.com/office/officeart/2005/8/layout/vList2"/>
    <dgm:cxn modelId="{E2A200B5-3819-484F-B067-B787110A9641}" type="presOf" srcId="{C45E840E-CE69-4EB3-90A8-DEDF5D1F67DD}" destId="{852A234F-3FBD-4787-884B-24C6BED8D24B}" srcOrd="0" destOrd="0" presId="urn:microsoft.com/office/officeart/2005/8/layout/vList2"/>
    <dgm:cxn modelId="{0E8AE0C5-A5CB-4B77-A65C-C7C1E2313D08}" srcId="{6581297C-C83E-4663-AFE8-1A289003F413}" destId="{577C8096-CC22-4B77-B75B-1DE816B1E586}" srcOrd="2" destOrd="0" parTransId="{C4565C2F-504D-4EC8-813A-040FD7CEC591}" sibTransId="{F8B829F6-396E-4C92-94BD-DF6BEB57B611}"/>
    <dgm:cxn modelId="{861C04F5-D462-4BC5-84E1-901BE7AF7BE9}" srcId="{6581297C-C83E-4663-AFE8-1A289003F413}" destId="{C45E840E-CE69-4EB3-90A8-DEDF5D1F67DD}" srcOrd="0" destOrd="0" parTransId="{631D7B21-DD7D-4102-A04E-FDB559AC3559}" sibTransId="{1DD448E4-1FDB-4B92-93AA-1E0799B04D31}"/>
    <dgm:cxn modelId="{A0211452-AC45-4399-BFF2-09025A293E4E}" type="presParOf" srcId="{A1613992-E0E5-4280-A631-615E68096D44}" destId="{852A234F-3FBD-4787-884B-24C6BED8D24B}" srcOrd="0" destOrd="0" presId="urn:microsoft.com/office/officeart/2005/8/layout/vList2"/>
    <dgm:cxn modelId="{68D36F11-110A-4A6C-B14D-71ECD8C67B88}" type="presParOf" srcId="{A1613992-E0E5-4280-A631-615E68096D44}" destId="{632B6780-3963-49DB-B48E-5AD98D4690A8}" srcOrd="1" destOrd="0" presId="urn:microsoft.com/office/officeart/2005/8/layout/vList2"/>
    <dgm:cxn modelId="{83A08950-B040-4F10-BD0B-8C680C7D5D9D}" type="presParOf" srcId="{A1613992-E0E5-4280-A631-615E68096D44}" destId="{826F5BAF-03A6-4023-8125-CFB84A6C2419}" srcOrd="2" destOrd="0" presId="urn:microsoft.com/office/officeart/2005/8/layout/vList2"/>
    <dgm:cxn modelId="{A7F8EF01-8A0E-43F4-AC75-9913710FF786}" type="presParOf" srcId="{A1613992-E0E5-4280-A631-615E68096D44}" destId="{EB631547-66BF-4250-B997-C7F606D49840}" srcOrd="3" destOrd="0" presId="urn:microsoft.com/office/officeart/2005/8/layout/vList2"/>
    <dgm:cxn modelId="{367F52B4-B139-42E9-9780-63D52E784FF9}" type="presParOf" srcId="{A1613992-E0E5-4280-A631-615E68096D44}" destId="{5F4B22F0-F532-4912-873F-37C4A2A370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A234F-3FBD-4787-884B-24C6BED8D24B}">
      <dsp:nvSpPr>
        <dsp:cNvPr id="0" name=""/>
        <dsp:cNvSpPr/>
      </dsp:nvSpPr>
      <dsp:spPr>
        <a:xfrm>
          <a:off x="0" y="256563"/>
          <a:ext cx="6735443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ReactJS</a:t>
          </a:r>
        </a:p>
      </dsp:txBody>
      <dsp:txXfrm>
        <a:off x="76105" y="332668"/>
        <a:ext cx="6583233" cy="1406815"/>
      </dsp:txXfrm>
    </dsp:sp>
    <dsp:sp modelId="{826F5BAF-03A6-4023-8125-CFB84A6C2419}">
      <dsp:nvSpPr>
        <dsp:cNvPr id="0" name=""/>
        <dsp:cNvSpPr/>
      </dsp:nvSpPr>
      <dsp:spPr>
        <a:xfrm>
          <a:off x="0" y="2002788"/>
          <a:ext cx="6735443" cy="1559025"/>
        </a:xfrm>
        <a:prstGeom prst="roundRect">
          <a:avLst/>
        </a:prstGeom>
        <a:solidFill>
          <a:schemeClr val="accent2">
            <a:hueOff val="-747433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.Net Core</a:t>
          </a:r>
        </a:p>
      </dsp:txBody>
      <dsp:txXfrm>
        <a:off x="76105" y="2078893"/>
        <a:ext cx="6583233" cy="1406815"/>
      </dsp:txXfrm>
    </dsp:sp>
    <dsp:sp modelId="{5F4B22F0-F532-4912-873F-37C4A2A37023}">
      <dsp:nvSpPr>
        <dsp:cNvPr id="0" name=""/>
        <dsp:cNvSpPr/>
      </dsp:nvSpPr>
      <dsp:spPr>
        <a:xfrm>
          <a:off x="0" y="3749013"/>
          <a:ext cx="6735443" cy="1559025"/>
        </a:xfrm>
        <a:prstGeom prst="roundRect">
          <a:avLst/>
        </a:prstGeom>
        <a:solidFill>
          <a:schemeClr val="accent2">
            <a:hueOff val="-1494867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SQL</a:t>
          </a:r>
        </a:p>
      </dsp:txBody>
      <dsp:txXfrm>
        <a:off x="76105" y="3825118"/>
        <a:ext cx="6583233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1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51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43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73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04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28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45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34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op view of 3D hexagons">
            <a:extLst>
              <a:ext uri="{FF2B5EF4-FFF2-40B4-BE49-F238E27FC236}">
                <a16:creationId xmlns:a16="http://schemas.microsoft.com/office/drawing/2014/main" id="{A43ED3BD-6EB1-477B-9D80-BB3F5C908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696B1-D945-4EC7-90FB-EF3BCDE22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Team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FDC98-581C-4CF5-A7B8-CC0258F68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Caleb Charpentier, Pradip Hamal, Jonathon Barber, Linnell Matthews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35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1C9F8-7390-4913-9D2C-92B544BD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Dr. April Wright</a:t>
            </a:r>
            <a:b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Professor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57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E6C83-AF5D-4566-8744-8C33F9DE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Learning App 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41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AB40B-E676-4F29-88BA-07631619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7C7D-54AB-4D39-B841-EA57B4BFE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78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57F5C-9481-4F37-90A0-68EC966E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38" name="Rectangle: Rounded Corners 33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72F3FD70-1859-4C6F-A064-8943F06EE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376633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2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0BC40-C278-4F2F-9BA4-7A688F6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Progress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78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8D955-D237-48AF-9F97-C20965EB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9F492-C267-4DDB-8B38-8F3E0799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6447-1DE6-4EAB-90F4-625EDD8BD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34855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93BB1"/>
      </a:accent2>
      <a:accent3>
        <a:srgbClr val="4D50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F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Team 3</vt:lpstr>
      <vt:lpstr>Dr. April Wright Professor</vt:lpstr>
      <vt:lpstr>Learning App 3</vt:lpstr>
      <vt:lpstr>Why?</vt:lpstr>
      <vt:lpstr>Technologies Used</vt:lpstr>
      <vt:lpstr>Our Progress</vt:lpstr>
      <vt:lpstr>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Pradip Hamal</dc:creator>
  <cp:lastModifiedBy>Pradip Hamal</cp:lastModifiedBy>
  <cp:revision>1</cp:revision>
  <dcterms:created xsi:type="dcterms:W3CDTF">2021-06-27T00:17:31Z</dcterms:created>
  <dcterms:modified xsi:type="dcterms:W3CDTF">2021-06-27T00:18:09Z</dcterms:modified>
</cp:coreProperties>
</file>