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2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theme/themeOverride20.xml" ContentType="application/vnd.openxmlformats-officedocument.themeOverride+xml"/>
  <Override PartName="/ppt/theme/themeOverride6.xml" ContentType="application/vnd.openxmlformats-officedocument.themeOverride+xml"/>
  <Override PartName="/ppt/diagrams/drawing1.xml" ContentType="application/vnd.ms-office.drawingml.diagramDrawing+xml"/>
  <Override PartName="/ppt/diagrams/colors1.xml" ContentType="application/vnd.openxmlformats-officedocument.drawingml.diagramColors+xml"/>
  <Override PartName="/ppt/theme/themeOverride7.xml" ContentType="application/vnd.openxmlformats-officedocument.themeOverride+xml"/>
  <Override PartName="/ppt/theme/themeOverride8.xml" ContentType="application/vnd.openxmlformats-officedocument.themeOverride+xml"/>
  <Override PartName="/ppt/notesMasters/notesMaster1.xml" ContentType="application/vnd.openxmlformats-officedocument.presentationml.notesMaster+xml"/>
  <Override PartName="/ppt/diagrams/quickStyle1.xml" ContentType="application/vnd.openxmlformats-officedocument.drawingml.diagramStyle+xml"/>
  <Override PartName="/ppt/diagrams/layout1.xml" ContentType="application/vnd.openxmlformats-officedocument.drawingml.diagramLayout+xml"/>
  <Override PartName="/ppt/theme/themeOverride5.xml" ContentType="application/vnd.openxmlformats-officedocument.themeOverrid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19.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18.xml" ContentType="application/vnd.openxmlformats-officedocument.themeOverride+xml"/>
  <Override PartName="/ppt/theme/themeOverride9.xml" ContentType="application/vnd.openxmlformats-officedocument.themeOverride+xml"/>
  <Override PartName="/ppt/theme/themeOverride16.xml" ContentType="application/vnd.openxmlformats-officedocument.themeOverride+xml"/>
  <Override PartName="/ppt/theme/themeOverride10.xml" ContentType="application/vnd.openxmlformats-officedocument.themeOverride+xml"/>
  <Override PartName="/ppt/theme/themeOverride17.xml" ContentType="application/vnd.openxmlformats-officedocument.themeOverride+xml"/>
  <Override PartName="/ppt/theme/themeOverride11.xml" ContentType="application/vnd.openxmlformats-officedocument.themeOverride+xml"/>
  <Override PartName="/ppt/theme/themeOverride13.xml" ContentType="application/vnd.openxmlformats-officedocument.themeOverride+xml"/>
  <Override PartName="/ppt/theme/themeOverride15.xml" ContentType="application/vnd.openxmlformats-officedocument.themeOverride+xml"/>
  <Override PartName="/ppt/theme/themeOverride12.xml" ContentType="application/vnd.openxmlformats-officedocument.themeOverride+xml"/>
  <Override PartName="/ppt/theme/themeOverride14.xml" ContentType="application/vnd.openxmlformats-officedocument.themeOverrid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0"/>
  </p:notesMasterIdLst>
  <p:sldIdLst>
    <p:sldId id="265" r:id="rId2"/>
    <p:sldId id="274" r:id="rId3"/>
    <p:sldId id="276" r:id="rId4"/>
    <p:sldId id="277" r:id="rId5"/>
    <p:sldId id="278" r:id="rId6"/>
    <p:sldId id="280" r:id="rId7"/>
    <p:sldId id="279" r:id="rId8"/>
    <p:sldId id="281" r:id="rId9"/>
    <p:sldId id="283" r:id="rId10"/>
    <p:sldId id="282" r:id="rId11"/>
    <p:sldId id="257" r:id="rId12"/>
    <p:sldId id="258" r:id="rId13"/>
    <p:sldId id="260" r:id="rId14"/>
    <p:sldId id="261" r:id="rId15"/>
    <p:sldId id="266" r:id="rId16"/>
    <p:sldId id="262" r:id="rId17"/>
    <p:sldId id="263" r:id="rId18"/>
    <p:sldId id="267" r:id="rId19"/>
    <p:sldId id="269" r:id="rId20"/>
    <p:sldId id="270" r:id="rId21"/>
    <p:sldId id="271" r:id="rId22"/>
    <p:sldId id="268" r:id="rId23"/>
    <p:sldId id="286" r:id="rId24"/>
    <p:sldId id="287" r:id="rId25"/>
    <p:sldId id="288" r:id="rId26"/>
    <p:sldId id="259"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82E3E3-219D-4B9A-9D57-31A680D96373}" type="doc">
      <dgm:prSet loTypeId="urn:microsoft.com/office/officeart/2005/8/layout/list1" loCatId="list" qsTypeId="urn:microsoft.com/office/officeart/2005/8/quickstyle/3d3" qsCatId="3D" csTypeId="urn:microsoft.com/office/officeart/2005/8/colors/accent5_2" csCatId="accent5" phldr="1"/>
      <dgm:spPr/>
      <dgm:t>
        <a:bodyPr/>
        <a:lstStyle/>
        <a:p>
          <a:endParaRPr lang="en-US"/>
        </a:p>
      </dgm:t>
    </dgm:pt>
    <dgm:pt modelId="{964CD152-9DC6-46A3-ADE5-D4429E34F703}">
      <dgm:prSet phldrT="[Text]"/>
      <dgm:spPr/>
      <dgm:t>
        <a:bodyPr/>
        <a:lstStyle/>
        <a:p>
          <a:r>
            <a:rPr lang="en-IN" dirty="0">
              <a:solidFill>
                <a:schemeClr val="bg2">
                  <a:lumMod val="85000"/>
                  <a:lumOff val="15000"/>
                </a:schemeClr>
              </a:solidFill>
            </a:rPr>
            <a:t>Daily Conference Room Internet, Machine and Voice testing.</a:t>
          </a:r>
          <a:endParaRPr lang="en-US" dirty="0">
            <a:solidFill>
              <a:schemeClr val="bg2">
                <a:lumMod val="85000"/>
                <a:lumOff val="15000"/>
              </a:schemeClr>
            </a:solidFill>
          </a:endParaRPr>
        </a:p>
      </dgm:t>
    </dgm:pt>
    <dgm:pt modelId="{8094399A-3074-49B2-8183-E07916A4E118}" type="parTrans" cxnId="{BB6110AD-F9CB-4137-8245-1A856D544F84}">
      <dgm:prSet/>
      <dgm:spPr/>
      <dgm:t>
        <a:bodyPr/>
        <a:lstStyle/>
        <a:p>
          <a:endParaRPr lang="en-US"/>
        </a:p>
      </dgm:t>
    </dgm:pt>
    <dgm:pt modelId="{50F53708-A5ED-49F9-9722-5A8F438FF0E8}" type="sibTrans" cxnId="{BB6110AD-F9CB-4137-8245-1A856D544F84}">
      <dgm:prSet/>
      <dgm:spPr/>
      <dgm:t>
        <a:bodyPr/>
        <a:lstStyle/>
        <a:p>
          <a:endParaRPr lang="en-US"/>
        </a:p>
      </dgm:t>
    </dgm:pt>
    <dgm:pt modelId="{0CE8305E-7B2D-4B6C-B4F3-44E8A3039FD3}">
      <dgm:prSet phldrT="[Text]"/>
      <dgm:spPr/>
      <dgm:t>
        <a:bodyPr/>
        <a:lstStyle/>
        <a:p>
          <a:r>
            <a:rPr lang="en-US" dirty="0">
              <a:solidFill>
                <a:schemeClr val="bg2">
                  <a:lumMod val="85000"/>
                  <a:lumOff val="15000"/>
                </a:schemeClr>
              </a:solidFill>
            </a:rPr>
            <a:t>Daily Camera Status check</a:t>
          </a:r>
        </a:p>
      </dgm:t>
    </dgm:pt>
    <dgm:pt modelId="{4EE93FA3-6E7E-417D-999E-E7F139B958C3}" type="parTrans" cxnId="{E3E16766-401E-4F85-AF77-6BFF3D9780EA}">
      <dgm:prSet/>
      <dgm:spPr/>
      <dgm:t>
        <a:bodyPr/>
        <a:lstStyle/>
        <a:p>
          <a:endParaRPr lang="en-US"/>
        </a:p>
      </dgm:t>
    </dgm:pt>
    <dgm:pt modelId="{5F7C3B05-CA95-4DF6-943A-F398389D6624}" type="sibTrans" cxnId="{E3E16766-401E-4F85-AF77-6BFF3D9780EA}">
      <dgm:prSet/>
      <dgm:spPr/>
      <dgm:t>
        <a:bodyPr/>
        <a:lstStyle/>
        <a:p>
          <a:endParaRPr lang="en-US"/>
        </a:p>
      </dgm:t>
    </dgm:pt>
    <dgm:pt modelId="{ACF57015-9C2E-49E6-99E4-2E3A4694D9B2}">
      <dgm:prSet phldrT="[Text]"/>
      <dgm:spPr/>
      <dgm:t>
        <a:bodyPr/>
        <a:lstStyle/>
        <a:p>
          <a:r>
            <a:rPr lang="en-IN" dirty="0">
              <a:solidFill>
                <a:schemeClr val="bg2">
                  <a:lumMod val="85000"/>
                  <a:lumOff val="15000"/>
                </a:schemeClr>
              </a:solidFill>
            </a:rPr>
            <a:t>Daily Internet &amp; Voice Testing of All US/EU offices</a:t>
          </a:r>
          <a:endParaRPr lang="en-US" dirty="0">
            <a:solidFill>
              <a:schemeClr val="bg2">
                <a:lumMod val="85000"/>
                <a:lumOff val="15000"/>
              </a:schemeClr>
            </a:solidFill>
          </a:endParaRPr>
        </a:p>
      </dgm:t>
    </dgm:pt>
    <dgm:pt modelId="{2EF5CF50-BA24-47C4-8078-413358CAF8F5}" type="parTrans" cxnId="{76FB0FDD-1EBA-4E44-88B7-D98AB01E1AF4}">
      <dgm:prSet/>
      <dgm:spPr/>
      <dgm:t>
        <a:bodyPr/>
        <a:lstStyle/>
        <a:p>
          <a:endParaRPr lang="en-US"/>
        </a:p>
      </dgm:t>
    </dgm:pt>
    <dgm:pt modelId="{5DFBFB37-F2A2-4064-B251-7E9CAE8FD1DE}" type="sibTrans" cxnId="{76FB0FDD-1EBA-4E44-88B7-D98AB01E1AF4}">
      <dgm:prSet/>
      <dgm:spPr/>
      <dgm:t>
        <a:bodyPr/>
        <a:lstStyle/>
        <a:p>
          <a:endParaRPr lang="en-US"/>
        </a:p>
      </dgm:t>
    </dgm:pt>
    <dgm:pt modelId="{30070ABB-D63C-4EAF-B149-95021E899B3A}">
      <dgm:prSet/>
      <dgm:spPr/>
      <dgm:t>
        <a:bodyPr/>
        <a:lstStyle/>
        <a:p>
          <a:r>
            <a:rPr lang="en-US" dirty="0">
              <a:solidFill>
                <a:schemeClr val="bg2">
                  <a:lumMod val="85000"/>
                  <a:lumOff val="15000"/>
                </a:schemeClr>
              </a:solidFill>
            </a:rPr>
            <a:t>Weekly Machine Inspections &amp; reports</a:t>
          </a:r>
        </a:p>
      </dgm:t>
    </dgm:pt>
    <dgm:pt modelId="{2A35BA9A-2CE0-4022-9FD1-E1932478C501}" type="parTrans" cxnId="{A596067D-0A61-4593-97F7-6622381E5629}">
      <dgm:prSet/>
      <dgm:spPr/>
      <dgm:t>
        <a:bodyPr/>
        <a:lstStyle/>
        <a:p>
          <a:endParaRPr lang="en-US"/>
        </a:p>
      </dgm:t>
    </dgm:pt>
    <dgm:pt modelId="{0960D7D3-A4E5-4DF7-8F9E-35744D56C250}" type="sibTrans" cxnId="{A596067D-0A61-4593-97F7-6622381E5629}">
      <dgm:prSet/>
      <dgm:spPr/>
      <dgm:t>
        <a:bodyPr/>
        <a:lstStyle/>
        <a:p>
          <a:endParaRPr lang="en-US"/>
        </a:p>
      </dgm:t>
    </dgm:pt>
    <dgm:pt modelId="{BC91361C-6745-4581-B1E4-DFB442182B63}">
      <dgm:prSet/>
      <dgm:spPr/>
      <dgm:t>
        <a:bodyPr/>
        <a:lstStyle/>
        <a:p>
          <a:r>
            <a:rPr lang="en-US" dirty="0">
              <a:solidFill>
                <a:schemeClr val="bg2">
                  <a:lumMod val="85000"/>
                  <a:lumOff val="15000"/>
                </a:schemeClr>
              </a:solidFill>
            </a:rPr>
            <a:t>Monthly Hardware Inventory check</a:t>
          </a:r>
        </a:p>
      </dgm:t>
    </dgm:pt>
    <dgm:pt modelId="{60021567-A207-4973-99A7-776B3FBD96D4}" type="parTrans" cxnId="{C5BAD884-57F2-4147-8BDD-E1FDCE5B40D7}">
      <dgm:prSet/>
      <dgm:spPr/>
      <dgm:t>
        <a:bodyPr/>
        <a:lstStyle/>
        <a:p>
          <a:endParaRPr lang="en-US"/>
        </a:p>
      </dgm:t>
    </dgm:pt>
    <dgm:pt modelId="{2E0266F6-C2BD-4FAF-8A08-815C1D5A683C}" type="sibTrans" cxnId="{C5BAD884-57F2-4147-8BDD-E1FDCE5B40D7}">
      <dgm:prSet/>
      <dgm:spPr/>
      <dgm:t>
        <a:bodyPr/>
        <a:lstStyle/>
        <a:p>
          <a:endParaRPr lang="en-US"/>
        </a:p>
      </dgm:t>
    </dgm:pt>
    <dgm:pt modelId="{859BD66E-B7E3-412F-B774-1EE0EB263B5F}">
      <dgm:prSet/>
      <dgm:spPr/>
      <dgm:t>
        <a:bodyPr/>
        <a:lstStyle/>
        <a:p>
          <a:r>
            <a:rPr lang="en-US" dirty="0">
              <a:solidFill>
                <a:schemeClr val="bg2">
                  <a:lumMod val="85000"/>
                  <a:lumOff val="15000"/>
                </a:schemeClr>
              </a:solidFill>
            </a:rPr>
            <a:t>Quarterly software Inventory check</a:t>
          </a:r>
        </a:p>
      </dgm:t>
    </dgm:pt>
    <dgm:pt modelId="{7F28D07D-FD21-4BAB-9EB8-7E8987E3FFFC}" type="parTrans" cxnId="{E7F97122-7487-4978-8CC6-9ED4785611E6}">
      <dgm:prSet/>
      <dgm:spPr/>
      <dgm:t>
        <a:bodyPr/>
        <a:lstStyle/>
        <a:p>
          <a:endParaRPr lang="en-US"/>
        </a:p>
      </dgm:t>
    </dgm:pt>
    <dgm:pt modelId="{54349902-63FF-469C-8B1A-97521467FA08}" type="sibTrans" cxnId="{E7F97122-7487-4978-8CC6-9ED4785611E6}">
      <dgm:prSet/>
      <dgm:spPr/>
      <dgm:t>
        <a:bodyPr/>
        <a:lstStyle/>
        <a:p>
          <a:endParaRPr lang="en-US"/>
        </a:p>
      </dgm:t>
    </dgm:pt>
    <dgm:pt modelId="{3AC767EF-1951-4B3C-8D64-404F98E8C134}" type="pres">
      <dgm:prSet presAssocID="{C682E3E3-219D-4B9A-9D57-31A680D96373}" presName="linear" presStyleCnt="0">
        <dgm:presLayoutVars>
          <dgm:dir/>
          <dgm:animLvl val="lvl"/>
          <dgm:resizeHandles val="exact"/>
        </dgm:presLayoutVars>
      </dgm:prSet>
      <dgm:spPr/>
      <dgm:t>
        <a:bodyPr/>
        <a:lstStyle/>
        <a:p>
          <a:endParaRPr lang="en-US"/>
        </a:p>
      </dgm:t>
    </dgm:pt>
    <dgm:pt modelId="{D3C767A7-D85F-40F3-B1B2-CD5D7F3FF72B}" type="pres">
      <dgm:prSet presAssocID="{964CD152-9DC6-46A3-ADE5-D4429E34F703}" presName="parentLin" presStyleCnt="0"/>
      <dgm:spPr/>
    </dgm:pt>
    <dgm:pt modelId="{2B90553B-4433-43BE-ABBB-15D1F09C7CB4}" type="pres">
      <dgm:prSet presAssocID="{964CD152-9DC6-46A3-ADE5-D4429E34F703}" presName="parentLeftMargin" presStyleLbl="node1" presStyleIdx="0" presStyleCnt="6"/>
      <dgm:spPr/>
      <dgm:t>
        <a:bodyPr/>
        <a:lstStyle/>
        <a:p>
          <a:endParaRPr lang="en-US"/>
        </a:p>
      </dgm:t>
    </dgm:pt>
    <dgm:pt modelId="{BF5C61AD-D632-4B72-AA07-C43D724D4A2B}" type="pres">
      <dgm:prSet presAssocID="{964CD152-9DC6-46A3-ADE5-D4429E34F703}" presName="parentText" presStyleLbl="node1" presStyleIdx="0" presStyleCnt="6" custLinFactNeighborY="4666">
        <dgm:presLayoutVars>
          <dgm:chMax val="0"/>
          <dgm:bulletEnabled val="1"/>
        </dgm:presLayoutVars>
      </dgm:prSet>
      <dgm:spPr/>
      <dgm:t>
        <a:bodyPr/>
        <a:lstStyle/>
        <a:p>
          <a:endParaRPr lang="en-US"/>
        </a:p>
      </dgm:t>
    </dgm:pt>
    <dgm:pt modelId="{C8324304-4C11-4703-BC14-999EE58A0B83}" type="pres">
      <dgm:prSet presAssocID="{964CD152-9DC6-46A3-ADE5-D4429E34F703}" presName="negativeSpace" presStyleCnt="0"/>
      <dgm:spPr/>
    </dgm:pt>
    <dgm:pt modelId="{052E3119-23D6-4D8E-8EE4-359C6E4507C3}" type="pres">
      <dgm:prSet presAssocID="{964CD152-9DC6-46A3-ADE5-D4429E34F703}" presName="childText" presStyleLbl="conFgAcc1" presStyleIdx="0" presStyleCnt="6">
        <dgm:presLayoutVars>
          <dgm:bulletEnabled val="1"/>
        </dgm:presLayoutVars>
      </dgm:prSet>
      <dgm:spPr/>
    </dgm:pt>
    <dgm:pt modelId="{1C23EA39-5935-4879-95C5-6FB8E602768B}" type="pres">
      <dgm:prSet presAssocID="{50F53708-A5ED-49F9-9722-5A8F438FF0E8}" presName="spaceBetweenRectangles" presStyleCnt="0"/>
      <dgm:spPr/>
    </dgm:pt>
    <dgm:pt modelId="{A9FB9B5E-B0F1-43A7-A055-22A637F49DE7}" type="pres">
      <dgm:prSet presAssocID="{0CE8305E-7B2D-4B6C-B4F3-44E8A3039FD3}" presName="parentLin" presStyleCnt="0"/>
      <dgm:spPr/>
    </dgm:pt>
    <dgm:pt modelId="{DE29FC3D-3927-4488-9520-A56B16E97BDF}" type="pres">
      <dgm:prSet presAssocID="{0CE8305E-7B2D-4B6C-B4F3-44E8A3039FD3}" presName="parentLeftMargin" presStyleLbl="node1" presStyleIdx="0" presStyleCnt="6"/>
      <dgm:spPr/>
      <dgm:t>
        <a:bodyPr/>
        <a:lstStyle/>
        <a:p>
          <a:endParaRPr lang="en-US"/>
        </a:p>
      </dgm:t>
    </dgm:pt>
    <dgm:pt modelId="{485CD1E9-793E-4E11-A36B-970EDC3AA105}" type="pres">
      <dgm:prSet presAssocID="{0CE8305E-7B2D-4B6C-B4F3-44E8A3039FD3}" presName="parentText" presStyleLbl="node1" presStyleIdx="1" presStyleCnt="6">
        <dgm:presLayoutVars>
          <dgm:chMax val="0"/>
          <dgm:bulletEnabled val="1"/>
        </dgm:presLayoutVars>
      </dgm:prSet>
      <dgm:spPr/>
      <dgm:t>
        <a:bodyPr/>
        <a:lstStyle/>
        <a:p>
          <a:endParaRPr lang="en-US"/>
        </a:p>
      </dgm:t>
    </dgm:pt>
    <dgm:pt modelId="{5F892D86-CCA9-43A0-9401-89723AA7B0E6}" type="pres">
      <dgm:prSet presAssocID="{0CE8305E-7B2D-4B6C-B4F3-44E8A3039FD3}" presName="negativeSpace" presStyleCnt="0"/>
      <dgm:spPr/>
    </dgm:pt>
    <dgm:pt modelId="{9238F9DA-4154-42F1-8FEE-96EE23C8327A}" type="pres">
      <dgm:prSet presAssocID="{0CE8305E-7B2D-4B6C-B4F3-44E8A3039FD3}" presName="childText" presStyleLbl="conFgAcc1" presStyleIdx="1" presStyleCnt="6">
        <dgm:presLayoutVars>
          <dgm:bulletEnabled val="1"/>
        </dgm:presLayoutVars>
      </dgm:prSet>
      <dgm:spPr/>
    </dgm:pt>
    <dgm:pt modelId="{C75003EE-608D-4C01-B12F-848F98B33C21}" type="pres">
      <dgm:prSet presAssocID="{5F7C3B05-CA95-4DF6-943A-F398389D6624}" presName="spaceBetweenRectangles" presStyleCnt="0"/>
      <dgm:spPr/>
    </dgm:pt>
    <dgm:pt modelId="{AF43DEBD-2265-4BE3-9358-A212159BD741}" type="pres">
      <dgm:prSet presAssocID="{ACF57015-9C2E-49E6-99E4-2E3A4694D9B2}" presName="parentLin" presStyleCnt="0"/>
      <dgm:spPr/>
    </dgm:pt>
    <dgm:pt modelId="{0511865A-4123-4C22-9E3E-2135E35B9D01}" type="pres">
      <dgm:prSet presAssocID="{ACF57015-9C2E-49E6-99E4-2E3A4694D9B2}" presName="parentLeftMargin" presStyleLbl="node1" presStyleIdx="1" presStyleCnt="6"/>
      <dgm:spPr/>
      <dgm:t>
        <a:bodyPr/>
        <a:lstStyle/>
        <a:p>
          <a:endParaRPr lang="en-US"/>
        </a:p>
      </dgm:t>
    </dgm:pt>
    <dgm:pt modelId="{DF494B4F-D01C-4F17-B486-8529D6A409F8}" type="pres">
      <dgm:prSet presAssocID="{ACF57015-9C2E-49E6-99E4-2E3A4694D9B2}" presName="parentText" presStyleLbl="node1" presStyleIdx="2" presStyleCnt="6">
        <dgm:presLayoutVars>
          <dgm:chMax val="0"/>
          <dgm:bulletEnabled val="1"/>
        </dgm:presLayoutVars>
      </dgm:prSet>
      <dgm:spPr/>
      <dgm:t>
        <a:bodyPr/>
        <a:lstStyle/>
        <a:p>
          <a:endParaRPr lang="en-US"/>
        </a:p>
      </dgm:t>
    </dgm:pt>
    <dgm:pt modelId="{A6AB6613-2D9C-4515-97D4-8B5079B64824}" type="pres">
      <dgm:prSet presAssocID="{ACF57015-9C2E-49E6-99E4-2E3A4694D9B2}" presName="negativeSpace" presStyleCnt="0"/>
      <dgm:spPr/>
    </dgm:pt>
    <dgm:pt modelId="{95C0968E-C6BF-4094-BE42-E53438FB5F50}" type="pres">
      <dgm:prSet presAssocID="{ACF57015-9C2E-49E6-99E4-2E3A4694D9B2}" presName="childText" presStyleLbl="conFgAcc1" presStyleIdx="2" presStyleCnt="6">
        <dgm:presLayoutVars>
          <dgm:bulletEnabled val="1"/>
        </dgm:presLayoutVars>
      </dgm:prSet>
      <dgm:spPr/>
    </dgm:pt>
    <dgm:pt modelId="{4E80D97A-B7CF-4F2C-A435-DBEB3E5AF410}" type="pres">
      <dgm:prSet presAssocID="{5DFBFB37-F2A2-4064-B251-7E9CAE8FD1DE}" presName="spaceBetweenRectangles" presStyleCnt="0"/>
      <dgm:spPr/>
    </dgm:pt>
    <dgm:pt modelId="{DD5EA9CA-E5DF-4F14-B902-FADC8A6B8B86}" type="pres">
      <dgm:prSet presAssocID="{30070ABB-D63C-4EAF-B149-95021E899B3A}" presName="parentLin" presStyleCnt="0"/>
      <dgm:spPr/>
    </dgm:pt>
    <dgm:pt modelId="{F70050B6-A2C2-40C4-AB10-EACAC7949312}" type="pres">
      <dgm:prSet presAssocID="{30070ABB-D63C-4EAF-B149-95021E899B3A}" presName="parentLeftMargin" presStyleLbl="node1" presStyleIdx="2" presStyleCnt="6"/>
      <dgm:spPr/>
      <dgm:t>
        <a:bodyPr/>
        <a:lstStyle/>
        <a:p>
          <a:endParaRPr lang="en-US"/>
        </a:p>
      </dgm:t>
    </dgm:pt>
    <dgm:pt modelId="{4F1D595A-C0A4-43BD-B0C8-8EDB50EB6CAC}" type="pres">
      <dgm:prSet presAssocID="{30070ABB-D63C-4EAF-B149-95021E899B3A}" presName="parentText" presStyleLbl="node1" presStyleIdx="3" presStyleCnt="6">
        <dgm:presLayoutVars>
          <dgm:chMax val="0"/>
          <dgm:bulletEnabled val="1"/>
        </dgm:presLayoutVars>
      </dgm:prSet>
      <dgm:spPr/>
      <dgm:t>
        <a:bodyPr/>
        <a:lstStyle/>
        <a:p>
          <a:endParaRPr lang="en-US"/>
        </a:p>
      </dgm:t>
    </dgm:pt>
    <dgm:pt modelId="{DEB9FD7F-3ACD-42C7-BE5D-D98D5E5994C7}" type="pres">
      <dgm:prSet presAssocID="{30070ABB-D63C-4EAF-B149-95021E899B3A}" presName="negativeSpace" presStyleCnt="0"/>
      <dgm:spPr/>
    </dgm:pt>
    <dgm:pt modelId="{402AFB2F-0C90-4B8E-84CB-029ECAD7B620}" type="pres">
      <dgm:prSet presAssocID="{30070ABB-D63C-4EAF-B149-95021E899B3A}" presName="childText" presStyleLbl="conFgAcc1" presStyleIdx="3" presStyleCnt="6">
        <dgm:presLayoutVars>
          <dgm:bulletEnabled val="1"/>
        </dgm:presLayoutVars>
      </dgm:prSet>
      <dgm:spPr/>
    </dgm:pt>
    <dgm:pt modelId="{ED389FD8-2789-4D39-8A42-631860BDAA73}" type="pres">
      <dgm:prSet presAssocID="{0960D7D3-A4E5-4DF7-8F9E-35744D56C250}" presName="spaceBetweenRectangles" presStyleCnt="0"/>
      <dgm:spPr/>
    </dgm:pt>
    <dgm:pt modelId="{EB376798-7240-4543-B269-010C277ABDAF}" type="pres">
      <dgm:prSet presAssocID="{BC91361C-6745-4581-B1E4-DFB442182B63}" presName="parentLin" presStyleCnt="0"/>
      <dgm:spPr/>
    </dgm:pt>
    <dgm:pt modelId="{5405A02B-A77B-4B1D-9B08-439F43911B42}" type="pres">
      <dgm:prSet presAssocID="{BC91361C-6745-4581-B1E4-DFB442182B63}" presName="parentLeftMargin" presStyleLbl="node1" presStyleIdx="3" presStyleCnt="6"/>
      <dgm:spPr/>
      <dgm:t>
        <a:bodyPr/>
        <a:lstStyle/>
        <a:p>
          <a:endParaRPr lang="en-US"/>
        </a:p>
      </dgm:t>
    </dgm:pt>
    <dgm:pt modelId="{58F56671-6E80-49E7-9403-A452DCC7FDAD}" type="pres">
      <dgm:prSet presAssocID="{BC91361C-6745-4581-B1E4-DFB442182B63}" presName="parentText" presStyleLbl="node1" presStyleIdx="4" presStyleCnt="6">
        <dgm:presLayoutVars>
          <dgm:chMax val="0"/>
          <dgm:bulletEnabled val="1"/>
        </dgm:presLayoutVars>
      </dgm:prSet>
      <dgm:spPr/>
      <dgm:t>
        <a:bodyPr/>
        <a:lstStyle/>
        <a:p>
          <a:endParaRPr lang="en-US"/>
        </a:p>
      </dgm:t>
    </dgm:pt>
    <dgm:pt modelId="{931D02AD-45D7-4342-80C0-1C3783086760}" type="pres">
      <dgm:prSet presAssocID="{BC91361C-6745-4581-B1E4-DFB442182B63}" presName="negativeSpace" presStyleCnt="0"/>
      <dgm:spPr/>
    </dgm:pt>
    <dgm:pt modelId="{B411D79E-7923-4019-A789-674920A05ECF}" type="pres">
      <dgm:prSet presAssocID="{BC91361C-6745-4581-B1E4-DFB442182B63}" presName="childText" presStyleLbl="conFgAcc1" presStyleIdx="4" presStyleCnt="6">
        <dgm:presLayoutVars>
          <dgm:bulletEnabled val="1"/>
        </dgm:presLayoutVars>
      </dgm:prSet>
      <dgm:spPr/>
    </dgm:pt>
    <dgm:pt modelId="{6BD6FB24-B1B7-40D8-99DE-52925B5F3D9A}" type="pres">
      <dgm:prSet presAssocID="{2E0266F6-C2BD-4FAF-8A08-815C1D5A683C}" presName="spaceBetweenRectangles" presStyleCnt="0"/>
      <dgm:spPr/>
    </dgm:pt>
    <dgm:pt modelId="{DFE36A85-4F29-4CA2-A690-3138517C2162}" type="pres">
      <dgm:prSet presAssocID="{859BD66E-B7E3-412F-B774-1EE0EB263B5F}" presName="parentLin" presStyleCnt="0"/>
      <dgm:spPr/>
    </dgm:pt>
    <dgm:pt modelId="{2555F223-13D7-44D7-9D05-380566B043F9}" type="pres">
      <dgm:prSet presAssocID="{859BD66E-B7E3-412F-B774-1EE0EB263B5F}" presName="parentLeftMargin" presStyleLbl="node1" presStyleIdx="4" presStyleCnt="6"/>
      <dgm:spPr/>
      <dgm:t>
        <a:bodyPr/>
        <a:lstStyle/>
        <a:p>
          <a:endParaRPr lang="en-US"/>
        </a:p>
      </dgm:t>
    </dgm:pt>
    <dgm:pt modelId="{CF28E97F-29C2-41DD-AFDE-E8B117971AE4}" type="pres">
      <dgm:prSet presAssocID="{859BD66E-B7E3-412F-B774-1EE0EB263B5F}" presName="parentText" presStyleLbl="node1" presStyleIdx="5" presStyleCnt="6" custLinFactNeighborY="7041">
        <dgm:presLayoutVars>
          <dgm:chMax val="0"/>
          <dgm:bulletEnabled val="1"/>
        </dgm:presLayoutVars>
      </dgm:prSet>
      <dgm:spPr/>
      <dgm:t>
        <a:bodyPr/>
        <a:lstStyle/>
        <a:p>
          <a:endParaRPr lang="en-US"/>
        </a:p>
      </dgm:t>
    </dgm:pt>
    <dgm:pt modelId="{DFCF06CF-9E6B-4516-BFE0-0766EF73FBB9}" type="pres">
      <dgm:prSet presAssocID="{859BD66E-B7E3-412F-B774-1EE0EB263B5F}" presName="negativeSpace" presStyleCnt="0"/>
      <dgm:spPr/>
    </dgm:pt>
    <dgm:pt modelId="{47E203F2-6AE9-4948-92F2-43A155FDDA63}" type="pres">
      <dgm:prSet presAssocID="{859BD66E-B7E3-412F-B774-1EE0EB263B5F}" presName="childText" presStyleLbl="conFgAcc1" presStyleIdx="5" presStyleCnt="6">
        <dgm:presLayoutVars>
          <dgm:bulletEnabled val="1"/>
        </dgm:presLayoutVars>
      </dgm:prSet>
      <dgm:spPr/>
    </dgm:pt>
  </dgm:ptLst>
  <dgm:cxnLst>
    <dgm:cxn modelId="{EC7018D1-21CD-4BFD-A779-BCAFFB757EB4}" type="presOf" srcId="{C682E3E3-219D-4B9A-9D57-31A680D96373}" destId="{3AC767EF-1951-4B3C-8D64-404F98E8C134}" srcOrd="0" destOrd="0" presId="urn:microsoft.com/office/officeart/2005/8/layout/list1"/>
    <dgm:cxn modelId="{933B6B73-C24B-4655-AC89-0EC0E2FF1D02}" type="presOf" srcId="{859BD66E-B7E3-412F-B774-1EE0EB263B5F}" destId="{2555F223-13D7-44D7-9D05-380566B043F9}" srcOrd="0" destOrd="0" presId="urn:microsoft.com/office/officeart/2005/8/layout/list1"/>
    <dgm:cxn modelId="{B9ED0E6B-4CB7-4240-BDDC-0AEBD9D09EE7}" type="presOf" srcId="{0CE8305E-7B2D-4B6C-B4F3-44E8A3039FD3}" destId="{DE29FC3D-3927-4488-9520-A56B16E97BDF}" srcOrd="0" destOrd="0" presId="urn:microsoft.com/office/officeart/2005/8/layout/list1"/>
    <dgm:cxn modelId="{E7F97122-7487-4978-8CC6-9ED4785611E6}" srcId="{C682E3E3-219D-4B9A-9D57-31A680D96373}" destId="{859BD66E-B7E3-412F-B774-1EE0EB263B5F}" srcOrd="5" destOrd="0" parTransId="{7F28D07D-FD21-4BAB-9EB8-7E8987E3FFFC}" sibTransId="{54349902-63FF-469C-8B1A-97521467FA08}"/>
    <dgm:cxn modelId="{1E7437F6-2C31-47BB-9954-C211EFA56D5F}" type="presOf" srcId="{30070ABB-D63C-4EAF-B149-95021E899B3A}" destId="{4F1D595A-C0A4-43BD-B0C8-8EDB50EB6CAC}" srcOrd="1" destOrd="0" presId="urn:microsoft.com/office/officeart/2005/8/layout/list1"/>
    <dgm:cxn modelId="{76FB0FDD-1EBA-4E44-88B7-D98AB01E1AF4}" srcId="{C682E3E3-219D-4B9A-9D57-31A680D96373}" destId="{ACF57015-9C2E-49E6-99E4-2E3A4694D9B2}" srcOrd="2" destOrd="0" parTransId="{2EF5CF50-BA24-47C4-8078-413358CAF8F5}" sibTransId="{5DFBFB37-F2A2-4064-B251-7E9CAE8FD1DE}"/>
    <dgm:cxn modelId="{DD84BAB4-E7EA-41F3-BEC6-A82335AF9095}" type="presOf" srcId="{964CD152-9DC6-46A3-ADE5-D4429E34F703}" destId="{2B90553B-4433-43BE-ABBB-15D1F09C7CB4}" srcOrd="0" destOrd="0" presId="urn:microsoft.com/office/officeart/2005/8/layout/list1"/>
    <dgm:cxn modelId="{7F8C411B-51DE-46B4-AB8F-3305E8D6C78F}" type="presOf" srcId="{30070ABB-D63C-4EAF-B149-95021E899B3A}" destId="{F70050B6-A2C2-40C4-AB10-EACAC7949312}" srcOrd="0" destOrd="0" presId="urn:microsoft.com/office/officeart/2005/8/layout/list1"/>
    <dgm:cxn modelId="{234F3B38-EB93-4B9D-A46E-F81DAEB17F24}" type="presOf" srcId="{BC91361C-6745-4581-B1E4-DFB442182B63}" destId="{5405A02B-A77B-4B1D-9B08-439F43911B42}" srcOrd="0" destOrd="0" presId="urn:microsoft.com/office/officeart/2005/8/layout/list1"/>
    <dgm:cxn modelId="{C5BAD884-57F2-4147-8BDD-E1FDCE5B40D7}" srcId="{C682E3E3-219D-4B9A-9D57-31A680D96373}" destId="{BC91361C-6745-4581-B1E4-DFB442182B63}" srcOrd="4" destOrd="0" parTransId="{60021567-A207-4973-99A7-776B3FBD96D4}" sibTransId="{2E0266F6-C2BD-4FAF-8A08-815C1D5A683C}"/>
    <dgm:cxn modelId="{C4D86FD8-2448-43A0-8F03-7A1DDDC56C2F}" type="presOf" srcId="{ACF57015-9C2E-49E6-99E4-2E3A4694D9B2}" destId="{DF494B4F-D01C-4F17-B486-8529D6A409F8}" srcOrd="1" destOrd="0" presId="urn:microsoft.com/office/officeart/2005/8/layout/list1"/>
    <dgm:cxn modelId="{A596067D-0A61-4593-97F7-6622381E5629}" srcId="{C682E3E3-219D-4B9A-9D57-31A680D96373}" destId="{30070ABB-D63C-4EAF-B149-95021E899B3A}" srcOrd="3" destOrd="0" parTransId="{2A35BA9A-2CE0-4022-9FD1-E1932478C501}" sibTransId="{0960D7D3-A4E5-4DF7-8F9E-35744D56C250}"/>
    <dgm:cxn modelId="{9EA09BC9-8923-430F-B28C-F7AD3BD441F8}" type="presOf" srcId="{ACF57015-9C2E-49E6-99E4-2E3A4694D9B2}" destId="{0511865A-4123-4C22-9E3E-2135E35B9D01}" srcOrd="0" destOrd="0" presId="urn:microsoft.com/office/officeart/2005/8/layout/list1"/>
    <dgm:cxn modelId="{625AD042-5229-4798-975E-C0E9119153A5}" type="presOf" srcId="{964CD152-9DC6-46A3-ADE5-D4429E34F703}" destId="{BF5C61AD-D632-4B72-AA07-C43D724D4A2B}" srcOrd="1" destOrd="0" presId="urn:microsoft.com/office/officeart/2005/8/layout/list1"/>
    <dgm:cxn modelId="{5C704D58-46C3-477E-8777-3FA13F2B491B}" type="presOf" srcId="{0CE8305E-7B2D-4B6C-B4F3-44E8A3039FD3}" destId="{485CD1E9-793E-4E11-A36B-970EDC3AA105}" srcOrd="1" destOrd="0" presId="urn:microsoft.com/office/officeart/2005/8/layout/list1"/>
    <dgm:cxn modelId="{E3E16766-401E-4F85-AF77-6BFF3D9780EA}" srcId="{C682E3E3-219D-4B9A-9D57-31A680D96373}" destId="{0CE8305E-7B2D-4B6C-B4F3-44E8A3039FD3}" srcOrd="1" destOrd="0" parTransId="{4EE93FA3-6E7E-417D-999E-E7F139B958C3}" sibTransId="{5F7C3B05-CA95-4DF6-943A-F398389D6624}"/>
    <dgm:cxn modelId="{B6F2792A-8F37-4805-B288-E7FEA76DC01B}" type="presOf" srcId="{BC91361C-6745-4581-B1E4-DFB442182B63}" destId="{58F56671-6E80-49E7-9403-A452DCC7FDAD}" srcOrd="1" destOrd="0" presId="urn:microsoft.com/office/officeart/2005/8/layout/list1"/>
    <dgm:cxn modelId="{7FF34436-F42B-40A2-86E5-753BFB876166}" type="presOf" srcId="{859BD66E-B7E3-412F-B774-1EE0EB263B5F}" destId="{CF28E97F-29C2-41DD-AFDE-E8B117971AE4}" srcOrd="1" destOrd="0" presId="urn:microsoft.com/office/officeart/2005/8/layout/list1"/>
    <dgm:cxn modelId="{BB6110AD-F9CB-4137-8245-1A856D544F84}" srcId="{C682E3E3-219D-4B9A-9D57-31A680D96373}" destId="{964CD152-9DC6-46A3-ADE5-D4429E34F703}" srcOrd="0" destOrd="0" parTransId="{8094399A-3074-49B2-8183-E07916A4E118}" sibTransId="{50F53708-A5ED-49F9-9722-5A8F438FF0E8}"/>
    <dgm:cxn modelId="{9EA422FA-AF41-4222-8C04-37BAD1FBF0D0}" type="presParOf" srcId="{3AC767EF-1951-4B3C-8D64-404F98E8C134}" destId="{D3C767A7-D85F-40F3-B1B2-CD5D7F3FF72B}" srcOrd="0" destOrd="0" presId="urn:microsoft.com/office/officeart/2005/8/layout/list1"/>
    <dgm:cxn modelId="{F36C8AE3-0EF4-4050-A3EB-3873F220A5AB}" type="presParOf" srcId="{D3C767A7-D85F-40F3-B1B2-CD5D7F3FF72B}" destId="{2B90553B-4433-43BE-ABBB-15D1F09C7CB4}" srcOrd="0" destOrd="0" presId="urn:microsoft.com/office/officeart/2005/8/layout/list1"/>
    <dgm:cxn modelId="{353C9240-0E8E-4557-A2F1-61DB3502FBAF}" type="presParOf" srcId="{D3C767A7-D85F-40F3-B1B2-CD5D7F3FF72B}" destId="{BF5C61AD-D632-4B72-AA07-C43D724D4A2B}" srcOrd="1" destOrd="0" presId="urn:microsoft.com/office/officeart/2005/8/layout/list1"/>
    <dgm:cxn modelId="{5F212683-AC06-407F-99D2-59DBA13A4BB8}" type="presParOf" srcId="{3AC767EF-1951-4B3C-8D64-404F98E8C134}" destId="{C8324304-4C11-4703-BC14-999EE58A0B83}" srcOrd="1" destOrd="0" presId="urn:microsoft.com/office/officeart/2005/8/layout/list1"/>
    <dgm:cxn modelId="{28C82A05-C54D-4D49-8140-ED5FF64686B2}" type="presParOf" srcId="{3AC767EF-1951-4B3C-8D64-404F98E8C134}" destId="{052E3119-23D6-4D8E-8EE4-359C6E4507C3}" srcOrd="2" destOrd="0" presId="urn:microsoft.com/office/officeart/2005/8/layout/list1"/>
    <dgm:cxn modelId="{16CD0B88-871A-4E56-A5F0-BE6091AF37D8}" type="presParOf" srcId="{3AC767EF-1951-4B3C-8D64-404F98E8C134}" destId="{1C23EA39-5935-4879-95C5-6FB8E602768B}" srcOrd="3" destOrd="0" presId="urn:microsoft.com/office/officeart/2005/8/layout/list1"/>
    <dgm:cxn modelId="{B4593E69-3159-4C9F-AE88-B9498ACC2BE8}" type="presParOf" srcId="{3AC767EF-1951-4B3C-8D64-404F98E8C134}" destId="{A9FB9B5E-B0F1-43A7-A055-22A637F49DE7}" srcOrd="4" destOrd="0" presId="urn:microsoft.com/office/officeart/2005/8/layout/list1"/>
    <dgm:cxn modelId="{C6E07733-FCE3-4B5C-8C81-C27C4E6881E2}" type="presParOf" srcId="{A9FB9B5E-B0F1-43A7-A055-22A637F49DE7}" destId="{DE29FC3D-3927-4488-9520-A56B16E97BDF}" srcOrd="0" destOrd="0" presId="urn:microsoft.com/office/officeart/2005/8/layout/list1"/>
    <dgm:cxn modelId="{CBBCFBFB-433D-42A4-AED5-8E124C92844D}" type="presParOf" srcId="{A9FB9B5E-B0F1-43A7-A055-22A637F49DE7}" destId="{485CD1E9-793E-4E11-A36B-970EDC3AA105}" srcOrd="1" destOrd="0" presId="urn:microsoft.com/office/officeart/2005/8/layout/list1"/>
    <dgm:cxn modelId="{E7CB2E34-44A1-4702-BB65-08003024D4AA}" type="presParOf" srcId="{3AC767EF-1951-4B3C-8D64-404F98E8C134}" destId="{5F892D86-CCA9-43A0-9401-89723AA7B0E6}" srcOrd="5" destOrd="0" presId="urn:microsoft.com/office/officeart/2005/8/layout/list1"/>
    <dgm:cxn modelId="{6E37CA6A-5C7B-48A3-952E-DD7B30044581}" type="presParOf" srcId="{3AC767EF-1951-4B3C-8D64-404F98E8C134}" destId="{9238F9DA-4154-42F1-8FEE-96EE23C8327A}" srcOrd="6" destOrd="0" presId="urn:microsoft.com/office/officeart/2005/8/layout/list1"/>
    <dgm:cxn modelId="{F8D4437B-6C48-4355-B6E6-25EB07006B9E}" type="presParOf" srcId="{3AC767EF-1951-4B3C-8D64-404F98E8C134}" destId="{C75003EE-608D-4C01-B12F-848F98B33C21}" srcOrd="7" destOrd="0" presId="urn:microsoft.com/office/officeart/2005/8/layout/list1"/>
    <dgm:cxn modelId="{F91B2F09-2347-415A-8691-C55476E5FC63}" type="presParOf" srcId="{3AC767EF-1951-4B3C-8D64-404F98E8C134}" destId="{AF43DEBD-2265-4BE3-9358-A212159BD741}" srcOrd="8" destOrd="0" presId="urn:microsoft.com/office/officeart/2005/8/layout/list1"/>
    <dgm:cxn modelId="{E623E616-68E2-4DA1-92CF-F71B55E3A540}" type="presParOf" srcId="{AF43DEBD-2265-4BE3-9358-A212159BD741}" destId="{0511865A-4123-4C22-9E3E-2135E35B9D01}" srcOrd="0" destOrd="0" presId="urn:microsoft.com/office/officeart/2005/8/layout/list1"/>
    <dgm:cxn modelId="{BFC33946-FA1D-431D-B370-785249002452}" type="presParOf" srcId="{AF43DEBD-2265-4BE3-9358-A212159BD741}" destId="{DF494B4F-D01C-4F17-B486-8529D6A409F8}" srcOrd="1" destOrd="0" presId="urn:microsoft.com/office/officeart/2005/8/layout/list1"/>
    <dgm:cxn modelId="{46572EA9-B446-4966-81DC-4509C06F18E4}" type="presParOf" srcId="{3AC767EF-1951-4B3C-8D64-404F98E8C134}" destId="{A6AB6613-2D9C-4515-97D4-8B5079B64824}" srcOrd="9" destOrd="0" presId="urn:microsoft.com/office/officeart/2005/8/layout/list1"/>
    <dgm:cxn modelId="{CB59875A-0924-4A5A-ABE1-B32A67D80900}" type="presParOf" srcId="{3AC767EF-1951-4B3C-8D64-404F98E8C134}" destId="{95C0968E-C6BF-4094-BE42-E53438FB5F50}" srcOrd="10" destOrd="0" presId="urn:microsoft.com/office/officeart/2005/8/layout/list1"/>
    <dgm:cxn modelId="{EC583C0A-2879-44DB-BDA8-EFBDDE885E05}" type="presParOf" srcId="{3AC767EF-1951-4B3C-8D64-404F98E8C134}" destId="{4E80D97A-B7CF-4F2C-A435-DBEB3E5AF410}" srcOrd="11" destOrd="0" presId="urn:microsoft.com/office/officeart/2005/8/layout/list1"/>
    <dgm:cxn modelId="{27C58AF8-471B-42D7-AD65-FCDF811163B3}" type="presParOf" srcId="{3AC767EF-1951-4B3C-8D64-404F98E8C134}" destId="{DD5EA9CA-E5DF-4F14-B902-FADC8A6B8B86}" srcOrd="12" destOrd="0" presId="urn:microsoft.com/office/officeart/2005/8/layout/list1"/>
    <dgm:cxn modelId="{BC066346-CFE0-47BC-9AB9-1D2E2BA43E78}" type="presParOf" srcId="{DD5EA9CA-E5DF-4F14-B902-FADC8A6B8B86}" destId="{F70050B6-A2C2-40C4-AB10-EACAC7949312}" srcOrd="0" destOrd="0" presId="urn:microsoft.com/office/officeart/2005/8/layout/list1"/>
    <dgm:cxn modelId="{A0B5ECA0-094C-4859-8F3C-40E618C09BC1}" type="presParOf" srcId="{DD5EA9CA-E5DF-4F14-B902-FADC8A6B8B86}" destId="{4F1D595A-C0A4-43BD-B0C8-8EDB50EB6CAC}" srcOrd="1" destOrd="0" presId="urn:microsoft.com/office/officeart/2005/8/layout/list1"/>
    <dgm:cxn modelId="{87716B8D-45C1-4448-AA46-AA0A0C12B290}" type="presParOf" srcId="{3AC767EF-1951-4B3C-8D64-404F98E8C134}" destId="{DEB9FD7F-3ACD-42C7-BE5D-D98D5E5994C7}" srcOrd="13" destOrd="0" presId="urn:microsoft.com/office/officeart/2005/8/layout/list1"/>
    <dgm:cxn modelId="{DCA16861-2B3C-4A02-9CB8-D9AB8B8EDF32}" type="presParOf" srcId="{3AC767EF-1951-4B3C-8D64-404F98E8C134}" destId="{402AFB2F-0C90-4B8E-84CB-029ECAD7B620}" srcOrd="14" destOrd="0" presId="urn:microsoft.com/office/officeart/2005/8/layout/list1"/>
    <dgm:cxn modelId="{5CABE9E8-2338-4B33-B9BE-69F803FA365C}" type="presParOf" srcId="{3AC767EF-1951-4B3C-8D64-404F98E8C134}" destId="{ED389FD8-2789-4D39-8A42-631860BDAA73}" srcOrd="15" destOrd="0" presId="urn:microsoft.com/office/officeart/2005/8/layout/list1"/>
    <dgm:cxn modelId="{4E435BBF-09B0-4155-A59F-43735E045955}" type="presParOf" srcId="{3AC767EF-1951-4B3C-8D64-404F98E8C134}" destId="{EB376798-7240-4543-B269-010C277ABDAF}" srcOrd="16" destOrd="0" presId="urn:microsoft.com/office/officeart/2005/8/layout/list1"/>
    <dgm:cxn modelId="{1852E2D1-C9BF-4ED4-A32E-360A2A4CB1C0}" type="presParOf" srcId="{EB376798-7240-4543-B269-010C277ABDAF}" destId="{5405A02B-A77B-4B1D-9B08-439F43911B42}" srcOrd="0" destOrd="0" presId="urn:microsoft.com/office/officeart/2005/8/layout/list1"/>
    <dgm:cxn modelId="{45CAA124-9C2D-43F4-8AFD-40502580657B}" type="presParOf" srcId="{EB376798-7240-4543-B269-010C277ABDAF}" destId="{58F56671-6E80-49E7-9403-A452DCC7FDAD}" srcOrd="1" destOrd="0" presId="urn:microsoft.com/office/officeart/2005/8/layout/list1"/>
    <dgm:cxn modelId="{3AF116D4-25DF-4F4B-891E-D40A349FBF76}" type="presParOf" srcId="{3AC767EF-1951-4B3C-8D64-404F98E8C134}" destId="{931D02AD-45D7-4342-80C0-1C3783086760}" srcOrd="17" destOrd="0" presId="urn:microsoft.com/office/officeart/2005/8/layout/list1"/>
    <dgm:cxn modelId="{2218BA95-446B-4539-B852-10A55DC87603}" type="presParOf" srcId="{3AC767EF-1951-4B3C-8D64-404F98E8C134}" destId="{B411D79E-7923-4019-A789-674920A05ECF}" srcOrd="18" destOrd="0" presId="urn:microsoft.com/office/officeart/2005/8/layout/list1"/>
    <dgm:cxn modelId="{CAD6A98B-FC5D-4922-8822-93428EC2AABA}" type="presParOf" srcId="{3AC767EF-1951-4B3C-8D64-404F98E8C134}" destId="{6BD6FB24-B1B7-40D8-99DE-52925B5F3D9A}" srcOrd="19" destOrd="0" presId="urn:microsoft.com/office/officeart/2005/8/layout/list1"/>
    <dgm:cxn modelId="{689AD843-EFC0-4A85-9ACC-850171C8A305}" type="presParOf" srcId="{3AC767EF-1951-4B3C-8D64-404F98E8C134}" destId="{DFE36A85-4F29-4CA2-A690-3138517C2162}" srcOrd="20" destOrd="0" presId="urn:microsoft.com/office/officeart/2005/8/layout/list1"/>
    <dgm:cxn modelId="{AC31EAD0-26B7-4D07-9BDA-C59447C8643C}" type="presParOf" srcId="{DFE36A85-4F29-4CA2-A690-3138517C2162}" destId="{2555F223-13D7-44D7-9D05-380566B043F9}" srcOrd="0" destOrd="0" presId="urn:microsoft.com/office/officeart/2005/8/layout/list1"/>
    <dgm:cxn modelId="{5D6ED6BE-27E0-43D1-9577-B1A22041C633}" type="presParOf" srcId="{DFE36A85-4F29-4CA2-A690-3138517C2162}" destId="{CF28E97F-29C2-41DD-AFDE-E8B117971AE4}" srcOrd="1" destOrd="0" presId="urn:microsoft.com/office/officeart/2005/8/layout/list1"/>
    <dgm:cxn modelId="{29BB780F-7430-4483-9F48-0DA4FCF96453}" type="presParOf" srcId="{3AC767EF-1951-4B3C-8D64-404F98E8C134}" destId="{DFCF06CF-9E6B-4516-BFE0-0766EF73FBB9}" srcOrd="21" destOrd="0" presId="urn:microsoft.com/office/officeart/2005/8/layout/list1"/>
    <dgm:cxn modelId="{D6C94244-9FDD-4439-BDC5-52E2F67A3453}" type="presParOf" srcId="{3AC767EF-1951-4B3C-8D64-404F98E8C134}" destId="{47E203F2-6AE9-4948-92F2-43A155FDDA6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E3119-23D6-4D8E-8EE4-359C6E4507C3}">
      <dsp:nvSpPr>
        <dsp:cNvPr id="0" name=""/>
        <dsp:cNvSpPr/>
      </dsp:nvSpPr>
      <dsp:spPr>
        <a:xfrm>
          <a:off x="0" y="364257"/>
          <a:ext cx="8192655"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F5C61AD-D632-4B72-AA07-C43D724D4A2B}">
      <dsp:nvSpPr>
        <dsp:cNvPr id="0" name=""/>
        <dsp:cNvSpPr/>
      </dsp:nvSpPr>
      <dsp:spPr>
        <a:xfrm>
          <a:off x="409632" y="96606"/>
          <a:ext cx="5734858" cy="59040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6764" tIns="0" rIns="216764" bIns="0" numCol="1" spcCol="1270" anchor="ctr" anchorCtr="0">
          <a:noAutofit/>
        </a:bodyPr>
        <a:lstStyle/>
        <a:p>
          <a:pPr lvl="0" algn="l" defTabSz="889000">
            <a:lnSpc>
              <a:spcPct val="90000"/>
            </a:lnSpc>
            <a:spcBef>
              <a:spcPct val="0"/>
            </a:spcBef>
            <a:spcAft>
              <a:spcPct val="35000"/>
            </a:spcAft>
          </a:pPr>
          <a:r>
            <a:rPr lang="en-IN" sz="2000" kern="1200" dirty="0">
              <a:solidFill>
                <a:schemeClr val="bg2">
                  <a:lumMod val="85000"/>
                  <a:lumOff val="15000"/>
                </a:schemeClr>
              </a:solidFill>
            </a:rPr>
            <a:t>Daily Conference Room Internet, Machine and Voice testing.</a:t>
          </a:r>
          <a:endParaRPr lang="en-US" sz="2000" kern="1200" dirty="0">
            <a:solidFill>
              <a:schemeClr val="bg2">
                <a:lumMod val="85000"/>
                <a:lumOff val="15000"/>
              </a:schemeClr>
            </a:solidFill>
          </a:endParaRPr>
        </a:p>
      </dsp:txBody>
      <dsp:txXfrm>
        <a:off x="438453" y="125427"/>
        <a:ext cx="5677216" cy="532758"/>
      </dsp:txXfrm>
    </dsp:sp>
    <dsp:sp modelId="{9238F9DA-4154-42F1-8FEE-96EE23C8327A}">
      <dsp:nvSpPr>
        <dsp:cNvPr id="0" name=""/>
        <dsp:cNvSpPr/>
      </dsp:nvSpPr>
      <dsp:spPr>
        <a:xfrm>
          <a:off x="0" y="1271458"/>
          <a:ext cx="8192655"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85CD1E9-793E-4E11-A36B-970EDC3AA105}">
      <dsp:nvSpPr>
        <dsp:cNvPr id="0" name=""/>
        <dsp:cNvSpPr/>
      </dsp:nvSpPr>
      <dsp:spPr>
        <a:xfrm>
          <a:off x="409632" y="976258"/>
          <a:ext cx="5734858" cy="59040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6764" tIns="0" rIns="216764" bIns="0" numCol="1" spcCol="1270" anchor="ctr" anchorCtr="0">
          <a:noAutofit/>
        </a:bodyPr>
        <a:lstStyle/>
        <a:p>
          <a:pPr lvl="0" algn="l" defTabSz="889000">
            <a:lnSpc>
              <a:spcPct val="90000"/>
            </a:lnSpc>
            <a:spcBef>
              <a:spcPct val="0"/>
            </a:spcBef>
            <a:spcAft>
              <a:spcPct val="35000"/>
            </a:spcAft>
          </a:pPr>
          <a:r>
            <a:rPr lang="en-US" sz="2000" kern="1200" dirty="0">
              <a:solidFill>
                <a:schemeClr val="bg2">
                  <a:lumMod val="85000"/>
                  <a:lumOff val="15000"/>
                </a:schemeClr>
              </a:solidFill>
            </a:rPr>
            <a:t>Daily Camera Status check</a:t>
          </a:r>
        </a:p>
      </dsp:txBody>
      <dsp:txXfrm>
        <a:off x="438453" y="1005079"/>
        <a:ext cx="5677216" cy="532758"/>
      </dsp:txXfrm>
    </dsp:sp>
    <dsp:sp modelId="{95C0968E-C6BF-4094-BE42-E53438FB5F50}">
      <dsp:nvSpPr>
        <dsp:cNvPr id="0" name=""/>
        <dsp:cNvSpPr/>
      </dsp:nvSpPr>
      <dsp:spPr>
        <a:xfrm>
          <a:off x="0" y="2178658"/>
          <a:ext cx="8192655"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F494B4F-D01C-4F17-B486-8529D6A409F8}">
      <dsp:nvSpPr>
        <dsp:cNvPr id="0" name=""/>
        <dsp:cNvSpPr/>
      </dsp:nvSpPr>
      <dsp:spPr>
        <a:xfrm>
          <a:off x="409632" y="1883458"/>
          <a:ext cx="5734858" cy="59040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6764" tIns="0" rIns="216764" bIns="0" numCol="1" spcCol="1270" anchor="ctr" anchorCtr="0">
          <a:noAutofit/>
        </a:bodyPr>
        <a:lstStyle/>
        <a:p>
          <a:pPr lvl="0" algn="l" defTabSz="889000">
            <a:lnSpc>
              <a:spcPct val="90000"/>
            </a:lnSpc>
            <a:spcBef>
              <a:spcPct val="0"/>
            </a:spcBef>
            <a:spcAft>
              <a:spcPct val="35000"/>
            </a:spcAft>
          </a:pPr>
          <a:r>
            <a:rPr lang="en-IN" sz="2000" kern="1200" dirty="0">
              <a:solidFill>
                <a:schemeClr val="bg2">
                  <a:lumMod val="85000"/>
                  <a:lumOff val="15000"/>
                </a:schemeClr>
              </a:solidFill>
            </a:rPr>
            <a:t>Daily Internet &amp; Voice Testing of All US/EU offices</a:t>
          </a:r>
          <a:endParaRPr lang="en-US" sz="2000" kern="1200" dirty="0">
            <a:solidFill>
              <a:schemeClr val="bg2">
                <a:lumMod val="85000"/>
                <a:lumOff val="15000"/>
              </a:schemeClr>
            </a:solidFill>
          </a:endParaRPr>
        </a:p>
      </dsp:txBody>
      <dsp:txXfrm>
        <a:off x="438453" y="1912279"/>
        <a:ext cx="5677216" cy="532758"/>
      </dsp:txXfrm>
    </dsp:sp>
    <dsp:sp modelId="{402AFB2F-0C90-4B8E-84CB-029ECAD7B620}">
      <dsp:nvSpPr>
        <dsp:cNvPr id="0" name=""/>
        <dsp:cNvSpPr/>
      </dsp:nvSpPr>
      <dsp:spPr>
        <a:xfrm>
          <a:off x="0" y="3085858"/>
          <a:ext cx="8192655"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F1D595A-C0A4-43BD-B0C8-8EDB50EB6CAC}">
      <dsp:nvSpPr>
        <dsp:cNvPr id="0" name=""/>
        <dsp:cNvSpPr/>
      </dsp:nvSpPr>
      <dsp:spPr>
        <a:xfrm>
          <a:off x="409632" y="2790658"/>
          <a:ext cx="5734858" cy="59040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6764" tIns="0" rIns="216764" bIns="0" numCol="1" spcCol="1270" anchor="ctr" anchorCtr="0">
          <a:noAutofit/>
        </a:bodyPr>
        <a:lstStyle/>
        <a:p>
          <a:pPr lvl="0" algn="l" defTabSz="889000">
            <a:lnSpc>
              <a:spcPct val="90000"/>
            </a:lnSpc>
            <a:spcBef>
              <a:spcPct val="0"/>
            </a:spcBef>
            <a:spcAft>
              <a:spcPct val="35000"/>
            </a:spcAft>
          </a:pPr>
          <a:r>
            <a:rPr lang="en-US" sz="2000" kern="1200" dirty="0">
              <a:solidFill>
                <a:schemeClr val="bg2">
                  <a:lumMod val="85000"/>
                  <a:lumOff val="15000"/>
                </a:schemeClr>
              </a:solidFill>
            </a:rPr>
            <a:t>Weekly Machine Inspections &amp; reports</a:t>
          </a:r>
        </a:p>
      </dsp:txBody>
      <dsp:txXfrm>
        <a:off x="438453" y="2819479"/>
        <a:ext cx="5677216" cy="532758"/>
      </dsp:txXfrm>
    </dsp:sp>
    <dsp:sp modelId="{B411D79E-7923-4019-A789-674920A05ECF}">
      <dsp:nvSpPr>
        <dsp:cNvPr id="0" name=""/>
        <dsp:cNvSpPr/>
      </dsp:nvSpPr>
      <dsp:spPr>
        <a:xfrm>
          <a:off x="0" y="3993058"/>
          <a:ext cx="8192655"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8F56671-6E80-49E7-9403-A452DCC7FDAD}">
      <dsp:nvSpPr>
        <dsp:cNvPr id="0" name=""/>
        <dsp:cNvSpPr/>
      </dsp:nvSpPr>
      <dsp:spPr>
        <a:xfrm>
          <a:off x="409632" y="3697858"/>
          <a:ext cx="5734858" cy="59040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6764" tIns="0" rIns="216764" bIns="0" numCol="1" spcCol="1270" anchor="ctr" anchorCtr="0">
          <a:noAutofit/>
        </a:bodyPr>
        <a:lstStyle/>
        <a:p>
          <a:pPr lvl="0" algn="l" defTabSz="889000">
            <a:lnSpc>
              <a:spcPct val="90000"/>
            </a:lnSpc>
            <a:spcBef>
              <a:spcPct val="0"/>
            </a:spcBef>
            <a:spcAft>
              <a:spcPct val="35000"/>
            </a:spcAft>
          </a:pPr>
          <a:r>
            <a:rPr lang="en-US" sz="2000" kern="1200" dirty="0">
              <a:solidFill>
                <a:schemeClr val="bg2">
                  <a:lumMod val="85000"/>
                  <a:lumOff val="15000"/>
                </a:schemeClr>
              </a:solidFill>
            </a:rPr>
            <a:t>Monthly Hardware Inventory check</a:t>
          </a:r>
        </a:p>
      </dsp:txBody>
      <dsp:txXfrm>
        <a:off x="438453" y="3726679"/>
        <a:ext cx="5677216" cy="532758"/>
      </dsp:txXfrm>
    </dsp:sp>
    <dsp:sp modelId="{47E203F2-6AE9-4948-92F2-43A155FDDA63}">
      <dsp:nvSpPr>
        <dsp:cNvPr id="0" name=""/>
        <dsp:cNvSpPr/>
      </dsp:nvSpPr>
      <dsp:spPr>
        <a:xfrm>
          <a:off x="0" y="4900258"/>
          <a:ext cx="8192655"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F28E97F-29C2-41DD-AFDE-E8B117971AE4}">
      <dsp:nvSpPr>
        <dsp:cNvPr id="0" name=""/>
        <dsp:cNvSpPr/>
      </dsp:nvSpPr>
      <dsp:spPr>
        <a:xfrm>
          <a:off x="409632" y="4646628"/>
          <a:ext cx="5734858" cy="59040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6764" tIns="0" rIns="216764" bIns="0" numCol="1" spcCol="1270" anchor="ctr" anchorCtr="0">
          <a:noAutofit/>
        </a:bodyPr>
        <a:lstStyle/>
        <a:p>
          <a:pPr lvl="0" algn="l" defTabSz="889000">
            <a:lnSpc>
              <a:spcPct val="90000"/>
            </a:lnSpc>
            <a:spcBef>
              <a:spcPct val="0"/>
            </a:spcBef>
            <a:spcAft>
              <a:spcPct val="35000"/>
            </a:spcAft>
          </a:pPr>
          <a:r>
            <a:rPr lang="en-US" sz="2000" kern="1200" dirty="0">
              <a:solidFill>
                <a:schemeClr val="bg2">
                  <a:lumMod val="85000"/>
                  <a:lumOff val="15000"/>
                </a:schemeClr>
              </a:solidFill>
            </a:rPr>
            <a:t>Quarterly software Inventory check</a:t>
          </a:r>
        </a:p>
      </dsp:txBody>
      <dsp:txXfrm>
        <a:off x="438453" y="4675449"/>
        <a:ext cx="5677216"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56E91-543F-473D-A02B-C54172260358}" type="datetimeFigureOut">
              <a:rPr lang="en-US" smtClean="0"/>
              <a:t>9/15/2017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E676E-2326-400A-9D70-1CC1A3B5E15B}" type="slidenum">
              <a:rPr lang="en-US" smtClean="0"/>
              <a:t>‹#›</a:t>
            </a:fld>
            <a:endParaRPr lang="en-US"/>
          </a:p>
        </p:txBody>
      </p:sp>
    </p:spTree>
    <p:extLst>
      <p:ext uri="{BB962C8B-B14F-4D97-AF65-F5344CB8AC3E}">
        <p14:creationId xmlns:p14="http://schemas.microsoft.com/office/powerpoint/2010/main" val="424488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90" name="Shape 4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284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2E676E-2326-400A-9D70-1CC1A3B5E15B}" type="slidenum">
              <a:rPr lang="en-US" smtClean="0"/>
              <a:t>15</a:t>
            </a:fld>
            <a:endParaRPr lang="en-US"/>
          </a:p>
        </p:txBody>
      </p:sp>
    </p:spTree>
    <p:extLst>
      <p:ext uri="{BB962C8B-B14F-4D97-AF65-F5344CB8AC3E}">
        <p14:creationId xmlns:p14="http://schemas.microsoft.com/office/powerpoint/2010/main" val="381424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8001" y="1417638"/>
            <a:ext cx="11214100" cy="203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30891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1443" y="228600"/>
            <a:ext cx="2400657" cy="2470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53783" y="228600"/>
            <a:ext cx="4062651" cy="2470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585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914400" y="2130431"/>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23" name="Shape 23"/>
          <p:cNvSpPr txBox="1">
            <a:spLocks noGrp="1"/>
          </p:cNvSpPr>
          <p:nvPr>
            <p:ph type="subTitle" idx="1"/>
          </p:nvPr>
        </p:nvSpPr>
        <p:spPr>
          <a:xfrm>
            <a:off x="1828801" y="3886201"/>
            <a:ext cx="8534399" cy="1752599"/>
          </a:xfrm>
          <a:prstGeom prst="rect">
            <a:avLst/>
          </a:prstGeom>
          <a:noFill/>
          <a:ln>
            <a:noFill/>
          </a:ln>
        </p:spPr>
        <p:txBody>
          <a:bodyPr lIns="91425" tIns="91425" rIns="91425" bIns="91425" anchor="t" anchorCtr="0"/>
          <a:lstStyle>
            <a:lvl1pPr marL="0" marR="0" lvl="0" indent="0" algn="ctr" rtl="0">
              <a:spcBef>
                <a:spcPts val="853"/>
              </a:spcBef>
              <a:buClr>
                <a:schemeClr val="lt1"/>
              </a:buClr>
              <a:buFont typeface="Arial"/>
              <a:buNone/>
              <a:defRPr sz="4267" b="0" i="0" u="none" strike="noStrike" cap="none">
                <a:solidFill>
                  <a:schemeClr val="lt1"/>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609601" y="6356353"/>
            <a:ext cx="2844799" cy="365124"/>
          </a:xfrm>
          <a:prstGeom prst="rect">
            <a:avLst/>
          </a:prstGeom>
          <a:noFill/>
          <a:ln>
            <a:noFill/>
          </a:ln>
        </p:spPr>
        <p:txBody>
          <a:bodyPr lIns="91425" tIns="91425" rIns="91425" bIns="91425" anchor="ctr" anchorCtr="0"/>
          <a:lstStyle>
            <a:lvl1pPr marL="0" marR="0" lvl="0" indent="0" algn="l" rtl="0">
              <a:spcBef>
                <a:spcPts val="0"/>
              </a:spcBef>
              <a:defRPr sz="1600" b="0" i="0" u="none" strike="noStrike" cap="none">
                <a:solidFill>
                  <a:schemeClr val="lt1"/>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fld id="{E03CA7EC-A01E-4B19-856D-E7AE5D389EEA}" type="datetimeFigureOut">
              <a:rPr lang="en-US" smtClean="0"/>
              <a:t>9/15/2017</a:t>
            </a:fld>
            <a:endParaRPr lang="en-US"/>
          </a:p>
        </p:txBody>
      </p:sp>
      <p:sp>
        <p:nvSpPr>
          <p:cNvPr id="25" name="Shape 25"/>
          <p:cNvSpPr txBox="1">
            <a:spLocks noGrp="1"/>
          </p:cNvSpPr>
          <p:nvPr>
            <p:ph type="ftr" idx="11"/>
          </p:nvPr>
        </p:nvSpPr>
        <p:spPr>
          <a:xfrm>
            <a:off x="4165600" y="6356353"/>
            <a:ext cx="3860800" cy="365124"/>
          </a:xfrm>
          <a:prstGeom prst="rect">
            <a:avLst/>
          </a:prstGeom>
          <a:noFill/>
          <a:ln>
            <a:noFill/>
          </a:ln>
        </p:spPr>
        <p:txBody>
          <a:bodyPr lIns="91425" tIns="91425" rIns="91425" bIns="91425" anchor="ctr" anchorCtr="0"/>
          <a:lstStyle>
            <a:lvl1pPr marL="0" marR="0" lvl="0" indent="0" algn="ctr" rtl="0">
              <a:spcBef>
                <a:spcPts val="0"/>
              </a:spcBef>
              <a:defRPr sz="1600" b="0" i="0" u="none" strike="noStrike" cap="none">
                <a:solidFill>
                  <a:schemeClr val="lt1"/>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lang="en-US"/>
          </a:p>
        </p:txBody>
      </p:sp>
      <p:sp>
        <p:nvSpPr>
          <p:cNvPr id="26" name="Shape 26"/>
          <p:cNvSpPr txBox="1">
            <a:spLocks noGrp="1"/>
          </p:cNvSpPr>
          <p:nvPr>
            <p:ph type="sldNum" idx="12"/>
          </p:nvPr>
        </p:nvSpPr>
        <p:spPr>
          <a:xfrm>
            <a:off x="8737601" y="6356353"/>
            <a:ext cx="2844799" cy="365124"/>
          </a:xfrm>
          <a:prstGeom prst="rect">
            <a:avLst/>
          </a:prstGeom>
          <a:noFill/>
          <a:ln>
            <a:noFill/>
          </a:ln>
        </p:spPr>
        <p:txBody>
          <a:bodyPr lIns="91425" tIns="45700" rIns="91425" bIns="45700" anchor="ctr" anchorCtr="0">
            <a:noAutofit/>
          </a:bodyPr>
          <a:lstStyle/>
          <a:p>
            <a:fld id="{DAC834A8-D903-4DD5-93B3-BE2267ED12FC}" type="slidenum">
              <a:rPr lang="en-US" smtClean="0"/>
              <a:t>‹#›</a:t>
            </a:fld>
            <a:endParaRPr lang="en-US"/>
          </a:p>
        </p:txBody>
      </p:sp>
    </p:spTree>
    <p:extLst>
      <p:ext uri="{BB962C8B-B14F-4D97-AF65-F5344CB8AC3E}">
        <p14:creationId xmlns:p14="http://schemas.microsoft.com/office/powerpoint/2010/main" val="1665275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09601" y="1447800"/>
            <a:ext cx="5384799" cy="4800600"/>
          </a:xfrm>
          <a:prstGeom prst="rect">
            <a:avLst/>
          </a:prstGeom>
          <a:noFill/>
          <a:ln>
            <a:noFill/>
          </a:ln>
        </p:spPr>
        <p:txBody>
          <a:bodyPr lIns="91425" tIns="91425" rIns="91425" bIns="91425" anchor="t" anchorCtr="0"/>
          <a:lstStyle>
            <a:lvl1pPr lvl="0" rtl="0">
              <a:spcBef>
                <a:spcPts val="0"/>
              </a:spcBef>
              <a:defRPr sz="3733"/>
            </a:lvl1pPr>
            <a:lvl2pPr lvl="1" rtl="0">
              <a:spcBef>
                <a:spcPts val="0"/>
              </a:spcBef>
              <a:defRPr sz="3200"/>
            </a:lvl2pPr>
            <a:lvl3pPr lvl="2" rtl="0">
              <a:spcBef>
                <a:spcPts val="0"/>
              </a:spcBef>
              <a:defRPr sz="2667"/>
            </a:lvl3pPr>
            <a:lvl4pPr lvl="3" rtl="0">
              <a:spcBef>
                <a:spcPts val="0"/>
              </a:spcBef>
              <a:defRPr sz="2400"/>
            </a:lvl4pPr>
            <a:lvl5pPr lvl="4" rtl="0">
              <a:spcBef>
                <a:spcPts val="0"/>
              </a:spcBef>
              <a:defRPr sz="2400"/>
            </a:lvl5pPr>
            <a:lvl6pPr lvl="5" rtl="0">
              <a:spcBef>
                <a:spcPts val="0"/>
              </a:spcBef>
              <a:defRPr sz="2400"/>
            </a:lvl6pPr>
            <a:lvl7pPr lvl="6" rtl="0">
              <a:spcBef>
                <a:spcPts val="0"/>
              </a:spcBef>
              <a:defRPr sz="2400"/>
            </a:lvl7pPr>
            <a:lvl8pPr lvl="7" rtl="0">
              <a:spcBef>
                <a:spcPts val="0"/>
              </a:spcBef>
              <a:defRPr sz="2400"/>
            </a:lvl8pPr>
            <a:lvl9pPr lvl="8" rtl="0">
              <a:spcBef>
                <a:spcPts val="0"/>
              </a:spcBef>
              <a:defRPr sz="2400"/>
            </a:lvl9pPr>
          </a:lstStyle>
          <a:p>
            <a:endParaRPr/>
          </a:p>
        </p:txBody>
      </p:sp>
      <p:sp>
        <p:nvSpPr>
          <p:cNvPr id="77" name="Shape 77"/>
          <p:cNvSpPr txBox="1">
            <a:spLocks noGrp="1"/>
          </p:cNvSpPr>
          <p:nvPr>
            <p:ph type="body" idx="2"/>
          </p:nvPr>
        </p:nvSpPr>
        <p:spPr>
          <a:xfrm>
            <a:off x="6197601" y="1447800"/>
            <a:ext cx="5384799" cy="4800600"/>
          </a:xfrm>
          <a:prstGeom prst="rect">
            <a:avLst/>
          </a:prstGeom>
          <a:noFill/>
          <a:ln>
            <a:noFill/>
          </a:ln>
        </p:spPr>
        <p:txBody>
          <a:bodyPr lIns="91425" tIns="91425" rIns="91425" bIns="91425" anchor="t" anchorCtr="0"/>
          <a:lstStyle>
            <a:lvl1pPr lvl="0" rtl="0">
              <a:spcBef>
                <a:spcPts val="0"/>
              </a:spcBef>
              <a:defRPr sz="3733"/>
            </a:lvl1pPr>
            <a:lvl2pPr lvl="1" rtl="0">
              <a:spcBef>
                <a:spcPts val="0"/>
              </a:spcBef>
              <a:defRPr sz="3200"/>
            </a:lvl2pPr>
            <a:lvl3pPr lvl="2" rtl="0">
              <a:spcBef>
                <a:spcPts val="0"/>
              </a:spcBef>
              <a:defRPr sz="2667"/>
            </a:lvl3pPr>
            <a:lvl4pPr lvl="3" rtl="0">
              <a:spcBef>
                <a:spcPts val="0"/>
              </a:spcBef>
              <a:defRPr sz="2400"/>
            </a:lvl4pPr>
            <a:lvl5pPr lvl="4" rtl="0">
              <a:spcBef>
                <a:spcPts val="0"/>
              </a:spcBef>
              <a:defRPr sz="2400"/>
            </a:lvl5pPr>
            <a:lvl6pPr lvl="5" rtl="0">
              <a:spcBef>
                <a:spcPts val="0"/>
              </a:spcBef>
              <a:defRPr sz="2400"/>
            </a:lvl6pPr>
            <a:lvl7pPr lvl="6" rtl="0">
              <a:spcBef>
                <a:spcPts val="0"/>
              </a:spcBef>
              <a:defRPr sz="2400"/>
            </a:lvl7pPr>
            <a:lvl8pPr lvl="7" rtl="0">
              <a:spcBef>
                <a:spcPts val="0"/>
              </a:spcBef>
              <a:defRPr sz="2400"/>
            </a:lvl8pPr>
            <a:lvl9pPr lvl="8" rtl="0">
              <a:spcBef>
                <a:spcPts val="0"/>
              </a:spcBef>
              <a:defRPr sz="2400"/>
            </a:lvl9pPr>
          </a:lstStyle>
          <a:p>
            <a:endParaRPr/>
          </a:p>
        </p:txBody>
      </p:sp>
      <p:sp>
        <p:nvSpPr>
          <p:cNvPr id="78" name="Shape 78"/>
          <p:cNvSpPr txBox="1">
            <a:spLocks noGrp="1"/>
          </p:cNvSpPr>
          <p:nvPr>
            <p:ph type="dt" idx="10"/>
          </p:nvPr>
        </p:nvSpPr>
        <p:spPr>
          <a:xfrm>
            <a:off x="609601" y="6492877"/>
            <a:ext cx="2844799" cy="365124"/>
          </a:xfrm>
          <a:prstGeom prst="rect">
            <a:avLst/>
          </a:prstGeom>
          <a:noFill/>
          <a:ln>
            <a:noFill/>
          </a:ln>
        </p:spPr>
        <p:txBody>
          <a:bodyPr lIns="91425" tIns="91425" rIns="91425" bIns="91425" anchor="ctr" anchorCtr="0"/>
          <a:lstStyle>
            <a:lvl1pPr marL="0" marR="0" lvl="0" indent="0" algn="l"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fld id="{E03CA7EC-A01E-4B19-856D-E7AE5D389EEA}" type="datetimeFigureOut">
              <a:rPr lang="en-US" smtClean="0"/>
              <a:t>9/15/2017</a:t>
            </a:fld>
            <a:endParaRPr lang="en-US"/>
          </a:p>
        </p:txBody>
      </p:sp>
      <p:sp>
        <p:nvSpPr>
          <p:cNvPr id="79" name="Shape 79"/>
          <p:cNvSpPr txBox="1">
            <a:spLocks noGrp="1"/>
          </p:cNvSpPr>
          <p:nvPr>
            <p:ph type="ftr" idx="11"/>
          </p:nvPr>
        </p:nvSpPr>
        <p:spPr>
          <a:xfrm>
            <a:off x="4165600" y="6492877"/>
            <a:ext cx="3860800" cy="365124"/>
          </a:xfrm>
          <a:prstGeom prst="rect">
            <a:avLst/>
          </a:prstGeom>
          <a:noFill/>
          <a:ln>
            <a:noFill/>
          </a:ln>
        </p:spPr>
        <p:txBody>
          <a:bodyPr lIns="91425" tIns="91425" rIns="91425" bIns="91425" anchor="ctr" anchorCtr="0"/>
          <a:lstStyle>
            <a:lvl1pPr marL="0" marR="0" lvl="0" indent="0" algn="ctr"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lang="en-US"/>
          </a:p>
        </p:txBody>
      </p:sp>
      <p:sp>
        <p:nvSpPr>
          <p:cNvPr id="80" name="Shape 80"/>
          <p:cNvSpPr txBox="1">
            <a:spLocks noGrp="1"/>
          </p:cNvSpPr>
          <p:nvPr>
            <p:ph type="sldNum" idx="12"/>
          </p:nvPr>
        </p:nvSpPr>
        <p:spPr>
          <a:xfrm>
            <a:off x="8737601" y="6492877"/>
            <a:ext cx="2844799" cy="365124"/>
          </a:xfrm>
          <a:prstGeom prst="rect">
            <a:avLst/>
          </a:prstGeom>
          <a:noFill/>
          <a:ln>
            <a:noFill/>
          </a:ln>
        </p:spPr>
        <p:txBody>
          <a:bodyPr lIns="91425" tIns="45700" rIns="91425" bIns="45700" anchor="ctr" anchorCtr="0">
            <a:noAutofit/>
          </a:bodyPr>
          <a:lstStyle/>
          <a:p>
            <a:fld id="{DAC834A8-D903-4DD5-93B3-BE2267ED12FC}" type="slidenum">
              <a:rPr lang="en-US" smtClean="0"/>
              <a:t>‹#›</a:t>
            </a:fld>
            <a:endParaRPr lang="en-US"/>
          </a:p>
        </p:txBody>
      </p:sp>
      <p:sp>
        <p:nvSpPr>
          <p:cNvPr id="81" name="Shape 81"/>
          <p:cNvSpPr txBox="1">
            <a:spLocks noGrp="1"/>
          </p:cNvSpPr>
          <p:nvPr>
            <p:ph type="title"/>
          </p:nvPr>
        </p:nvSpPr>
        <p:spPr>
          <a:xfrm>
            <a:off x="609600" y="533400"/>
            <a:ext cx="10972800" cy="685800"/>
          </a:xfrm>
          <a:prstGeom prst="rect">
            <a:avLst/>
          </a:prstGeom>
          <a:noFill/>
          <a:ln>
            <a:noFill/>
          </a:ln>
        </p:spPr>
        <p:txBody>
          <a:bodyPr lIns="91425" tIns="91425" rIns="91425" bIns="91425" anchor="ctr" anchorCtr="0"/>
          <a:lstStyle>
            <a:lvl1pPr lvl="0" rtl="0">
              <a:spcBef>
                <a:spcPts val="0"/>
              </a:spcBef>
              <a:defRPr sz="48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2" name="Shape 82"/>
          <p:cNvSpPr txBox="1">
            <a:spLocks noGrp="1"/>
          </p:cNvSpPr>
          <p:nvPr>
            <p:ph type="body" idx="3"/>
          </p:nvPr>
        </p:nvSpPr>
        <p:spPr>
          <a:xfrm>
            <a:off x="609601" y="152400"/>
            <a:ext cx="7924799" cy="304800"/>
          </a:xfrm>
          <a:prstGeom prst="rect">
            <a:avLst/>
          </a:prstGeom>
          <a:noFill/>
          <a:ln>
            <a:noFill/>
          </a:ln>
        </p:spPr>
        <p:txBody>
          <a:bodyPr lIns="91425" tIns="91425" rIns="91425" bIns="91425" anchor="ctr" anchorCtr="0"/>
          <a:lstStyle>
            <a:lvl1pPr lvl="0" rtl="0">
              <a:spcBef>
                <a:spcPts val="0"/>
              </a:spcBef>
              <a:buClr>
                <a:srgbClr val="A5A5A5"/>
              </a:buClr>
              <a:buFont typeface="Calibri"/>
              <a:buNone/>
              <a:defRPr sz="1867">
                <a:solidFill>
                  <a:srgbClr val="A5A5A5"/>
                </a:solidFill>
              </a:defRPr>
            </a:lvl1pPr>
            <a:lvl2pPr lvl="1" rtl="0">
              <a:spcBef>
                <a:spcPts val="0"/>
              </a:spcBef>
              <a:defRPr sz="1867"/>
            </a:lvl2pPr>
            <a:lvl3pPr lvl="2" rtl="0">
              <a:spcBef>
                <a:spcPts val="0"/>
              </a:spcBef>
              <a:defRPr sz="1867"/>
            </a:lvl3pPr>
            <a:lvl4pPr lvl="3" rtl="0">
              <a:spcBef>
                <a:spcPts val="0"/>
              </a:spcBef>
              <a:defRPr sz="1867"/>
            </a:lvl4pPr>
            <a:lvl5pPr lvl="4" rtl="0">
              <a:spcBef>
                <a:spcPts val="0"/>
              </a:spcBef>
              <a:defRPr sz="1867"/>
            </a:lvl5pPr>
            <a:lvl6pPr lvl="5" rtl="0">
              <a:spcBef>
                <a:spcPts val="0"/>
              </a:spcBef>
              <a:defRPr sz="2667">
                <a:solidFill>
                  <a:schemeClr val="dk1"/>
                </a:solidFill>
                <a:latin typeface="Calibri"/>
                <a:ea typeface="Calibri"/>
                <a:cs typeface="Calibri"/>
                <a:sym typeface="Calibri"/>
              </a:defRPr>
            </a:lvl6pPr>
            <a:lvl7pPr lvl="6" rtl="0">
              <a:spcBef>
                <a:spcPts val="0"/>
              </a:spcBef>
              <a:defRPr sz="2667">
                <a:solidFill>
                  <a:schemeClr val="dk1"/>
                </a:solidFill>
                <a:latin typeface="Calibri"/>
                <a:ea typeface="Calibri"/>
                <a:cs typeface="Calibri"/>
                <a:sym typeface="Calibri"/>
              </a:defRPr>
            </a:lvl7pPr>
            <a:lvl8pPr lvl="7" rtl="0">
              <a:spcBef>
                <a:spcPts val="0"/>
              </a:spcBef>
              <a:defRPr sz="2667">
                <a:solidFill>
                  <a:schemeClr val="dk1"/>
                </a:solidFill>
                <a:latin typeface="Calibri"/>
                <a:ea typeface="Calibri"/>
                <a:cs typeface="Calibri"/>
                <a:sym typeface="Calibri"/>
              </a:defRPr>
            </a:lvl8pPr>
            <a:lvl9pPr lvl="8" rtl="0">
              <a:spcBef>
                <a:spcPts val="0"/>
              </a:spcBef>
              <a:defRPr sz="2667">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19169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09600" y="572312"/>
            <a:ext cx="10972800" cy="685800"/>
          </a:xfrm>
          <a:prstGeom prst="rect">
            <a:avLst/>
          </a:prstGeom>
          <a:noFill/>
          <a:ln>
            <a:noFill/>
          </a:ln>
        </p:spPr>
        <p:txBody>
          <a:bodyPr lIns="91425" tIns="91425" rIns="91425" bIns="91425" anchor="ctr" anchorCtr="0"/>
          <a:lstStyle>
            <a:lvl1pPr lvl="0" rtl="0">
              <a:spcBef>
                <a:spcPts val="0"/>
              </a:spcBef>
              <a:defRPr sz="48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2" name="Shape 52"/>
          <p:cNvSpPr txBox="1">
            <a:spLocks noGrp="1"/>
          </p:cNvSpPr>
          <p:nvPr>
            <p:ph type="body" idx="1"/>
          </p:nvPr>
        </p:nvSpPr>
        <p:spPr>
          <a:xfrm>
            <a:off x="609600" y="1486712"/>
            <a:ext cx="10972800" cy="4800600"/>
          </a:xfrm>
          <a:prstGeom prst="rect">
            <a:avLst/>
          </a:prstGeom>
          <a:noFill/>
          <a:ln>
            <a:noFill/>
          </a:ln>
        </p:spPr>
        <p:txBody>
          <a:bodyPr lIns="91425" tIns="91425" rIns="91425" bIns="91425" anchor="t" anchorCtr="0"/>
          <a:lstStyle>
            <a:lvl1pPr marL="457189" lvl="0" indent="-186262" algn="l" rtl="0">
              <a:spcBef>
                <a:spcPts val="853"/>
              </a:spcBef>
              <a:buClr>
                <a:schemeClr val="dk1"/>
              </a:buClr>
              <a:buFont typeface="Arial"/>
              <a:buChar char="•"/>
              <a:defRPr sz="4267">
                <a:solidFill>
                  <a:schemeClr val="dk1"/>
                </a:solidFill>
                <a:latin typeface="Calibri"/>
                <a:ea typeface="Calibri"/>
                <a:cs typeface="Calibri"/>
                <a:sym typeface="Calibri"/>
              </a:defRPr>
            </a:lvl1pPr>
            <a:lvl2pPr marL="990575" lvl="1" indent="-143930" algn="l" rtl="0">
              <a:spcBef>
                <a:spcPts val="747"/>
              </a:spcBef>
              <a:buClr>
                <a:schemeClr val="dk1"/>
              </a:buClr>
              <a:buFont typeface="Arial"/>
              <a:buChar char="–"/>
              <a:defRPr sz="3733">
                <a:solidFill>
                  <a:schemeClr val="dk1"/>
                </a:solidFill>
                <a:latin typeface="Calibri"/>
                <a:ea typeface="Calibri"/>
                <a:cs typeface="Calibri"/>
                <a:sym typeface="Calibri"/>
              </a:defRPr>
            </a:lvl2pPr>
            <a:lvl3pPr marL="1523962" lvl="2" indent="-101597" algn="l" rtl="0">
              <a:spcBef>
                <a:spcPts val="640"/>
              </a:spcBef>
              <a:buClr>
                <a:schemeClr val="dk1"/>
              </a:buClr>
              <a:buFont typeface="Arial"/>
              <a:buChar char="•"/>
              <a:defRPr sz="3200">
                <a:solidFill>
                  <a:schemeClr val="dk1"/>
                </a:solidFill>
                <a:latin typeface="Calibri"/>
                <a:ea typeface="Calibri"/>
                <a:cs typeface="Calibri"/>
                <a:sym typeface="Calibri"/>
              </a:defRPr>
            </a:lvl3pPr>
            <a:lvl4pPr marL="2133547" lvl="3" indent="-135463" algn="l" rtl="0">
              <a:spcBef>
                <a:spcPts val="533"/>
              </a:spcBef>
              <a:buClr>
                <a:schemeClr val="dk1"/>
              </a:buClr>
              <a:buFont typeface="Arial"/>
              <a:buChar char="–"/>
              <a:defRPr sz="2667">
                <a:solidFill>
                  <a:schemeClr val="dk1"/>
                </a:solidFill>
                <a:latin typeface="Calibri"/>
                <a:ea typeface="Calibri"/>
                <a:cs typeface="Calibri"/>
                <a:sym typeface="Calibri"/>
              </a:defRPr>
            </a:lvl4pPr>
            <a:lvl5pPr marL="2743131" lvl="4" indent="-135463" algn="l" rtl="0">
              <a:spcBef>
                <a:spcPts val="533"/>
              </a:spcBef>
              <a:buClr>
                <a:schemeClr val="dk1"/>
              </a:buClr>
              <a:buFont typeface="Arial"/>
              <a:buChar char="»"/>
              <a:defRPr sz="2667">
                <a:solidFill>
                  <a:schemeClr val="dk1"/>
                </a:solidFill>
                <a:latin typeface="Calibri"/>
                <a:ea typeface="Calibri"/>
                <a:cs typeface="Calibri"/>
                <a:sym typeface="Calibri"/>
              </a:defRPr>
            </a:lvl5pPr>
            <a:lvl6pPr marL="3352716" lvl="5" indent="-135463" algn="l" rtl="0">
              <a:spcBef>
                <a:spcPts val="533"/>
              </a:spcBef>
              <a:buClr>
                <a:schemeClr val="dk1"/>
              </a:buClr>
              <a:buFont typeface="Arial"/>
              <a:buChar char="•"/>
              <a:defRPr sz="2667">
                <a:solidFill>
                  <a:schemeClr val="dk1"/>
                </a:solidFill>
                <a:latin typeface="Calibri"/>
                <a:ea typeface="Calibri"/>
                <a:cs typeface="Calibri"/>
                <a:sym typeface="Calibri"/>
              </a:defRPr>
            </a:lvl6pPr>
            <a:lvl7pPr marL="3962301" lvl="6" indent="-135463" algn="l" rtl="0">
              <a:spcBef>
                <a:spcPts val="533"/>
              </a:spcBef>
              <a:buClr>
                <a:schemeClr val="dk1"/>
              </a:buClr>
              <a:buFont typeface="Arial"/>
              <a:buChar char="•"/>
              <a:defRPr sz="2667">
                <a:solidFill>
                  <a:schemeClr val="dk1"/>
                </a:solidFill>
                <a:latin typeface="Calibri"/>
                <a:ea typeface="Calibri"/>
                <a:cs typeface="Calibri"/>
                <a:sym typeface="Calibri"/>
              </a:defRPr>
            </a:lvl7pPr>
            <a:lvl8pPr marL="4571886" lvl="7" indent="-135463" algn="l" rtl="0">
              <a:spcBef>
                <a:spcPts val="533"/>
              </a:spcBef>
              <a:buClr>
                <a:schemeClr val="dk1"/>
              </a:buClr>
              <a:buFont typeface="Arial"/>
              <a:buChar char="•"/>
              <a:defRPr sz="2667">
                <a:solidFill>
                  <a:schemeClr val="dk1"/>
                </a:solidFill>
                <a:latin typeface="Calibri"/>
                <a:ea typeface="Calibri"/>
                <a:cs typeface="Calibri"/>
                <a:sym typeface="Calibri"/>
              </a:defRPr>
            </a:lvl8pPr>
            <a:lvl9pPr marL="5181470" lvl="8" indent="-135463" algn="l" rtl="0">
              <a:spcBef>
                <a:spcPts val="533"/>
              </a:spcBef>
              <a:buClr>
                <a:schemeClr val="dk1"/>
              </a:buClr>
              <a:buFont typeface="Arial"/>
              <a:buChar char="•"/>
              <a:defRPr sz="2667">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09601" y="6453965"/>
            <a:ext cx="2844799" cy="365124"/>
          </a:xfrm>
          <a:prstGeom prst="rect">
            <a:avLst/>
          </a:prstGeom>
          <a:noFill/>
          <a:ln>
            <a:noFill/>
          </a:ln>
        </p:spPr>
        <p:txBody>
          <a:bodyPr lIns="91425" tIns="91425" rIns="91425" bIns="91425" anchor="ctr" anchorCtr="0"/>
          <a:lstStyle>
            <a:lvl1pPr marL="0" marR="0" lvl="0" indent="0" algn="l"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165600" y="6453965"/>
            <a:ext cx="3860800" cy="365124"/>
          </a:xfrm>
          <a:prstGeom prst="rect">
            <a:avLst/>
          </a:prstGeom>
          <a:noFill/>
          <a:ln>
            <a:noFill/>
          </a:ln>
        </p:spPr>
        <p:txBody>
          <a:bodyPr lIns="91425" tIns="91425" rIns="91425" bIns="91425" anchor="ctr" anchorCtr="0"/>
          <a:lstStyle>
            <a:lvl1pPr marL="0" marR="0" lvl="0" indent="0" algn="ctr"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dirty="0"/>
          </a:p>
        </p:txBody>
      </p:sp>
      <p:sp>
        <p:nvSpPr>
          <p:cNvPr id="55" name="Shape 55"/>
          <p:cNvSpPr txBox="1">
            <a:spLocks noGrp="1"/>
          </p:cNvSpPr>
          <p:nvPr>
            <p:ph type="sldNum" idx="12"/>
          </p:nvPr>
        </p:nvSpPr>
        <p:spPr>
          <a:xfrm>
            <a:off x="8737601" y="6453965"/>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IN" sz="1600" smtClean="0">
                <a:solidFill>
                  <a:srgbClr val="888888"/>
                </a:solidFill>
                <a:latin typeface="Calibri"/>
                <a:ea typeface="Calibri"/>
                <a:cs typeface="Calibri"/>
                <a:sym typeface="Calibri"/>
              </a:rPr>
              <a:pPr algn="r">
                <a:buSzPct val="25000"/>
              </a:pPr>
              <a:t>‹#›</a:t>
            </a:fld>
            <a:endParaRPr lang="en-IN" sz="1600">
              <a:solidFill>
                <a:srgbClr val="888888"/>
              </a:solidFill>
              <a:latin typeface="Calibri"/>
              <a:ea typeface="Calibri"/>
              <a:cs typeface="Calibri"/>
              <a:sym typeface="Calibri"/>
            </a:endParaRPr>
          </a:p>
        </p:txBody>
      </p:sp>
      <p:sp>
        <p:nvSpPr>
          <p:cNvPr id="56" name="Shape 56"/>
          <p:cNvSpPr txBox="1">
            <a:spLocks noGrp="1"/>
          </p:cNvSpPr>
          <p:nvPr>
            <p:ph type="body" idx="2"/>
          </p:nvPr>
        </p:nvSpPr>
        <p:spPr>
          <a:xfrm>
            <a:off x="609601" y="178341"/>
            <a:ext cx="7924799" cy="304800"/>
          </a:xfrm>
          <a:prstGeom prst="rect">
            <a:avLst/>
          </a:prstGeom>
          <a:noFill/>
          <a:ln>
            <a:noFill/>
          </a:ln>
        </p:spPr>
        <p:txBody>
          <a:bodyPr lIns="91425" tIns="91425" rIns="91425" bIns="91425" anchor="ctr" anchorCtr="0"/>
          <a:lstStyle>
            <a:lvl1pPr lvl="0" rtl="0">
              <a:spcBef>
                <a:spcPts val="0"/>
              </a:spcBef>
              <a:buClr>
                <a:srgbClr val="A5A5A5"/>
              </a:buClr>
              <a:buFont typeface="Calibri"/>
              <a:buNone/>
              <a:defRPr sz="1867">
                <a:solidFill>
                  <a:schemeClr val="bg1"/>
                </a:solidFill>
              </a:defRPr>
            </a:lvl1pPr>
            <a:lvl2pPr lvl="1" rtl="0">
              <a:spcBef>
                <a:spcPts val="0"/>
              </a:spcBef>
              <a:defRPr sz="1867"/>
            </a:lvl2pPr>
            <a:lvl3pPr lvl="2" rtl="0">
              <a:spcBef>
                <a:spcPts val="0"/>
              </a:spcBef>
              <a:defRPr sz="1867"/>
            </a:lvl3pPr>
            <a:lvl4pPr lvl="3" rtl="0">
              <a:spcBef>
                <a:spcPts val="0"/>
              </a:spcBef>
              <a:defRPr sz="1867"/>
            </a:lvl4pPr>
            <a:lvl5pPr lvl="4" rtl="0">
              <a:spcBef>
                <a:spcPts val="0"/>
              </a:spcBef>
              <a:defRPr sz="1867"/>
            </a:lvl5pPr>
            <a:lvl6pPr lvl="5" rtl="0">
              <a:spcBef>
                <a:spcPts val="0"/>
              </a:spcBef>
              <a:defRPr sz="2667">
                <a:solidFill>
                  <a:schemeClr val="dk1"/>
                </a:solidFill>
                <a:latin typeface="Calibri"/>
                <a:ea typeface="Calibri"/>
                <a:cs typeface="Calibri"/>
                <a:sym typeface="Calibri"/>
              </a:defRPr>
            </a:lvl6pPr>
            <a:lvl7pPr lvl="6" rtl="0">
              <a:spcBef>
                <a:spcPts val="0"/>
              </a:spcBef>
              <a:defRPr sz="2667">
                <a:solidFill>
                  <a:schemeClr val="dk1"/>
                </a:solidFill>
                <a:latin typeface="Calibri"/>
                <a:ea typeface="Calibri"/>
                <a:cs typeface="Calibri"/>
                <a:sym typeface="Calibri"/>
              </a:defRPr>
            </a:lvl7pPr>
            <a:lvl8pPr lvl="7" rtl="0">
              <a:spcBef>
                <a:spcPts val="0"/>
              </a:spcBef>
              <a:defRPr sz="2667">
                <a:solidFill>
                  <a:schemeClr val="dk1"/>
                </a:solidFill>
                <a:latin typeface="Calibri"/>
                <a:ea typeface="Calibri"/>
                <a:cs typeface="Calibri"/>
                <a:sym typeface="Calibri"/>
              </a:defRPr>
            </a:lvl8pPr>
            <a:lvl9pPr lvl="8" rtl="0">
              <a:spcBef>
                <a:spcPts val="0"/>
              </a:spcBef>
              <a:defRPr sz="2667">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181989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09601" y="1447800"/>
            <a:ext cx="5384799" cy="4800600"/>
          </a:xfrm>
          <a:prstGeom prst="rect">
            <a:avLst/>
          </a:prstGeom>
          <a:noFill/>
          <a:ln>
            <a:noFill/>
          </a:ln>
        </p:spPr>
        <p:txBody>
          <a:bodyPr lIns="91425" tIns="91425" rIns="91425" bIns="91425" anchor="t" anchorCtr="0"/>
          <a:lstStyle>
            <a:lvl1pPr lvl="0" rtl="0">
              <a:spcBef>
                <a:spcPts val="0"/>
              </a:spcBef>
              <a:defRPr sz="3733"/>
            </a:lvl1pPr>
            <a:lvl2pPr lvl="1" rtl="0">
              <a:spcBef>
                <a:spcPts val="0"/>
              </a:spcBef>
              <a:defRPr sz="3200"/>
            </a:lvl2pPr>
            <a:lvl3pPr lvl="2" rtl="0">
              <a:spcBef>
                <a:spcPts val="0"/>
              </a:spcBef>
              <a:defRPr sz="2667"/>
            </a:lvl3pPr>
            <a:lvl4pPr lvl="3" rtl="0">
              <a:spcBef>
                <a:spcPts val="0"/>
              </a:spcBef>
              <a:defRPr sz="2400"/>
            </a:lvl4pPr>
            <a:lvl5pPr lvl="4" rtl="0">
              <a:spcBef>
                <a:spcPts val="0"/>
              </a:spcBef>
              <a:defRPr sz="2400"/>
            </a:lvl5pPr>
            <a:lvl6pPr lvl="5" rtl="0">
              <a:spcBef>
                <a:spcPts val="0"/>
              </a:spcBef>
              <a:defRPr sz="2400"/>
            </a:lvl6pPr>
            <a:lvl7pPr lvl="6" rtl="0">
              <a:spcBef>
                <a:spcPts val="0"/>
              </a:spcBef>
              <a:defRPr sz="2400"/>
            </a:lvl7pPr>
            <a:lvl8pPr lvl="7" rtl="0">
              <a:spcBef>
                <a:spcPts val="0"/>
              </a:spcBef>
              <a:defRPr sz="2400"/>
            </a:lvl8pPr>
            <a:lvl9pPr lvl="8" rtl="0">
              <a:spcBef>
                <a:spcPts val="0"/>
              </a:spcBef>
              <a:defRPr sz="2400"/>
            </a:lvl9pPr>
          </a:lstStyle>
          <a:p>
            <a:endParaRPr/>
          </a:p>
        </p:txBody>
      </p:sp>
      <p:sp>
        <p:nvSpPr>
          <p:cNvPr id="77" name="Shape 77"/>
          <p:cNvSpPr txBox="1">
            <a:spLocks noGrp="1"/>
          </p:cNvSpPr>
          <p:nvPr>
            <p:ph type="body" idx="2"/>
          </p:nvPr>
        </p:nvSpPr>
        <p:spPr>
          <a:xfrm>
            <a:off x="6197601" y="1447800"/>
            <a:ext cx="5384799" cy="4800600"/>
          </a:xfrm>
          <a:prstGeom prst="rect">
            <a:avLst/>
          </a:prstGeom>
          <a:noFill/>
          <a:ln>
            <a:noFill/>
          </a:ln>
        </p:spPr>
        <p:txBody>
          <a:bodyPr lIns="91425" tIns="91425" rIns="91425" bIns="91425" anchor="t" anchorCtr="0"/>
          <a:lstStyle>
            <a:lvl1pPr lvl="0" rtl="0">
              <a:spcBef>
                <a:spcPts val="0"/>
              </a:spcBef>
              <a:defRPr sz="3733"/>
            </a:lvl1pPr>
            <a:lvl2pPr lvl="1" rtl="0">
              <a:spcBef>
                <a:spcPts val="0"/>
              </a:spcBef>
              <a:defRPr sz="3200"/>
            </a:lvl2pPr>
            <a:lvl3pPr lvl="2" rtl="0">
              <a:spcBef>
                <a:spcPts val="0"/>
              </a:spcBef>
              <a:defRPr sz="2667"/>
            </a:lvl3pPr>
            <a:lvl4pPr lvl="3" rtl="0">
              <a:spcBef>
                <a:spcPts val="0"/>
              </a:spcBef>
              <a:defRPr sz="2400"/>
            </a:lvl4pPr>
            <a:lvl5pPr lvl="4" rtl="0">
              <a:spcBef>
                <a:spcPts val="0"/>
              </a:spcBef>
              <a:defRPr sz="2400"/>
            </a:lvl5pPr>
            <a:lvl6pPr lvl="5" rtl="0">
              <a:spcBef>
                <a:spcPts val="0"/>
              </a:spcBef>
              <a:defRPr sz="2400"/>
            </a:lvl6pPr>
            <a:lvl7pPr lvl="6" rtl="0">
              <a:spcBef>
                <a:spcPts val="0"/>
              </a:spcBef>
              <a:defRPr sz="2400"/>
            </a:lvl7pPr>
            <a:lvl8pPr lvl="7" rtl="0">
              <a:spcBef>
                <a:spcPts val="0"/>
              </a:spcBef>
              <a:defRPr sz="2400"/>
            </a:lvl8pPr>
            <a:lvl9pPr lvl="8" rtl="0">
              <a:spcBef>
                <a:spcPts val="0"/>
              </a:spcBef>
              <a:defRPr sz="2400"/>
            </a:lvl9pPr>
          </a:lstStyle>
          <a:p>
            <a:endParaRPr/>
          </a:p>
        </p:txBody>
      </p:sp>
      <p:sp>
        <p:nvSpPr>
          <p:cNvPr id="78" name="Shape 78"/>
          <p:cNvSpPr txBox="1">
            <a:spLocks noGrp="1"/>
          </p:cNvSpPr>
          <p:nvPr>
            <p:ph type="dt" idx="10"/>
          </p:nvPr>
        </p:nvSpPr>
        <p:spPr>
          <a:xfrm>
            <a:off x="609601" y="6492877"/>
            <a:ext cx="2844799" cy="365124"/>
          </a:xfrm>
          <a:prstGeom prst="rect">
            <a:avLst/>
          </a:prstGeom>
          <a:noFill/>
          <a:ln>
            <a:noFill/>
          </a:ln>
        </p:spPr>
        <p:txBody>
          <a:bodyPr lIns="91425" tIns="91425" rIns="91425" bIns="91425" anchor="ctr" anchorCtr="0"/>
          <a:lstStyle>
            <a:lvl1pPr marL="0" marR="0" lvl="0" indent="0" algn="l"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fld id="{E03CA7EC-A01E-4B19-856D-E7AE5D389EEA}" type="datetimeFigureOut">
              <a:rPr lang="en-US" smtClean="0"/>
              <a:t>9/15/2017</a:t>
            </a:fld>
            <a:endParaRPr lang="en-US"/>
          </a:p>
        </p:txBody>
      </p:sp>
      <p:sp>
        <p:nvSpPr>
          <p:cNvPr id="79" name="Shape 79"/>
          <p:cNvSpPr txBox="1">
            <a:spLocks noGrp="1"/>
          </p:cNvSpPr>
          <p:nvPr>
            <p:ph type="ftr" idx="11"/>
          </p:nvPr>
        </p:nvSpPr>
        <p:spPr>
          <a:xfrm>
            <a:off x="4165600" y="6492877"/>
            <a:ext cx="3860800" cy="365124"/>
          </a:xfrm>
          <a:prstGeom prst="rect">
            <a:avLst/>
          </a:prstGeom>
          <a:noFill/>
          <a:ln>
            <a:noFill/>
          </a:ln>
        </p:spPr>
        <p:txBody>
          <a:bodyPr lIns="91425" tIns="91425" rIns="91425" bIns="91425" anchor="ctr" anchorCtr="0"/>
          <a:lstStyle>
            <a:lvl1pPr marL="0" marR="0" lvl="0" indent="0" algn="ctr"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lang="en-US"/>
          </a:p>
        </p:txBody>
      </p:sp>
      <p:sp>
        <p:nvSpPr>
          <p:cNvPr id="80" name="Shape 80"/>
          <p:cNvSpPr txBox="1">
            <a:spLocks noGrp="1"/>
          </p:cNvSpPr>
          <p:nvPr>
            <p:ph type="sldNum" idx="12"/>
          </p:nvPr>
        </p:nvSpPr>
        <p:spPr>
          <a:xfrm>
            <a:off x="8737601" y="6492877"/>
            <a:ext cx="2844799" cy="365124"/>
          </a:xfrm>
          <a:prstGeom prst="rect">
            <a:avLst/>
          </a:prstGeom>
          <a:noFill/>
          <a:ln>
            <a:noFill/>
          </a:ln>
        </p:spPr>
        <p:txBody>
          <a:bodyPr lIns="91425" tIns="45700" rIns="91425" bIns="45700" anchor="ctr" anchorCtr="0">
            <a:noAutofit/>
          </a:bodyPr>
          <a:lstStyle/>
          <a:p>
            <a:fld id="{DAC834A8-D903-4DD5-93B3-BE2267ED12FC}" type="slidenum">
              <a:rPr lang="en-US" smtClean="0"/>
              <a:t>‹#›</a:t>
            </a:fld>
            <a:endParaRPr lang="en-US"/>
          </a:p>
        </p:txBody>
      </p:sp>
      <p:sp>
        <p:nvSpPr>
          <p:cNvPr id="81" name="Shape 81"/>
          <p:cNvSpPr txBox="1">
            <a:spLocks noGrp="1"/>
          </p:cNvSpPr>
          <p:nvPr>
            <p:ph type="title"/>
          </p:nvPr>
        </p:nvSpPr>
        <p:spPr>
          <a:xfrm>
            <a:off x="609600" y="533400"/>
            <a:ext cx="10972800" cy="685800"/>
          </a:xfrm>
          <a:prstGeom prst="rect">
            <a:avLst/>
          </a:prstGeom>
          <a:noFill/>
          <a:ln>
            <a:noFill/>
          </a:ln>
        </p:spPr>
        <p:txBody>
          <a:bodyPr lIns="91425" tIns="91425" rIns="91425" bIns="91425" anchor="ctr" anchorCtr="0"/>
          <a:lstStyle>
            <a:lvl1pPr lvl="0" rtl="0">
              <a:spcBef>
                <a:spcPts val="0"/>
              </a:spcBef>
              <a:defRPr sz="48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82" name="Shape 82"/>
          <p:cNvSpPr txBox="1">
            <a:spLocks noGrp="1"/>
          </p:cNvSpPr>
          <p:nvPr>
            <p:ph type="body" idx="3"/>
          </p:nvPr>
        </p:nvSpPr>
        <p:spPr>
          <a:xfrm>
            <a:off x="609601" y="152400"/>
            <a:ext cx="7924799" cy="304800"/>
          </a:xfrm>
          <a:prstGeom prst="rect">
            <a:avLst/>
          </a:prstGeom>
          <a:noFill/>
          <a:ln>
            <a:noFill/>
          </a:ln>
        </p:spPr>
        <p:txBody>
          <a:bodyPr lIns="91425" tIns="91425" rIns="91425" bIns="91425" anchor="ctr" anchorCtr="0"/>
          <a:lstStyle>
            <a:lvl1pPr lvl="0" rtl="0">
              <a:spcBef>
                <a:spcPts val="0"/>
              </a:spcBef>
              <a:buClr>
                <a:srgbClr val="A5A5A5"/>
              </a:buClr>
              <a:buFont typeface="Calibri"/>
              <a:buNone/>
              <a:defRPr sz="1867">
                <a:solidFill>
                  <a:srgbClr val="A5A5A5"/>
                </a:solidFill>
              </a:defRPr>
            </a:lvl1pPr>
            <a:lvl2pPr lvl="1" rtl="0">
              <a:spcBef>
                <a:spcPts val="0"/>
              </a:spcBef>
              <a:defRPr sz="1867"/>
            </a:lvl2pPr>
            <a:lvl3pPr lvl="2" rtl="0">
              <a:spcBef>
                <a:spcPts val="0"/>
              </a:spcBef>
              <a:defRPr sz="1867"/>
            </a:lvl3pPr>
            <a:lvl4pPr lvl="3" rtl="0">
              <a:spcBef>
                <a:spcPts val="0"/>
              </a:spcBef>
              <a:defRPr sz="1867"/>
            </a:lvl4pPr>
            <a:lvl5pPr lvl="4" rtl="0">
              <a:spcBef>
                <a:spcPts val="0"/>
              </a:spcBef>
              <a:defRPr sz="1867"/>
            </a:lvl5pPr>
            <a:lvl6pPr lvl="5" rtl="0">
              <a:spcBef>
                <a:spcPts val="0"/>
              </a:spcBef>
              <a:defRPr sz="2667">
                <a:solidFill>
                  <a:schemeClr val="dk1"/>
                </a:solidFill>
                <a:latin typeface="Calibri"/>
                <a:ea typeface="Calibri"/>
                <a:cs typeface="Calibri"/>
                <a:sym typeface="Calibri"/>
              </a:defRPr>
            </a:lvl6pPr>
            <a:lvl7pPr lvl="6" rtl="0">
              <a:spcBef>
                <a:spcPts val="0"/>
              </a:spcBef>
              <a:defRPr sz="2667">
                <a:solidFill>
                  <a:schemeClr val="dk1"/>
                </a:solidFill>
                <a:latin typeface="Calibri"/>
                <a:ea typeface="Calibri"/>
                <a:cs typeface="Calibri"/>
                <a:sym typeface="Calibri"/>
              </a:defRPr>
            </a:lvl7pPr>
            <a:lvl8pPr lvl="7" rtl="0">
              <a:spcBef>
                <a:spcPts val="0"/>
              </a:spcBef>
              <a:defRPr sz="2667">
                <a:solidFill>
                  <a:schemeClr val="dk1"/>
                </a:solidFill>
                <a:latin typeface="Calibri"/>
                <a:ea typeface="Calibri"/>
                <a:cs typeface="Calibri"/>
                <a:sym typeface="Calibri"/>
              </a:defRPr>
            </a:lvl8pPr>
            <a:lvl9pPr lvl="8" rtl="0">
              <a:spcBef>
                <a:spcPts val="0"/>
              </a:spcBef>
              <a:defRPr sz="2667">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8314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09600" y="572312"/>
            <a:ext cx="10972800" cy="685800"/>
          </a:xfrm>
          <a:prstGeom prst="rect">
            <a:avLst/>
          </a:prstGeom>
          <a:noFill/>
          <a:ln>
            <a:noFill/>
          </a:ln>
        </p:spPr>
        <p:txBody>
          <a:bodyPr lIns="91425" tIns="91425" rIns="91425" bIns="91425" anchor="ctr" anchorCtr="0"/>
          <a:lstStyle>
            <a:lvl1pPr lvl="0" rtl="0">
              <a:spcBef>
                <a:spcPts val="0"/>
              </a:spcBef>
              <a:defRPr sz="48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2" name="Shape 52"/>
          <p:cNvSpPr txBox="1">
            <a:spLocks noGrp="1"/>
          </p:cNvSpPr>
          <p:nvPr>
            <p:ph type="body" idx="1"/>
          </p:nvPr>
        </p:nvSpPr>
        <p:spPr>
          <a:xfrm>
            <a:off x="609600" y="1486712"/>
            <a:ext cx="10972800" cy="4800600"/>
          </a:xfrm>
          <a:prstGeom prst="rect">
            <a:avLst/>
          </a:prstGeom>
          <a:noFill/>
          <a:ln>
            <a:noFill/>
          </a:ln>
        </p:spPr>
        <p:txBody>
          <a:bodyPr lIns="91425" tIns="91425" rIns="91425" bIns="91425" anchor="t" anchorCtr="0"/>
          <a:lstStyle>
            <a:lvl1pPr marL="457189" lvl="0" indent="-186262" algn="l" rtl="0">
              <a:spcBef>
                <a:spcPts val="853"/>
              </a:spcBef>
              <a:buClr>
                <a:schemeClr val="dk1"/>
              </a:buClr>
              <a:buFont typeface="Arial"/>
              <a:buChar char="•"/>
              <a:defRPr sz="4267">
                <a:solidFill>
                  <a:schemeClr val="dk1"/>
                </a:solidFill>
                <a:latin typeface="Calibri"/>
                <a:ea typeface="Calibri"/>
                <a:cs typeface="Calibri"/>
                <a:sym typeface="Calibri"/>
              </a:defRPr>
            </a:lvl1pPr>
            <a:lvl2pPr marL="990575" lvl="1" indent="-143930" algn="l" rtl="0">
              <a:spcBef>
                <a:spcPts val="747"/>
              </a:spcBef>
              <a:buClr>
                <a:schemeClr val="dk1"/>
              </a:buClr>
              <a:buFont typeface="Arial"/>
              <a:buChar char="–"/>
              <a:defRPr sz="3733">
                <a:solidFill>
                  <a:schemeClr val="dk1"/>
                </a:solidFill>
                <a:latin typeface="Calibri"/>
                <a:ea typeface="Calibri"/>
                <a:cs typeface="Calibri"/>
                <a:sym typeface="Calibri"/>
              </a:defRPr>
            </a:lvl2pPr>
            <a:lvl3pPr marL="1523962" lvl="2" indent="-101597" algn="l" rtl="0">
              <a:spcBef>
                <a:spcPts val="640"/>
              </a:spcBef>
              <a:buClr>
                <a:schemeClr val="dk1"/>
              </a:buClr>
              <a:buFont typeface="Arial"/>
              <a:buChar char="•"/>
              <a:defRPr sz="3200">
                <a:solidFill>
                  <a:schemeClr val="dk1"/>
                </a:solidFill>
                <a:latin typeface="Calibri"/>
                <a:ea typeface="Calibri"/>
                <a:cs typeface="Calibri"/>
                <a:sym typeface="Calibri"/>
              </a:defRPr>
            </a:lvl3pPr>
            <a:lvl4pPr marL="2133547" lvl="3" indent="-135463" algn="l" rtl="0">
              <a:spcBef>
                <a:spcPts val="533"/>
              </a:spcBef>
              <a:buClr>
                <a:schemeClr val="dk1"/>
              </a:buClr>
              <a:buFont typeface="Arial"/>
              <a:buChar char="–"/>
              <a:defRPr sz="2667">
                <a:solidFill>
                  <a:schemeClr val="dk1"/>
                </a:solidFill>
                <a:latin typeface="Calibri"/>
                <a:ea typeface="Calibri"/>
                <a:cs typeface="Calibri"/>
                <a:sym typeface="Calibri"/>
              </a:defRPr>
            </a:lvl4pPr>
            <a:lvl5pPr marL="2743131" lvl="4" indent="-135463" algn="l" rtl="0">
              <a:spcBef>
                <a:spcPts val="533"/>
              </a:spcBef>
              <a:buClr>
                <a:schemeClr val="dk1"/>
              </a:buClr>
              <a:buFont typeface="Arial"/>
              <a:buChar char="»"/>
              <a:defRPr sz="2667">
                <a:solidFill>
                  <a:schemeClr val="dk1"/>
                </a:solidFill>
                <a:latin typeface="Calibri"/>
                <a:ea typeface="Calibri"/>
                <a:cs typeface="Calibri"/>
                <a:sym typeface="Calibri"/>
              </a:defRPr>
            </a:lvl5pPr>
            <a:lvl6pPr marL="3352716" lvl="5" indent="-135463" algn="l" rtl="0">
              <a:spcBef>
                <a:spcPts val="533"/>
              </a:spcBef>
              <a:buClr>
                <a:schemeClr val="dk1"/>
              </a:buClr>
              <a:buFont typeface="Arial"/>
              <a:buChar char="•"/>
              <a:defRPr sz="2667">
                <a:solidFill>
                  <a:schemeClr val="dk1"/>
                </a:solidFill>
                <a:latin typeface="Calibri"/>
                <a:ea typeface="Calibri"/>
                <a:cs typeface="Calibri"/>
                <a:sym typeface="Calibri"/>
              </a:defRPr>
            </a:lvl6pPr>
            <a:lvl7pPr marL="3962301" lvl="6" indent="-135463" algn="l" rtl="0">
              <a:spcBef>
                <a:spcPts val="533"/>
              </a:spcBef>
              <a:buClr>
                <a:schemeClr val="dk1"/>
              </a:buClr>
              <a:buFont typeface="Arial"/>
              <a:buChar char="•"/>
              <a:defRPr sz="2667">
                <a:solidFill>
                  <a:schemeClr val="dk1"/>
                </a:solidFill>
                <a:latin typeface="Calibri"/>
                <a:ea typeface="Calibri"/>
                <a:cs typeface="Calibri"/>
                <a:sym typeface="Calibri"/>
              </a:defRPr>
            </a:lvl7pPr>
            <a:lvl8pPr marL="4571886" lvl="7" indent="-135463" algn="l" rtl="0">
              <a:spcBef>
                <a:spcPts val="533"/>
              </a:spcBef>
              <a:buClr>
                <a:schemeClr val="dk1"/>
              </a:buClr>
              <a:buFont typeface="Arial"/>
              <a:buChar char="•"/>
              <a:defRPr sz="2667">
                <a:solidFill>
                  <a:schemeClr val="dk1"/>
                </a:solidFill>
                <a:latin typeface="Calibri"/>
                <a:ea typeface="Calibri"/>
                <a:cs typeface="Calibri"/>
                <a:sym typeface="Calibri"/>
              </a:defRPr>
            </a:lvl8pPr>
            <a:lvl9pPr marL="5181470" lvl="8" indent="-135463" algn="l" rtl="0">
              <a:spcBef>
                <a:spcPts val="533"/>
              </a:spcBef>
              <a:buClr>
                <a:schemeClr val="dk1"/>
              </a:buClr>
              <a:buFont typeface="Arial"/>
              <a:buChar char="•"/>
              <a:defRPr sz="2667">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09601" y="6453965"/>
            <a:ext cx="2844799" cy="365124"/>
          </a:xfrm>
          <a:prstGeom prst="rect">
            <a:avLst/>
          </a:prstGeom>
          <a:noFill/>
          <a:ln>
            <a:noFill/>
          </a:ln>
        </p:spPr>
        <p:txBody>
          <a:bodyPr lIns="91425" tIns="91425" rIns="91425" bIns="91425" anchor="ctr" anchorCtr="0"/>
          <a:lstStyle>
            <a:lvl1pPr marL="0" marR="0" lvl="0" indent="0" algn="l"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165600" y="6453965"/>
            <a:ext cx="3860800" cy="365124"/>
          </a:xfrm>
          <a:prstGeom prst="rect">
            <a:avLst/>
          </a:prstGeom>
          <a:noFill/>
          <a:ln>
            <a:noFill/>
          </a:ln>
        </p:spPr>
        <p:txBody>
          <a:bodyPr lIns="91425" tIns="91425" rIns="91425" bIns="91425" anchor="ctr" anchorCtr="0"/>
          <a:lstStyle>
            <a:lvl1pPr marL="0" marR="0" lvl="0" indent="0" algn="ctr"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dirty="0"/>
          </a:p>
        </p:txBody>
      </p:sp>
      <p:sp>
        <p:nvSpPr>
          <p:cNvPr id="55" name="Shape 55"/>
          <p:cNvSpPr txBox="1">
            <a:spLocks noGrp="1"/>
          </p:cNvSpPr>
          <p:nvPr>
            <p:ph type="sldNum" idx="12"/>
          </p:nvPr>
        </p:nvSpPr>
        <p:spPr>
          <a:xfrm>
            <a:off x="8737601" y="6453965"/>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IN" sz="1600" smtClean="0">
                <a:solidFill>
                  <a:srgbClr val="888888"/>
                </a:solidFill>
                <a:latin typeface="Calibri"/>
                <a:ea typeface="Calibri"/>
                <a:cs typeface="Calibri"/>
                <a:sym typeface="Calibri"/>
              </a:rPr>
              <a:pPr algn="r">
                <a:buSzPct val="25000"/>
              </a:pPr>
              <a:t>‹#›</a:t>
            </a:fld>
            <a:endParaRPr lang="en-IN" sz="1600">
              <a:solidFill>
                <a:srgbClr val="888888"/>
              </a:solidFill>
              <a:latin typeface="Calibri"/>
              <a:ea typeface="Calibri"/>
              <a:cs typeface="Calibri"/>
              <a:sym typeface="Calibri"/>
            </a:endParaRPr>
          </a:p>
        </p:txBody>
      </p:sp>
      <p:sp>
        <p:nvSpPr>
          <p:cNvPr id="56" name="Shape 56"/>
          <p:cNvSpPr txBox="1">
            <a:spLocks noGrp="1"/>
          </p:cNvSpPr>
          <p:nvPr>
            <p:ph type="body" idx="2"/>
          </p:nvPr>
        </p:nvSpPr>
        <p:spPr>
          <a:xfrm>
            <a:off x="609601" y="178341"/>
            <a:ext cx="7924799" cy="304800"/>
          </a:xfrm>
          <a:prstGeom prst="rect">
            <a:avLst/>
          </a:prstGeom>
          <a:noFill/>
          <a:ln>
            <a:noFill/>
          </a:ln>
        </p:spPr>
        <p:txBody>
          <a:bodyPr lIns="91425" tIns="91425" rIns="91425" bIns="91425" anchor="ctr" anchorCtr="0"/>
          <a:lstStyle>
            <a:lvl1pPr lvl="0" rtl="0">
              <a:spcBef>
                <a:spcPts val="0"/>
              </a:spcBef>
              <a:buClr>
                <a:srgbClr val="A5A5A5"/>
              </a:buClr>
              <a:buFont typeface="Calibri"/>
              <a:buNone/>
              <a:defRPr sz="1867">
                <a:solidFill>
                  <a:schemeClr val="bg1"/>
                </a:solidFill>
              </a:defRPr>
            </a:lvl1pPr>
            <a:lvl2pPr lvl="1" rtl="0">
              <a:spcBef>
                <a:spcPts val="0"/>
              </a:spcBef>
              <a:defRPr sz="1867"/>
            </a:lvl2pPr>
            <a:lvl3pPr lvl="2" rtl="0">
              <a:spcBef>
                <a:spcPts val="0"/>
              </a:spcBef>
              <a:defRPr sz="1867"/>
            </a:lvl3pPr>
            <a:lvl4pPr lvl="3" rtl="0">
              <a:spcBef>
                <a:spcPts val="0"/>
              </a:spcBef>
              <a:defRPr sz="1867"/>
            </a:lvl4pPr>
            <a:lvl5pPr lvl="4" rtl="0">
              <a:spcBef>
                <a:spcPts val="0"/>
              </a:spcBef>
              <a:defRPr sz="1867"/>
            </a:lvl5pPr>
            <a:lvl6pPr lvl="5" rtl="0">
              <a:spcBef>
                <a:spcPts val="0"/>
              </a:spcBef>
              <a:defRPr sz="2667">
                <a:solidFill>
                  <a:schemeClr val="dk1"/>
                </a:solidFill>
                <a:latin typeface="Calibri"/>
                <a:ea typeface="Calibri"/>
                <a:cs typeface="Calibri"/>
                <a:sym typeface="Calibri"/>
              </a:defRPr>
            </a:lvl6pPr>
            <a:lvl7pPr lvl="6" rtl="0">
              <a:spcBef>
                <a:spcPts val="0"/>
              </a:spcBef>
              <a:defRPr sz="2667">
                <a:solidFill>
                  <a:schemeClr val="dk1"/>
                </a:solidFill>
                <a:latin typeface="Calibri"/>
                <a:ea typeface="Calibri"/>
                <a:cs typeface="Calibri"/>
                <a:sym typeface="Calibri"/>
              </a:defRPr>
            </a:lvl7pPr>
            <a:lvl8pPr lvl="7" rtl="0">
              <a:spcBef>
                <a:spcPts val="0"/>
              </a:spcBef>
              <a:defRPr sz="2667">
                <a:solidFill>
                  <a:schemeClr val="dk1"/>
                </a:solidFill>
                <a:latin typeface="Calibri"/>
                <a:ea typeface="Calibri"/>
                <a:cs typeface="Calibri"/>
                <a:sym typeface="Calibri"/>
              </a:defRPr>
            </a:lvl8pPr>
            <a:lvl9pPr lvl="8" rtl="0">
              <a:spcBef>
                <a:spcPts val="0"/>
              </a:spcBef>
              <a:defRPr sz="2667">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01074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09600" y="572312"/>
            <a:ext cx="10972800" cy="685800"/>
          </a:xfrm>
          <a:prstGeom prst="rect">
            <a:avLst/>
          </a:prstGeom>
          <a:noFill/>
          <a:ln>
            <a:noFill/>
          </a:ln>
        </p:spPr>
        <p:txBody>
          <a:bodyPr lIns="91425" tIns="91425" rIns="91425" bIns="91425" anchor="ctr" anchorCtr="0"/>
          <a:lstStyle>
            <a:lvl1pPr lvl="0" rtl="0">
              <a:spcBef>
                <a:spcPts val="0"/>
              </a:spcBef>
              <a:defRPr sz="48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2" name="Shape 52"/>
          <p:cNvSpPr txBox="1">
            <a:spLocks noGrp="1"/>
          </p:cNvSpPr>
          <p:nvPr>
            <p:ph type="body" idx="1"/>
          </p:nvPr>
        </p:nvSpPr>
        <p:spPr>
          <a:xfrm>
            <a:off x="609600" y="1486712"/>
            <a:ext cx="10972800" cy="4800600"/>
          </a:xfrm>
          <a:prstGeom prst="rect">
            <a:avLst/>
          </a:prstGeom>
          <a:noFill/>
          <a:ln>
            <a:noFill/>
          </a:ln>
        </p:spPr>
        <p:txBody>
          <a:bodyPr lIns="91425" tIns="91425" rIns="91425" bIns="91425" anchor="t" anchorCtr="0"/>
          <a:lstStyle>
            <a:lvl1pPr marL="457189" lvl="0" indent="-186262" algn="l" rtl="0">
              <a:spcBef>
                <a:spcPts val="853"/>
              </a:spcBef>
              <a:buClr>
                <a:schemeClr val="dk1"/>
              </a:buClr>
              <a:buFont typeface="Arial"/>
              <a:buChar char="•"/>
              <a:defRPr sz="4267">
                <a:solidFill>
                  <a:schemeClr val="dk1"/>
                </a:solidFill>
                <a:latin typeface="Calibri"/>
                <a:ea typeface="Calibri"/>
                <a:cs typeface="Calibri"/>
                <a:sym typeface="Calibri"/>
              </a:defRPr>
            </a:lvl1pPr>
            <a:lvl2pPr marL="990575" lvl="1" indent="-143930" algn="l" rtl="0">
              <a:spcBef>
                <a:spcPts val="747"/>
              </a:spcBef>
              <a:buClr>
                <a:schemeClr val="dk1"/>
              </a:buClr>
              <a:buFont typeface="Arial"/>
              <a:buChar char="–"/>
              <a:defRPr sz="3733">
                <a:solidFill>
                  <a:schemeClr val="dk1"/>
                </a:solidFill>
                <a:latin typeface="Calibri"/>
                <a:ea typeface="Calibri"/>
                <a:cs typeface="Calibri"/>
                <a:sym typeface="Calibri"/>
              </a:defRPr>
            </a:lvl2pPr>
            <a:lvl3pPr marL="1523962" lvl="2" indent="-101597" algn="l" rtl="0">
              <a:spcBef>
                <a:spcPts val="640"/>
              </a:spcBef>
              <a:buClr>
                <a:schemeClr val="dk1"/>
              </a:buClr>
              <a:buFont typeface="Arial"/>
              <a:buChar char="•"/>
              <a:defRPr sz="3200">
                <a:solidFill>
                  <a:schemeClr val="dk1"/>
                </a:solidFill>
                <a:latin typeface="Calibri"/>
                <a:ea typeface="Calibri"/>
                <a:cs typeface="Calibri"/>
                <a:sym typeface="Calibri"/>
              </a:defRPr>
            </a:lvl3pPr>
            <a:lvl4pPr marL="2133547" lvl="3" indent="-135463" algn="l" rtl="0">
              <a:spcBef>
                <a:spcPts val="533"/>
              </a:spcBef>
              <a:buClr>
                <a:schemeClr val="dk1"/>
              </a:buClr>
              <a:buFont typeface="Arial"/>
              <a:buChar char="–"/>
              <a:defRPr sz="2667">
                <a:solidFill>
                  <a:schemeClr val="dk1"/>
                </a:solidFill>
                <a:latin typeface="Calibri"/>
                <a:ea typeface="Calibri"/>
                <a:cs typeface="Calibri"/>
                <a:sym typeface="Calibri"/>
              </a:defRPr>
            </a:lvl4pPr>
            <a:lvl5pPr marL="2743131" lvl="4" indent="-135463" algn="l" rtl="0">
              <a:spcBef>
                <a:spcPts val="533"/>
              </a:spcBef>
              <a:buClr>
                <a:schemeClr val="dk1"/>
              </a:buClr>
              <a:buFont typeface="Arial"/>
              <a:buChar char="»"/>
              <a:defRPr sz="2667">
                <a:solidFill>
                  <a:schemeClr val="dk1"/>
                </a:solidFill>
                <a:latin typeface="Calibri"/>
                <a:ea typeface="Calibri"/>
                <a:cs typeface="Calibri"/>
                <a:sym typeface="Calibri"/>
              </a:defRPr>
            </a:lvl5pPr>
            <a:lvl6pPr marL="3352716" lvl="5" indent="-135463" algn="l" rtl="0">
              <a:spcBef>
                <a:spcPts val="533"/>
              </a:spcBef>
              <a:buClr>
                <a:schemeClr val="dk1"/>
              </a:buClr>
              <a:buFont typeface="Arial"/>
              <a:buChar char="•"/>
              <a:defRPr sz="2667">
                <a:solidFill>
                  <a:schemeClr val="dk1"/>
                </a:solidFill>
                <a:latin typeface="Calibri"/>
                <a:ea typeface="Calibri"/>
                <a:cs typeface="Calibri"/>
                <a:sym typeface="Calibri"/>
              </a:defRPr>
            </a:lvl6pPr>
            <a:lvl7pPr marL="3962301" lvl="6" indent="-135463" algn="l" rtl="0">
              <a:spcBef>
                <a:spcPts val="533"/>
              </a:spcBef>
              <a:buClr>
                <a:schemeClr val="dk1"/>
              </a:buClr>
              <a:buFont typeface="Arial"/>
              <a:buChar char="•"/>
              <a:defRPr sz="2667">
                <a:solidFill>
                  <a:schemeClr val="dk1"/>
                </a:solidFill>
                <a:latin typeface="Calibri"/>
                <a:ea typeface="Calibri"/>
                <a:cs typeface="Calibri"/>
                <a:sym typeface="Calibri"/>
              </a:defRPr>
            </a:lvl7pPr>
            <a:lvl8pPr marL="4571886" lvl="7" indent="-135463" algn="l" rtl="0">
              <a:spcBef>
                <a:spcPts val="533"/>
              </a:spcBef>
              <a:buClr>
                <a:schemeClr val="dk1"/>
              </a:buClr>
              <a:buFont typeface="Arial"/>
              <a:buChar char="•"/>
              <a:defRPr sz="2667">
                <a:solidFill>
                  <a:schemeClr val="dk1"/>
                </a:solidFill>
                <a:latin typeface="Calibri"/>
                <a:ea typeface="Calibri"/>
                <a:cs typeface="Calibri"/>
                <a:sym typeface="Calibri"/>
              </a:defRPr>
            </a:lvl8pPr>
            <a:lvl9pPr marL="5181470" lvl="8" indent="-135463" algn="l" rtl="0">
              <a:spcBef>
                <a:spcPts val="533"/>
              </a:spcBef>
              <a:buClr>
                <a:schemeClr val="dk1"/>
              </a:buClr>
              <a:buFont typeface="Arial"/>
              <a:buChar char="•"/>
              <a:defRPr sz="2667">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09601" y="6453965"/>
            <a:ext cx="2844799" cy="365124"/>
          </a:xfrm>
          <a:prstGeom prst="rect">
            <a:avLst/>
          </a:prstGeom>
          <a:noFill/>
          <a:ln>
            <a:noFill/>
          </a:ln>
        </p:spPr>
        <p:txBody>
          <a:bodyPr lIns="91425" tIns="91425" rIns="91425" bIns="91425" anchor="ctr" anchorCtr="0"/>
          <a:lstStyle>
            <a:lvl1pPr marL="0" marR="0" lvl="0" indent="0" algn="l"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165600" y="6453965"/>
            <a:ext cx="3860800" cy="365124"/>
          </a:xfrm>
          <a:prstGeom prst="rect">
            <a:avLst/>
          </a:prstGeom>
          <a:noFill/>
          <a:ln>
            <a:noFill/>
          </a:ln>
        </p:spPr>
        <p:txBody>
          <a:bodyPr lIns="91425" tIns="91425" rIns="91425" bIns="91425" anchor="ctr" anchorCtr="0"/>
          <a:lstStyle>
            <a:lvl1pPr marL="0" marR="0" lvl="0" indent="0" algn="ctr"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dirty="0"/>
          </a:p>
        </p:txBody>
      </p:sp>
      <p:sp>
        <p:nvSpPr>
          <p:cNvPr id="55" name="Shape 55"/>
          <p:cNvSpPr txBox="1">
            <a:spLocks noGrp="1"/>
          </p:cNvSpPr>
          <p:nvPr>
            <p:ph type="sldNum" idx="12"/>
          </p:nvPr>
        </p:nvSpPr>
        <p:spPr>
          <a:xfrm>
            <a:off x="8737601" y="6453965"/>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IN" sz="1600" smtClean="0">
                <a:solidFill>
                  <a:srgbClr val="888888"/>
                </a:solidFill>
                <a:latin typeface="Calibri"/>
                <a:ea typeface="Calibri"/>
                <a:cs typeface="Calibri"/>
                <a:sym typeface="Calibri"/>
              </a:rPr>
              <a:pPr algn="r">
                <a:buSzPct val="25000"/>
              </a:pPr>
              <a:t>‹#›</a:t>
            </a:fld>
            <a:endParaRPr lang="en-IN" sz="1600">
              <a:solidFill>
                <a:srgbClr val="888888"/>
              </a:solidFill>
              <a:latin typeface="Calibri"/>
              <a:ea typeface="Calibri"/>
              <a:cs typeface="Calibri"/>
              <a:sym typeface="Calibri"/>
            </a:endParaRPr>
          </a:p>
        </p:txBody>
      </p:sp>
      <p:sp>
        <p:nvSpPr>
          <p:cNvPr id="56" name="Shape 56"/>
          <p:cNvSpPr txBox="1">
            <a:spLocks noGrp="1"/>
          </p:cNvSpPr>
          <p:nvPr>
            <p:ph type="body" idx="2"/>
          </p:nvPr>
        </p:nvSpPr>
        <p:spPr>
          <a:xfrm>
            <a:off x="609601" y="178341"/>
            <a:ext cx="7924799" cy="304800"/>
          </a:xfrm>
          <a:prstGeom prst="rect">
            <a:avLst/>
          </a:prstGeom>
          <a:noFill/>
          <a:ln>
            <a:noFill/>
          </a:ln>
        </p:spPr>
        <p:txBody>
          <a:bodyPr lIns="91425" tIns="91425" rIns="91425" bIns="91425" anchor="ctr" anchorCtr="0"/>
          <a:lstStyle>
            <a:lvl1pPr lvl="0" rtl="0">
              <a:spcBef>
                <a:spcPts val="0"/>
              </a:spcBef>
              <a:buClr>
                <a:srgbClr val="A5A5A5"/>
              </a:buClr>
              <a:buFont typeface="Calibri"/>
              <a:buNone/>
              <a:defRPr sz="1867">
                <a:solidFill>
                  <a:schemeClr val="bg1"/>
                </a:solidFill>
              </a:defRPr>
            </a:lvl1pPr>
            <a:lvl2pPr lvl="1" rtl="0">
              <a:spcBef>
                <a:spcPts val="0"/>
              </a:spcBef>
              <a:defRPr sz="1867"/>
            </a:lvl2pPr>
            <a:lvl3pPr lvl="2" rtl="0">
              <a:spcBef>
                <a:spcPts val="0"/>
              </a:spcBef>
              <a:defRPr sz="1867"/>
            </a:lvl3pPr>
            <a:lvl4pPr lvl="3" rtl="0">
              <a:spcBef>
                <a:spcPts val="0"/>
              </a:spcBef>
              <a:defRPr sz="1867"/>
            </a:lvl4pPr>
            <a:lvl5pPr lvl="4" rtl="0">
              <a:spcBef>
                <a:spcPts val="0"/>
              </a:spcBef>
              <a:defRPr sz="1867"/>
            </a:lvl5pPr>
            <a:lvl6pPr lvl="5" rtl="0">
              <a:spcBef>
                <a:spcPts val="0"/>
              </a:spcBef>
              <a:defRPr sz="2667">
                <a:solidFill>
                  <a:schemeClr val="dk1"/>
                </a:solidFill>
                <a:latin typeface="Calibri"/>
                <a:ea typeface="Calibri"/>
                <a:cs typeface="Calibri"/>
                <a:sym typeface="Calibri"/>
              </a:defRPr>
            </a:lvl6pPr>
            <a:lvl7pPr lvl="6" rtl="0">
              <a:spcBef>
                <a:spcPts val="0"/>
              </a:spcBef>
              <a:defRPr sz="2667">
                <a:solidFill>
                  <a:schemeClr val="dk1"/>
                </a:solidFill>
                <a:latin typeface="Calibri"/>
                <a:ea typeface="Calibri"/>
                <a:cs typeface="Calibri"/>
                <a:sym typeface="Calibri"/>
              </a:defRPr>
            </a:lvl7pPr>
            <a:lvl8pPr lvl="7" rtl="0">
              <a:spcBef>
                <a:spcPts val="0"/>
              </a:spcBef>
              <a:defRPr sz="2667">
                <a:solidFill>
                  <a:schemeClr val="dk1"/>
                </a:solidFill>
                <a:latin typeface="Calibri"/>
                <a:ea typeface="Calibri"/>
                <a:cs typeface="Calibri"/>
                <a:sym typeface="Calibri"/>
              </a:defRPr>
            </a:lvl8pPr>
            <a:lvl9pPr lvl="8" rtl="0">
              <a:spcBef>
                <a:spcPts val="0"/>
              </a:spcBef>
              <a:defRPr sz="2667">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030040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09600" y="572312"/>
            <a:ext cx="10972800" cy="685800"/>
          </a:xfrm>
          <a:prstGeom prst="rect">
            <a:avLst/>
          </a:prstGeom>
          <a:noFill/>
          <a:ln>
            <a:noFill/>
          </a:ln>
        </p:spPr>
        <p:txBody>
          <a:bodyPr lIns="91425" tIns="91425" rIns="91425" bIns="91425" anchor="ctr" anchorCtr="0"/>
          <a:lstStyle>
            <a:lvl1pPr lvl="0" rtl="0">
              <a:spcBef>
                <a:spcPts val="0"/>
              </a:spcBef>
              <a:defRPr sz="48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2" name="Shape 52"/>
          <p:cNvSpPr txBox="1">
            <a:spLocks noGrp="1"/>
          </p:cNvSpPr>
          <p:nvPr>
            <p:ph type="body" idx="1"/>
          </p:nvPr>
        </p:nvSpPr>
        <p:spPr>
          <a:xfrm>
            <a:off x="609600" y="1486712"/>
            <a:ext cx="10972800" cy="4800600"/>
          </a:xfrm>
          <a:prstGeom prst="rect">
            <a:avLst/>
          </a:prstGeom>
          <a:noFill/>
          <a:ln>
            <a:noFill/>
          </a:ln>
        </p:spPr>
        <p:txBody>
          <a:bodyPr lIns="91425" tIns="91425" rIns="91425" bIns="91425" anchor="t" anchorCtr="0"/>
          <a:lstStyle>
            <a:lvl1pPr marL="457189" lvl="0" indent="-186262" algn="l" rtl="0">
              <a:spcBef>
                <a:spcPts val="853"/>
              </a:spcBef>
              <a:buClr>
                <a:schemeClr val="dk1"/>
              </a:buClr>
              <a:buFont typeface="Arial"/>
              <a:buChar char="•"/>
              <a:defRPr sz="4267">
                <a:solidFill>
                  <a:schemeClr val="dk1"/>
                </a:solidFill>
                <a:latin typeface="Calibri"/>
                <a:ea typeface="Calibri"/>
                <a:cs typeface="Calibri"/>
                <a:sym typeface="Calibri"/>
              </a:defRPr>
            </a:lvl1pPr>
            <a:lvl2pPr marL="990575" lvl="1" indent="-143930" algn="l" rtl="0">
              <a:spcBef>
                <a:spcPts val="747"/>
              </a:spcBef>
              <a:buClr>
                <a:schemeClr val="dk1"/>
              </a:buClr>
              <a:buFont typeface="Arial"/>
              <a:buChar char="–"/>
              <a:defRPr sz="3733">
                <a:solidFill>
                  <a:schemeClr val="dk1"/>
                </a:solidFill>
                <a:latin typeface="Calibri"/>
                <a:ea typeface="Calibri"/>
                <a:cs typeface="Calibri"/>
                <a:sym typeface="Calibri"/>
              </a:defRPr>
            </a:lvl2pPr>
            <a:lvl3pPr marL="1523962" lvl="2" indent="-101597" algn="l" rtl="0">
              <a:spcBef>
                <a:spcPts val="640"/>
              </a:spcBef>
              <a:buClr>
                <a:schemeClr val="dk1"/>
              </a:buClr>
              <a:buFont typeface="Arial"/>
              <a:buChar char="•"/>
              <a:defRPr sz="3200">
                <a:solidFill>
                  <a:schemeClr val="dk1"/>
                </a:solidFill>
                <a:latin typeface="Calibri"/>
                <a:ea typeface="Calibri"/>
                <a:cs typeface="Calibri"/>
                <a:sym typeface="Calibri"/>
              </a:defRPr>
            </a:lvl3pPr>
            <a:lvl4pPr marL="2133547" lvl="3" indent="-135463" algn="l" rtl="0">
              <a:spcBef>
                <a:spcPts val="533"/>
              </a:spcBef>
              <a:buClr>
                <a:schemeClr val="dk1"/>
              </a:buClr>
              <a:buFont typeface="Arial"/>
              <a:buChar char="–"/>
              <a:defRPr sz="2667">
                <a:solidFill>
                  <a:schemeClr val="dk1"/>
                </a:solidFill>
                <a:latin typeface="Calibri"/>
                <a:ea typeface="Calibri"/>
                <a:cs typeface="Calibri"/>
                <a:sym typeface="Calibri"/>
              </a:defRPr>
            </a:lvl4pPr>
            <a:lvl5pPr marL="2743131" lvl="4" indent="-135463" algn="l" rtl="0">
              <a:spcBef>
                <a:spcPts val="533"/>
              </a:spcBef>
              <a:buClr>
                <a:schemeClr val="dk1"/>
              </a:buClr>
              <a:buFont typeface="Arial"/>
              <a:buChar char="»"/>
              <a:defRPr sz="2667">
                <a:solidFill>
                  <a:schemeClr val="dk1"/>
                </a:solidFill>
                <a:latin typeface="Calibri"/>
                <a:ea typeface="Calibri"/>
                <a:cs typeface="Calibri"/>
                <a:sym typeface="Calibri"/>
              </a:defRPr>
            </a:lvl5pPr>
            <a:lvl6pPr marL="3352716" lvl="5" indent="-135463" algn="l" rtl="0">
              <a:spcBef>
                <a:spcPts val="533"/>
              </a:spcBef>
              <a:buClr>
                <a:schemeClr val="dk1"/>
              </a:buClr>
              <a:buFont typeface="Arial"/>
              <a:buChar char="•"/>
              <a:defRPr sz="2667">
                <a:solidFill>
                  <a:schemeClr val="dk1"/>
                </a:solidFill>
                <a:latin typeface="Calibri"/>
                <a:ea typeface="Calibri"/>
                <a:cs typeface="Calibri"/>
                <a:sym typeface="Calibri"/>
              </a:defRPr>
            </a:lvl6pPr>
            <a:lvl7pPr marL="3962301" lvl="6" indent="-135463" algn="l" rtl="0">
              <a:spcBef>
                <a:spcPts val="533"/>
              </a:spcBef>
              <a:buClr>
                <a:schemeClr val="dk1"/>
              </a:buClr>
              <a:buFont typeface="Arial"/>
              <a:buChar char="•"/>
              <a:defRPr sz="2667">
                <a:solidFill>
                  <a:schemeClr val="dk1"/>
                </a:solidFill>
                <a:latin typeface="Calibri"/>
                <a:ea typeface="Calibri"/>
                <a:cs typeface="Calibri"/>
                <a:sym typeface="Calibri"/>
              </a:defRPr>
            </a:lvl7pPr>
            <a:lvl8pPr marL="4571886" lvl="7" indent="-135463" algn="l" rtl="0">
              <a:spcBef>
                <a:spcPts val="533"/>
              </a:spcBef>
              <a:buClr>
                <a:schemeClr val="dk1"/>
              </a:buClr>
              <a:buFont typeface="Arial"/>
              <a:buChar char="•"/>
              <a:defRPr sz="2667">
                <a:solidFill>
                  <a:schemeClr val="dk1"/>
                </a:solidFill>
                <a:latin typeface="Calibri"/>
                <a:ea typeface="Calibri"/>
                <a:cs typeface="Calibri"/>
                <a:sym typeface="Calibri"/>
              </a:defRPr>
            </a:lvl8pPr>
            <a:lvl9pPr marL="5181470" lvl="8" indent="-135463" algn="l" rtl="0">
              <a:spcBef>
                <a:spcPts val="533"/>
              </a:spcBef>
              <a:buClr>
                <a:schemeClr val="dk1"/>
              </a:buClr>
              <a:buFont typeface="Arial"/>
              <a:buChar char="•"/>
              <a:defRPr sz="2667">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09601" y="6453965"/>
            <a:ext cx="2844799" cy="365124"/>
          </a:xfrm>
          <a:prstGeom prst="rect">
            <a:avLst/>
          </a:prstGeom>
          <a:noFill/>
          <a:ln>
            <a:noFill/>
          </a:ln>
        </p:spPr>
        <p:txBody>
          <a:bodyPr lIns="91425" tIns="91425" rIns="91425" bIns="91425" anchor="ctr" anchorCtr="0"/>
          <a:lstStyle>
            <a:lvl1pPr marL="0" marR="0" lvl="0" indent="0" algn="l"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165600" y="6453965"/>
            <a:ext cx="3860800" cy="365124"/>
          </a:xfrm>
          <a:prstGeom prst="rect">
            <a:avLst/>
          </a:prstGeom>
          <a:noFill/>
          <a:ln>
            <a:noFill/>
          </a:ln>
        </p:spPr>
        <p:txBody>
          <a:bodyPr lIns="91425" tIns="91425" rIns="91425" bIns="91425" anchor="ctr" anchorCtr="0"/>
          <a:lstStyle>
            <a:lvl1pPr marL="0" marR="0" lvl="0" indent="0" algn="ctr"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dirty="0"/>
          </a:p>
        </p:txBody>
      </p:sp>
      <p:sp>
        <p:nvSpPr>
          <p:cNvPr id="55" name="Shape 55"/>
          <p:cNvSpPr txBox="1">
            <a:spLocks noGrp="1"/>
          </p:cNvSpPr>
          <p:nvPr>
            <p:ph type="sldNum" idx="12"/>
          </p:nvPr>
        </p:nvSpPr>
        <p:spPr>
          <a:xfrm>
            <a:off x="8737601" y="6453965"/>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IN" sz="1600" smtClean="0">
                <a:solidFill>
                  <a:srgbClr val="888888"/>
                </a:solidFill>
                <a:latin typeface="Calibri"/>
                <a:ea typeface="Calibri"/>
                <a:cs typeface="Calibri"/>
                <a:sym typeface="Calibri"/>
              </a:rPr>
              <a:pPr algn="r">
                <a:buSzPct val="25000"/>
              </a:pPr>
              <a:t>‹#›</a:t>
            </a:fld>
            <a:endParaRPr lang="en-IN" sz="1600">
              <a:solidFill>
                <a:srgbClr val="888888"/>
              </a:solidFill>
              <a:latin typeface="Calibri"/>
              <a:ea typeface="Calibri"/>
              <a:cs typeface="Calibri"/>
              <a:sym typeface="Calibri"/>
            </a:endParaRPr>
          </a:p>
        </p:txBody>
      </p:sp>
      <p:sp>
        <p:nvSpPr>
          <p:cNvPr id="56" name="Shape 56"/>
          <p:cNvSpPr txBox="1">
            <a:spLocks noGrp="1"/>
          </p:cNvSpPr>
          <p:nvPr>
            <p:ph type="body" idx="2"/>
          </p:nvPr>
        </p:nvSpPr>
        <p:spPr>
          <a:xfrm>
            <a:off x="609601" y="178341"/>
            <a:ext cx="7924799" cy="304800"/>
          </a:xfrm>
          <a:prstGeom prst="rect">
            <a:avLst/>
          </a:prstGeom>
          <a:noFill/>
          <a:ln>
            <a:noFill/>
          </a:ln>
        </p:spPr>
        <p:txBody>
          <a:bodyPr lIns="91425" tIns="91425" rIns="91425" bIns="91425" anchor="ctr" anchorCtr="0"/>
          <a:lstStyle>
            <a:lvl1pPr lvl="0" rtl="0">
              <a:spcBef>
                <a:spcPts val="0"/>
              </a:spcBef>
              <a:buClr>
                <a:srgbClr val="A5A5A5"/>
              </a:buClr>
              <a:buFont typeface="Calibri"/>
              <a:buNone/>
              <a:defRPr sz="1867">
                <a:solidFill>
                  <a:schemeClr val="bg1"/>
                </a:solidFill>
              </a:defRPr>
            </a:lvl1pPr>
            <a:lvl2pPr lvl="1" rtl="0">
              <a:spcBef>
                <a:spcPts val="0"/>
              </a:spcBef>
              <a:defRPr sz="1867"/>
            </a:lvl2pPr>
            <a:lvl3pPr lvl="2" rtl="0">
              <a:spcBef>
                <a:spcPts val="0"/>
              </a:spcBef>
              <a:defRPr sz="1867"/>
            </a:lvl3pPr>
            <a:lvl4pPr lvl="3" rtl="0">
              <a:spcBef>
                <a:spcPts val="0"/>
              </a:spcBef>
              <a:defRPr sz="1867"/>
            </a:lvl4pPr>
            <a:lvl5pPr lvl="4" rtl="0">
              <a:spcBef>
                <a:spcPts val="0"/>
              </a:spcBef>
              <a:defRPr sz="1867"/>
            </a:lvl5pPr>
            <a:lvl6pPr lvl="5" rtl="0">
              <a:spcBef>
                <a:spcPts val="0"/>
              </a:spcBef>
              <a:defRPr sz="2667">
                <a:solidFill>
                  <a:schemeClr val="dk1"/>
                </a:solidFill>
                <a:latin typeface="Calibri"/>
                <a:ea typeface="Calibri"/>
                <a:cs typeface="Calibri"/>
                <a:sym typeface="Calibri"/>
              </a:defRPr>
            </a:lvl6pPr>
            <a:lvl7pPr lvl="6" rtl="0">
              <a:spcBef>
                <a:spcPts val="0"/>
              </a:spcBef>
              <a:defRPr sz="2667">
                <a:solidFill>
                  <a:schemeClr val="dk1"/>
                </a:solidFill>
                <a:latin typeface="Calibri"/>
                <a:ea typeface="Calibri"/>
                <a:cs typeface="Calibri"/>
                <a:sym typeface="Calibri"/>
              </a:defRPr>
            </a:lvl7pPr>
            <a:lvl8pPr lvl="7" rtl="0">
              <a:spcBef>
                <a:spcPts val="0"/>
              </a:spcBef>
              <a:defRPr sz="2667">
                <a:solidFill>
                  <a:schemeClr val="dk1"/>
                </a:solidFill>
                <a:latin typeface="Calibri"/>
                <a:ea typeface="Calibri"/>
                <a:cs typeface="Calibri"/>
                <a:sym typeface="Calibri"/>
              </a:defRPr>
            </a:lvl8pPr>
            <a:lvl9pPr lvl="8" rtl="0">
              <a:spcBef>
                <a:spcPts val="0"/>
              </a:spcBef>
              <a:defRPr sz="2667">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01263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09600" y="572312"/>
            <a:ext cx="10972800" cy="685800"/>
          </a:xfrm>
          <a:prstGeom prst="rect">
            <a:avLst/>
          </a:prstGeom>
          <a:noFill/>
          <a:ln>
            <a:noFill/>
          </a:ln>
        </p:spPr>
        <p:txBody>
          <a:bodyPr lIns="91425" tIns="91425" rIns="91425" bIns="91425" anchor="ctr" anchorCtr="0"/>
          <a:lstStyle>
            <a:lvl1pPr lvl="0" rtl="0">
              <a:spcBef>
                <a:spcPts val="0"/>
              </a:spcBef>
              <a:defRPr sz="48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2" name="Shape 52"/>
          <p:cNvSpPr txBox="1">
            <a:spLocks noGrp="1"/>
          </p:cNvSpPr>
          <p:nvPr>
            <p:ph type="body" idx="1"/>
          </p:nvPr>
        </p:nvSpPr>
        <p:spPr>
          <a:xfrm>
            <a:off x="609600" y="1486712"/>
            <a:ext cx="10972800" cy="4800600"/>
          </a:xfrm>
          <a:prstGeom prst="rect">
            <a:avLst/>
          </a:prstGeom>
          <a:noFill/>
          <a:ln>
            <a:noFill/>
          </a:ln>
        </p:spPr>
        <p:txBody>
          <a:bodyPr lIns="91425" tIns="91425" rIns="91425" bIns="91425" anchor="t" anchorCtr="0"/>
          <a:lstStyle>
            <a:lvl1pPr marL="457189" lvl="0" indent="-186262" algn="l" rtl="0">
              <a:spcBef>
                <a:spcPts val="853"/>
              </a:spcBef>
              <a:buClr>
                <a:schemeClr val="dk1"/>
              </a:buClr>
              <a:buFont typeface="Arial"/>
              <a:buChar char="•"/>
              <a:defRPr sz="4267">
                <a:solidFill>
                  <a:schemeClr val="dk1"/>
                </a:solidFill>
                <a:latin typeface="Calibri"/>
                <a:ea typeface="Calibri"/>
                <a:cs typeface="Calibri"/>
                <a:sym typeface="Calibri"/>
              </a:defRPr>
            </a:lvl1pPr>
            <a:lvl2pPr marL="990575" lvl="1" indent="-143930" algn="l" rtl="0">
              <a:spcBef>
                <a:spcPts val="747"/>
              </a:spcBef>
              <a:buClr>
                <a:schemeClr val="dk1"/>
              </a:buClr>
              <a:buFont typeface="Arial"/>
              <a:buChar char="–"/>
              <a:defRPr sz="3733">
                <a:solidFill>
                  <a:schemeClr val="dk1"/>
                </a:solidFill>
                <a:latin typeface="Calibri"/>
                <a:ea typeface="Calibri"/>
                <a:cs typeface="Calibri"/>
                <a:sym typeface="Calibri"/>
              </a:defRPr>
            </a:lvl2pPr>
            <a:lvl3pPr marL="1523962" lvl="2" indent="-101597" algn="l" rtl="0">
              <a:spcBef>
                <a:spcPts val="640"/>
              </a:spcBef>
              <a:buClr>
                <a:schemeClr val="dk1"/>
              </a:buClr>
              <a:buFont typeface="Arial"/>
              <a:buChar char="•"/>
              <a:defRPr sz="3200">
                <a:solidFill>
                  <a:schemeClr val="dk1"/>
                </a:solidFill>
                <a:latin typeface="Calibri"/>
                <a:ea typeface="Calibri"/>
                <a:cs typeface="Calibri"/>
                <a:sym typeface="Calibri"/>
              </a:defRPr>
            </a:lvl3pPr>
            <a:lvl4pPr marL="2133547" lvl="3" indent="-135463" algn="l" rtl="0">
              <a:spcBef>
                <a:spcPts val="533"/>
              </a:spcBef>
              <a:buClr>
                <a:schemeClr val="dk1"/>
              </a:buClr>
              <a:buFont typeface="Arial"/>
              <a:buChar char="–"/>
              <a:defRPr sz="2667">
                <a:solidFill>
                  <a:schemeClr val="dk1"/>
                </a:solidFill>
                <a:latin typeface="Calibri"/>
                <a:ea typeface="Calibri"/>
                <a:cs typeface="Calibri"/>
                <a:sym typeface="Calibri"/>
              </a:defRPr>
            </a:lvl4pPr>
            <a:lvl5pPr marL="2743131" lvl="4" indent="-135463" algn="l" rtl="0">
              <a:spcBef>
                <a:spcPts val="533"/>
              </a:spcBef>
              <a:buClr>
                <a:schemeClr val="dk1"/>
              </a:buClr>
              <a:buFont typeface="Arial"/>
              <a:buChar char="»"/>
              <a:defRPr sz="2667">
                <a:solidFill>
                  <a:schemeClr val="dk1"/>
                </a:solidFill>
                <a:latin typeface="Calibri"/>
                <a:ea typeface="Calibri"/>
                <a:cs typeface="Calibri"/>
                <a:sym typeface="Calibri"/>
              </a:defRPr>
            </a:lvl5pPr>
            <a:lvl6pPr marL="3352716" lvl="5" indent="-135463" algn="l" rtl="0">
              <a:spcBef>
                <a:spcPts val="533"/>
              </a:spcBef>
              <a:buClr>
                <a:schemeClr val="dk1"/>
              </a:buClr>
              <a:buFont typeface="Arial"/>
              <a:buChar char="•"/>
              <a:defRPr sz="2667">
                <a:solidFill>
                  <a:schemeClr val="dk1"/>
                </a:solidFill>
                <a:latin typeface="Calibri"/>
                <a:ea typeface="Calibri"/>
                <a:cs typeface="Calibri"/>
                <a:sym typeface="Calibri"/>
              </a:defRPr>
            </a:lvl6pPr>
            <a:lvl7pPr marL="3962301" lvl="6" indent="-135463" algn="l" rtl="0">
              <a:spcBef>
                <a:spcPts val="533"/>
              </a:spcBef>
              <a:buClr>
                <a:schemeClr val="dk1"/>
              </a:buClr>
              <a:buFont typeface="Arial"/>
              <a:buChar char="•"/>
              <a:defRPr sz="2667">
                <a:solidFill>
                  <a:schemeClr val="dk1"/>
                </a:solidFill>
                <a:latin typeface="Calibri"/>
                <a:ea typeface="Calibri"/>
                <a:cs typeface="Calibri"/>
                <a:sym typeface="Calibri"/>
              </a:defRPr>
            </a:lvl7pPr>
            <a:lvl8pPr marL="4571886" lvl="7" indent="-135463" algn="l" rtl="0">
              <a:spcBef>
                <a:spcPts val="533"/>
              </a:spcBef>
              <a:buClr>
                <a:schemeClr val="dk1"/>
              </a:buClr>
              <a:buFont typeface="Arial"/>
              <a:buChar char="•"/>
              <a:defRPr sz="2667">
                <a:solidFill>
                  <a:schemeClr val="dk1"/>
                </a:solidFill>
                <a:latin typeface="Calibri"/>
                <a:ea typeface="Calibri"/>
                <a:cs typeface="Calibri"/>
                <a:sym typeface="Calibri"/>
              </a:defRPr>
            </a:lvl8pPr>
            <a:lvl9pPr marL="5181470" lvl="8" indent="-135463" algn="l" rtl="0">
              <a:spcBef>
                <a:spcPts val="533"/>
              </a:spcBef>
              <a:buClr>
                <a:schemeClr val="dk1"/>
              </a:buClr>
              <a:buFont typeface="Arial"/>
              <a:buChar char="•"/>
              <a:defRPr sz="2667">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09601" y="6453965"/>
            <a:ext cx="2844799" cy="365124"/>
          </a:xfrm>
          <a:prstGeom prst="rect">
            <a:avLst/>
          </a:prstGeom>
          <a:noFill/>
          <a:ln>
            <a:noFill/>
          </a:ln>
        </p:spPr>
        <p:txBody>
          <a:bodyPr lIns="91425" tIns="91425" rIns="91425" bIns="91425" anchor="ctr" anchorCtr="0"/>
          <a:lstStyle>
            <a:lvl1pPr marL="0" marR="0" lvl="0" indent="0" algn="l"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165600" y="6453965"/>
            <a:ext cx="3860800" cy="365124"/>
          </a:xfrm>
          <a:prstGeom prst="rect">
            <a:avLst/>
          </a:prstGeom>
          <a:noFill/>
          <a:ln>
            <a:noFill/>
          </a:ln>
        </p:spPr>
        <p:txBody>
          <a:bodyPr lIns="91425" tIns="91425" rIns="91425" bIns="91425" anchor="ctr" anchorCtr="0"/>
          <a:lstStyle>
            <a:lvl1pPr marL="0" marR="0" lvl="0" indent="0" algn="ctr"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dirty="0"/>
          </a:p>
        </p:txBody>
      </p:sp>
      <p:sp>
        <p:nvSpPr>
          <p:cNvPr id="55" name="Shape 55"/>
          <p:cNvSpPr txBox="1">
            <a:spLocks noGrp="1"/>
          </p:cNvSpPr>
          <p:nvPr>
            <p:ph type="sldNum" idx="12"/>
          </p:nvPr>
        </p:nvSpPr>
        <p:spPr>
          <a:xfrm>
            <a:off x="8737601" y="6453965"/>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IN" sz="1600" smtClean="0">
                <a:solidFill>
                  <a:srgbClr val="888888"/>
                </a:solidFill>
                <a:latin typeface="Calibri"/>
                <a:ea typeface="Calibri"/>
                <a:cs typeface="Calibri"/>
                <a:sym typeface="Calibri"/>
              </a:rPr>
              <a:pPr algn="r">
                <a:buSzPct val="25000"/>
              </a:pPr>
              <a:t>‹#›</a:t>
            </a:fld>
            <a:endParaRPr lang="en-IN" sz="1600">
              <a:solidFill>
                <a:srgbClr val="888888"/>
              </a:solidFill>
              <a:latin typeface="Calibri"/>
              <a:ea typeface="Calibri"/>
              <a:cs typeface="Calibri"/>
              <a:sym typeface="Calibri"/>
            </a:endParaRPr>
          </a:p>
        </p:txBody>
      </p:sp>
      <p:sp>
        <p:nvSpPr>
          <p:cNvPr id="56" name="Shape 56"/>
          <p:cNvSpPr txBox="1">
            <a:spLocks noGrp="1"/>
          </p:cNvSpPr>
          <p:nvPr>
            <p:ph type="body" idx="2"/>
          </p:nvPr>
        </p:nvSpPr>
        <p:spPr>
          <a:xfrm>
            <a:off x="609601" y="178341"/>
            <a:ext cx="7924799" cy="304800"/>
          </a:xfrm>
          <a:prstGeom prst="rect">
            <a:avLst/>
          </a:prstGeom>
          <a:noFill/>
          <a:ln>
            <a:noFill/>
          </a:ln>
        </p:spPr>
        <p:txBody>
          <a:bodyPr lIns="91425" tIns="91425" rIns="91425" bIns="91425" anchor="ctr" anchorCtr="0"/>
          <a:lstStyle>
            <a:lvl1pPr lvl="0" rtl="0">
              <a:spcBef>
                <a:spcPts val="0"/>
              </a:spcBef>
              <a:buClr>
                <a:srgbClr val="A5A5A5"/>
              </a:buClr>
              <a:buFont typeface="Calibri"/>
              <a:buNone/>
              <a:defRPr sz="1867">
                <a:solidFill>
                  <a:schemeClr val="bg1"/>
                </a:solidFill>
              </a:defRPr>
            </a:lvl1pPr>
            <a:lvl2pPr lvl="1" rtl="0">
              <a:spcBef>
                <a:spcPts val="0"/>
              </a:spcBef>
              <a:defRPr sz="1867"/>
            </a:lvl2pPr>
            <a:lvl3pPr lvl="2" rtl="0">
              <a:spcBef>
                <a:spcPts val="0"/>
              </a:spcBef>
              <a:defRPr sz="1867"/>
            </a:lvl3pPr>
            <a:lvl4pPr lvl="3" rtl="0">
              <a:spcBef>
                <a:spcPts val="0"/>
              </a:spcBef>
              <a:defRPr sz="1867"/>
            </a:lvl4pPr>
            <a:lvl5pPr lvl="4" rtl="0">
              <a:spcBef>
                <a:spcPts val="0"/>
              </a:spcBef>
              <a:defRPr sz="1867"/>
            </a:lvl5pPr>
            <a:lvl6pPr lvl="5" rtl="0">
              <a:spcBef>
                <a:spcPts val="0"/>
              </a:spcBef>
              <a:defRPr sz="2667">
                <a:solidFill>
                  <a:schemeClr val="dk1"/>
                </a:solidFill>
                <a:latin typeface="Calibri"/>
                <a:ea typeface="Calibri"/>
                <a:cs typeface="Calibri"/>
                <a:sym typeface="Calibri"/>
              </a:defRPr>
            </a:lvl6pPr>
            <a:lvl7pPr lvl="6" rtl="0">
              <a:spcBef>
                <a:spcPts val="0"/>
              </a:spcBef>
              <a:defRPr sz="2667">
                <a:solidFill>
                  <a:schemeClr val="dk1"/>
                </a:solidFill>
                <a:latin typeface="Calibri"/>
                <a:ea typeface="Calibri"/>
                <a:cs typeface="Calibri"/>
                <a:sym typeface="Calibri"/>
              </a:defRPr>
            </a:lvl7pPr>
            <a:lvl8pPr lvl="7" rtl="0">
              <a:spcBef>
                <a:spcPts val="0"/>
              </a:spcBef>
              <a:defRPr sz="2667">
                <a:solidFill>
                  <a:schemeClr val="dk1"/>
                </a:solidFill>
                <a:latin typeface="Calibri"/>
                <a:ea typeface="Calibri"/>
                <a:cs typeface="Calibri"/>
                <a:sym typeface="Calibri"/>
              </a:defRPr>
            </a:lvl8pPr>
            <a:lvl9pPr lvl="8" rtl="0">
              <a:spcBef>
                <a:spcPts val="0"/>
              </a:spcBef>
              <a:defRPr sz="2667">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24756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09600" y="572312"/>
            <a:ext cx="10972800" cy="685800"/>
          </a:xfrm>
          <a:prstGeom prst="rect">
            <a:avLst/>
          </a:prstGeom>
          <a:noFill/>
          <a:ln>
            <a:noFill/>
          </a:ln>
        </p:spPr>
        <p:txBody>
          <a:bodyPr lIns="91425" tIns="91425" rIns="91425" bIns="91425" anchor="ctr" anchorCtr="0"/>
          <a:lstStyle>
            <a:lvl1pPr lvl="0" rtl="0">
              <a:spcBef>
                <a:spcPts val="0"/>
              </a:spcBef>
              <a:defRPr sz="48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2" name="Shape 52"/>
          <p:cNvSpPr txBox="1">
            <a:spLocks noGrp="1"/>
          </p:cNvSpPr>
          <p:nvPr>
            <p:ph type="body" idx="1"/>
          </p:nvPr>
        </p:nvSpPr>
        <p:spPr>
          <a:xfrm>
            <a:off x="609600" y="1486712"/>
            <a:ext cx="10972800" cy="4800600"/>
          </a:xfrm>
          <a:prstGeom prst="rect">
            <a:avLst/>
          </a:prstGeom>
          <a:noFill/>
          <a:ln>
            <a:noFill/>
          </a:ln>
        </p:spPr>
        <p:txBody>
          <a:bodyPr lIns="91425" tIns="91425" rIns="91425" bIns="91425" anchor="t" anchorCtr="0"/>
          <a:lstStyle>
            <a:lvl1pPr marL="457189" lvl="0" indent="-186262" algn="l" rtl="0">
              <a:spcBef>
                <a:spcPts val="853"/>
              </a:spcBef>
              <a:buClr>
                <a:schemeClr val="dk1"/>
              </a:buClr>
              <a:buFont typeface="Arial"/>
              <a:buChar char="•"/>
              <a:defRPr sz="4267">
                <a:solidFill>
                  <a:schemeClr val="dk1"/>
                </a:solidFill>
                <a:latin typeface="Calibri"/>
                <a:ea typeface="Calibri"/>
                <a:cs typeface="Calibri"/>
                <a:sym typeface="Calibri"/>
              </a:defRPr>
            </a:lvl1pPr>
            <a:lvl2pPr marL="990575" lvl="1" indent="-143930" algn="l" rtl="0">
              <a:spcBef>
                <a:spcPts val="747"/>
              </a:spcBef>
              <a:buClr>
                <a:schemeClr val="dk1"/>
              </a:buClr>
              <a:buFont typeface="Arial"/>
              <a:buChar char="–"/>
              <a:defRPr sz="3733">
                <a:solidFill>
                  <a:schemeClr val="dk1"/>
                </a:solidFill>
                <a:latin typeface="Calibri"/>
                <a:ea typeface="Calibri"/>
                <a:cs typeface="Calibri"/>
                <a:sym typeface="Calibri"/>
              </a:defRPr>
            </a:lvl2pPr>
            <a:lvl3pPr marL="1523962" lvl="2" indent="-101597" algn="l" rtl="0">
              <a:spcBef>
                <a:spcPts val="640"/>
              </a:spcBef>
              <a:buClr>
                <a:schemeClr val="dk1"/>
              </a:buClr>
              <a:buFont typeface="Arial"/>
              <a:buChar char="•"/>
              <a:defRPr sz="3200">
                <a:solidFill>
                  <a:schemeClr val="dk1"/>
                </a:solidFill>
                <a:latin typeface="Calibri"/>
                <a:ea typeface="Calibri"/>
                <a:cs typeface="Calibri"/>
                <a:sym typeface="Calibri"/>
              </a:defRPr>
            </a:lvl3pPr>
            <a:lvl4pPr marL="2133547" lvl="3" indent="-135463" algn="l" rtl="0">
              <a:spcBef>
                <a:spcPts val="533"/>
              </a:spcBef>
              <a:buClr>
                <a:schemeClr val="dk1"/>
              </a:buClr>
              <a:buFont typeface="Arial"/>
              <a:buChar char="–"/>
              <a:defRPr sz="2667">
                <a:solidFill>
                  <a:schemeClr val="dk1"/>
                </a:solidFill>
                <a:latin typeface="Calibri"/>
                <a:ea typeface="Calibri"/>
                <a:cs typeface="Calibri"/>
                <a:sym typeface="Calibri"/>
              </a:defRPr>
            </a:lvl4pPr>
            <a:lvl5pPr marL="2743131" lvl="4" indent="-135463" algn="l" rtl="0">
              <a:spcBef>
                <a:spcPts val="533"/>
              </a:spcBef>
              <a:buClr>
                <a:schemeClr val="dk1"/>
              </a:buClr>
              <a:buFont typeface="Arial"/>
              <a:buChar char="»"/>
              <a:defRPr sz="2667">
                <a:solidFill>
                  <a:schemeClr val="dk1"/>
                </a:solidFill>
                <a:latin typeface="Calibri"/>
                <a:ea typeface="Calibri"/>
                <a:cs typeface="Calibri"/>
                <a:sym typeface="Calibri"/>
              </a:defRPr>
            </a:lvl5pPr>
            <a:lvl6pPr marL="3352716" lvl="5" indent="-135463" algn="l" rtl="0">
              <a:spcBef>
                <a:spcPts val="533"/>
              </a:spcBef>
              <a:buClr>
                <a:schemeClr val="dk1"/>
              </a:buClr>
              <a:buFont typeface="Arial"/>
              <a:buChar char="•"/>
              <a:defRPr sz="2667">
                <a:solidFill>
                  <a:schemeClr val="dk1"/>
                </a:solidFill>
                <a:latin typeface="Calibri"/>
                <a:ea typeface="Calibri"/>
                <a:cs typeface="Calibri"/>
                <a:sym typeface="Calibri"/>
              </a:defRPr>
            </a:lvl6pPr>
            <a:lvl7pPr marL="3962301" lvl="6" indent="-135463" algn="l" rtl="0">
              <a:spcBef>
                <a:spcPts val="533"/>
              </a:spcBef>
              <a:buClr>
                <a:schemeClr val="dk1"/>
              </a:buClr>
              <a:buFont typeface="Arial"/>
              <a:buChar char="•"/>
              <a:defRPr sz="2667">
                <a:solidFill>
                  <a:schemeClr val="dk1"/>
                </a:solidFill>
                <a:latin typeface="Calibri"/>
                <a:ea typeface="Calibri"/>
                <a:cs typeface="Calibri"/>
                <a:sym typeface="Calibri"/>
              </a:defRPr>
            </a:lvl7pPr>
            <a:lvl8pPr marL="4571886" lvl="7" indent="-135463" algn="l" rtl="0">
              <a:spcBef>
                <a:spcPts val="533"/>
              </a:spcBef>
              <a:buClr>
                <a:schemeClr val="dk1"/>
              </a:buClr>
              <a:buFont typeface="Arial"/>
              <a:buChar char="•"/>
              <a:defRPr sz="2667">
                <a:solidFill>
                  <a:schemeClr val="dk1"/>
                </a:solidFill>
                <a:latin typeface="Calibri"/>
                <a:ea typeface="Calibri"/>
                <a:cs typeface="Calibri"/>
                <a:sym typeface="Calibri"/>
              </a:defRPr>
            </a:lvl8pPr>
            <a:lvl9pPr marL="5181470" lvl="8" indent="-135463" algn="l" rtl="0">
              <a:spcBef>
                <a:spcPts val="533"/>
              </a:spcBef>
              <a:buClr>
                <a:schemeClr val="dk1"/>
              </a:buClr>
              <a:buFont typeface="Arial"/>
              <a:buChar char="•"/>
              <a:defRPr sz="2667">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09601" y="6453965"/>
            <a:ext cx="2844799" cy="365124"/>
          </a:xfrm>
          <a:prstGeom prst="rect">
            <a:avLst/>
          </a:prstGeom>
          <a:noFill/>
          <a:ln>
            <a:noFill/>
          </a:ln>
        </p:spPr>
        <p:txBody>
          <a:bodyPr lIns="91425" tIns="91425" rIns="91425" bIns="91425" anchor="ctr" anchorCtr="0"/>
          <a:lstStyle>
            <a:lvl1pPr marL="0" marR="0" lvl="0" indent="0" algn="l"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165600" y="6453965"/>
            <a:ext cx="3860800" cy="365124"/>
          </a:xfrm>
          <a:prstGeom prst="rect">
            <a:avLst/>
          </a:prstGeom>
          <a:noFill/>
          <a:ln>
            <a:noFill/>
          </a:ln>
        </p:spPr>
        <p:txBody>
          <a:bodyPr lIns="91425" tIns="91425" rIns="91425" bIns="91425" anchor="ctr" anchorCtr="0"/>
          <a:lstStyle>
            <a:lvl1pPr marL="0" marR="0" lvl="0" indent="0" algn="ctr" rtl="0">
              <a:spcBef>
                <a:spcPts val="0"/>
              </a:spcBef>
              <a:defRPr sz="1600" b="0" i="0" u="none" strike="noStrike" cap="none">
                <a:solidFill>
                  <a:srgbClr val="888888"/>
                </a:solidFill>
                <a:latin typeface="Calibri"/>
                <a:ea typeface="Calibri"/>
                <a:cs typeface="Calibri"/>
                <a:sym typeface="Calibri"/>
              </a:defRPr>
            </a:lvl1pPr>
            <a:lvl2pPr marL="609585" marR="0" lvl="1" indent="0" algn="l" rtl="0">
              <a:spcBef>
                <a:spcPts val="0"/>
              </a:spcBef>
              <a:defRPr sz="2400" b="0" i="0" u="none" strike="noStrike" cap="none">
                <a:solidFill>
                  <a:schemeClr val="dk1"/>
                </a:solidFill>
                <a:latin typeface="Calibri"/>
                <a:ea typeface="Calibri"/>
                <a:cs typeface="Calibri"/>
                <a:sym typeface="Calibri"/>
              </a:defRPr>
            </a:lvl2pPr>
            <a:lvl3pPr marL="1219170" marR="0" lvl="2" indent="0" algn="l" rtl="0">
              <a:spcBef>
                <a:spcPts val="0"/>
              </a:spcBef>
              <a:defRPr sz="2400" b="0" i="0" u="none" strike="noStrike" cap="none">
                <a:solidFill>
                  <a:schemeClr val="dk1"/>
                </a:solidFill>
                <a:latin typeface="Calibri"/>
                <a:ea typeface="Calibri"/>
                <a:cs typeface="Calibri"/>
                <a:sym typeface="Calibri"/>
              </a:defRPr>
            </a:lvl3pPr>
            <a:lvl4pPr marL="1828754" marR="0" lvl="3" indent="0" algn="l" rtl="0">
              <a:spcBef>
                <a:spcPts val="0"/>
              </a:spcBef>
              <a:defRPr sz="2400" b="0" i="0" u="none" strike="noStrike" cap="none">
                <a:solidFill>
                  <a:schemeClr val="dk1"/>
                </a:solidFill>
                <a:latin typeface="Calibri"/>
                <a:ea typeface="Calibri"/>
                <a:cs typeface="Calibri"/>
                <a:sym typeface="Calibri"/>
              </a:defRPr>
            </a:lvl4pPr>
            <a:lvl5pPr marL="2438339" marR="0" lvl="4" indent="0" algn="l" rtl="0">
              <a:spcBef>
                <a:spcPts val="0"/>
              </a:spcBef>
              <a:defRPr sz="2400" b="0" i="0" u="none" strike="noStrike" cap="none">
                <a:solidFill>
                  <a:schemeClr val="dk1"/>
                </a:solidFill>
                <a:latin typeface="Calibri"/>
                <a:ea typeface="Calibri"/>
                <a:cs typeface="Calibri"/>
                <a:sym typeface="Calibri"/>
              </a:defRPr>
            </a:lvl5pPr>
            <a:lvl6pPr marL="3047924" marR="0" lvl="5" indent="0" algn="l" rtl="0">
              <a:spcBef>
                <a:spcPts val="0"/>
              </a:spcBef>
              <a:defRPr sz="2400" b="0" i="0" u="none" strike="noStrike" cap="none">
                <a:solidFill>
                  <a:schemeClr val="dk1"/>
                </a:solidFill>
                <a:latin typeface="Calibri"/>
                <a:ea typeface="Calibri"/>
                <a:cs typeface="Calibri"/>
                <a:sym typeface="Calibri"/>
              </a:defRPr>
            </a:lvl6pPr>
            <a:lvl7pPr marL="3657509" marR="0" lvl="6" indent="0" algn="l" rtl="0">
              <a:spcBef>
                <a:spcPts val="0"/>
              </a:spcBef>
              <a:defRPr sz="2400" b="0" i="0" u="none" strike="noStrike" cap="none">
                <a:solidFill>
                  <a:schemeClr val="dk1"/>
                </a:solidFill>
                <a:latin typeface="Calibri"/>
                <a:ea typeface="Calibri"/>
                <a:cs typeface="Calibri"/>
                <a:sym typeface="Calibri"/>
              </a:defRPr>
            </a:lvl7pPr>
            <a:lvl8pPr marL="4267093" marR="0" lvl="7" indent="0" algn="l" rtl="0">
              <a:spcBef>
                <a:spcPts val="0"/>
              </a:spcBef>
              <a:defRPr sz="2400" b="0" i="0" u="none" strike="noStrike" cap="none">
                <a:solidFill>
                  <a:schemeClr val="dk1"/>
                </a:solidFill>
                <a:latin typeface="Calibri"/>
                <a:ea typeface="Calibri"/>
                <a:cs typeface="Calibri"/>
                <a:sym typeface="Calibri"/>
              </a:defRPr>
            </a:lvl8pPr>
            <a:lvl9pPr marL="4876678" marR="0" lvl="8" indent="0" algn="l" rtl="0">
              <a:spcBef>
                <a:spcPts val="0"/>
              </a:spcBef>
              <a:defRPr sz="2400" b="0" i="0" u="none" strike="noStrike" cap="none">
                <a:solidFill>
                  <a:schemeClr val="dk1"/>
                </a:solidFill>
                <a:latin typeface="Calibri"/>
                <a:ea typeface="Calibri"/>
                <a:cs typeface="Calibri"/>
                <a:sym typeface="Calibri"/>
              </a:defRPr>
            </a:lvl9pPr>
          </a:lstStyle>
          <a:p>
            <a:endParaRPr dirty="0"/>
          </a:p>
        </p:txBody>
      </p:sp>
      <p:sp>
        <p:nvSpPr>
          <p:cNvPr id="55" name="Shape 55"/>
          <p:cNvSpPr txBox="1">
            <a:spLocks noGrp="1"/>
          </p:cNvSpPr>
          <p:nvPr>
            <p:ph type="sldNum" idx="12"/>
          </p:nvPr>
        </p:nvSpPr>
        <p:spPr>
          <a:xfrm>
            <a:off x="8737601" y="6453965"/>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IN" sz="1600" smtClean="0">
                <a:solidFill>
                  <a:srgbClr val="888888"/>
                </a:solidFill>
                <a:latin typeface="Calibri"/>
                <a:ea typeface="Calibri"/>
                <a:cs typeface="Calibri"/>
                <a:sym typeface="Calibri"/>
              </a:rPr>
              <a:pPr algn="r">
                <a:buSzPct val="25000"/>
              </a:pPr>
              <a:t>‹#›</a:t>
            </a:fld>
            <a:endParaRPr lang="en-IN" sz="1600">
              <a:solidFill>
                <a:srgbClr val="888888"/>
              </a:solidFill>
              <a:latin typeface="Calibri"/>
              <a:ea typeface="Calibri"/>
              <a:cs typeface="Calibri"/>
              <a:sym typeface="Calibri"/>
            </a:endParaRPr>
          </a:p>
        </p:txBody>
      </p:sp>
      <p:sp>
        <p:nvSpPr>
          <p:cNvPr id="56" name="Shape 56"/>
          <p:cNvSpPr txBox="1">
            <a:spLocks noGrp="1"/>
          </p:cNvSpPr>
          <p:nvPr>
            <p:ph type="body" idx="2"/>
          </p:nvPr>
        </p:nvSpPr>
        <p:spPr>
          <a:xfrm>
            <a:off x="609601" y="178341"/>
            <a:ext cx="7924799" cy="304800"/>
          </a:xfrm>
          <a:prstGeom prst="rect">
            <a:avLst/>
          </a:prstGeom>
          <a:noFill/>
          <a:ln>
            <a:noFill/>
          </a:ln>
        </p:spPr>
        <p:txBody>
          <a:bodyPr lIns="91425" tIns="91425" rIns="91425" bIns="91425" anchor="ctr" anchorCtr="0"/>
          <a:lstStyle>
            <a:lvl1pPr lvl="0" rtl="0">
              <a:spcBef>
                <a:spcPts val="0"/>
              </a:spcBef>
              <a:buClr>
                <a:srgbClr val="A5A5A5"/>
              </a:buClr>
              <a:buFont typeface="Calibri"/>
              <a:buNone/>
              <a:defRPr sz="1867">
                <a:solidFill>
                  <a:schemeClr val="bg1"/>
                </a:solidFill>
              </a:defRPr>
            </a:lvl1pPr>
            <a:lvl2pPr lvl="1" rtl="0">
              <a:spcBef>
                <a:spcPts val="0"/>
              </a:spcBef>
              <a:defRPr sz="1867"/>
            </a:lvl2pPr>
            <a:lvl3pPr lvl="2" rtl="0">
              <a:spcBef>
                <a:spcPts val="0"/>
              </a:spcBef>
              <a:defRPr sz="1867"/>
            </a:lvl3pPr>
            <a:lvl4pPr lvl="3" rtl="0">
              <a:spcBef>
                <a:spcPts val="0"/>
              </a:spcBef>
              <a:defRPr sz="1867"/>
            </a:lvl4pPr>
            <a:lvl5pPr lvl="4" rtl="0">
              <a:spcBef>
                <a:spcPts val="0"/>
              </a:spcBef>
              <a:defRPr sz="1867"/>
            </a:lvl5pPr>
            <a:lvl6pPr lvl="5" rtl="0">
              <a:spcBef>
                <a:spcPts val="0"/>
              </a:spcBef>
              <a:defRPr sz="2667">
                <a:solidFill>
                  <a:schemeClr val="dk1"/>
                </a:solidFill>
                <a:latin typeface="Calibri"/>
                <a:ea typeface="Calibri"/>
                <a:cs typeface="Calibri"/>
                <a:sym typeface="Calibri"/>
              </a:defRPr>
            </a:lvl6pPr>
            <a:lvl7pPr lvl="6" rtl="0">
              <a:spcBef>
                <a:spcPts val="0"/>
              </a:spcBef>
              <a:defRPr sz="2667">
                <a:solidFill>
                  <a:schemeClr val="dk1"/>
                </a:solidFill>
                <a:latin typeface="Calibri"/>
                <a:ea typeface="Calibri"/>
                <a:cs typeface="Calibri"/>
                <a:sym typeface="Calibri"/>
              </a:defRPr>
            </a:lvl7pPr>
            <a:lvl8pPr lvl="7" rtl="0">
              <a:spcBef>
                <a:spcPts val="0"/>
              </a:spcBef>
              <a:defRPr sz="2667">
                <a:solidFill>
                  <a:schemeClr val="dk1"/>
                </a:solidFill>
                <a:latin typeface="Calibri"/>
                <a:ea typeface="Calibri"/>
                <a:cs typeface="Calibri"/>
                <a:sym typeface="Calibri"/>
              </a:defRPr>
            </a:lvl8pPr>
            <a:lvl9pPr lvl="8" rtl="0">
              <a:spcBef>
                <a:spcPts val="0"/>
              </a:spcBef>
              <a:defRPr sz="2667">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7794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646331"/>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4037568"/>
            <a:ext cx="1036320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7686161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417638"/>
            <a:ext cx="5505451" cy="1957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16652" y="1417638"/>
            <a:ext cx="5505449" cy="1957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50656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46331"/>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750143"/>
            <a:ext cx="538691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17173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750143"/>
            <a:ext cx="5389033"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17173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55702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56508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641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65768"/>
            <a:ext cx="4011084" cy="36933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223445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52305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98006"/>
            <a:ext cx="7315200" cy="36933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08873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866508" y="1417638"/>
            <a:ext cx="14588609" cy="1281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96360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228600"/>
            <a:ext cx="11176000" cy="641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endParaRPr lang="en-US" smtClean="0"/>
          </a:p>
        </p:txBody>
      </p:sp>
      <p:sp>
        <p:nvSpPr>
          <p:cNvPr id="1032" name="Rectangle 8"/>
          <p:cNvSpPr>
            <a:spLocks noGrp="1" noChangeArrowheads="1"/>
          </p:cNvSpPr>
          <p:nvPr>
            <p:ph type="body" idx="1"/>
          </p:nvPr>
        </p:nvSpPr>
        <p:spPr bwMode="black">
          <a:xfrm>
            <a:off x="508001" y="1417638"/>
            <a:ext cx="11214100" cy="1281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
        <p:nvSpPr>
          <p:cNvPr id="1052" name="Rectangle 28"/>
          <p:cNvSpPr>
            <a:spLocks noChangeArrowheads="1"/>
          </p:cNvSpPr>
          <p:nvPr/>
        </p:nvSpPr>
        <p:spPr bwMode="invGray">
          <a:xfrm>
            <a:off x="10029653" y="6584950"/>
            <a:ext cx="1863011" cy="275460"/>
          </a:xfrm>
          <a:prstGeom prst="rect">
            <a:avLst/>
          </a:prstGeom>
          <a:noFill/>
          <a:ln w="12700" algn="ctr">
            <a:noFill/>
            <a:miter lim="800000"/>
            <a:headEnd/>
            <a:tailEnd/>
          </a:ln>
          <a:effectLst/>
        </p:spPr>
        <p:txBody>
          <a:bodyPr wrap="none">
            <a:spAutoFit/>
          </a:bodyPr>
          <a:lstStyle/>
          <a:p>
            <a:pPr algn="ctr" eaLnBrk="1" hangingPunct="1">
              <a:lnSpc>
                <a:spcPct val="85000"/>
              </a:lnSpc>
              <a:spcBef>
                <a:spcPct val="20000"/>
              </a:spcBef>
              <a:defRPr/>
            </a:pPr>
            <a:r>
              <a:rPr lang="en-US" sz="1400" b="1">
                <a:effectLst>
                  <a:outerShdw blurRad="38100" dist="38100" dir="2700000" algn="tl">
                    <a:srgbClr val="000000"/>
                  </a:outerShdw>
                </a:effectLst>
              </a:rPr>
              <a:t>Chetu India Pvt. Ltd</a:t>
            </a:r>
          </a:p>
        </p:txBody>
      </p:sp>
      <p:pic>
        <p:nvPicPr>
          <p:cNvPr id="7" name="Picture 18"/>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invGray">
          <a:xfrm>
            <a:off x="10645775" y="330199"/>
            <a:ext cx="133198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3598520630"/>
      </p:ext>
    </p:extLst>
  </p:cSld>
  <p:clrMap bg1="dk2" tx1="lt1" bg2="dk1"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Lst>
  <p:transition>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2pPr>
      <a:lvl3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3pPr>
      <a:lvl4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4pPr>
      <a:lvl5pPr algn="l" rtl="0"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5pPr>
      <a:lvl6pPr marL="4572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6pPr>
      <a:lvl7pPr marL="9144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7pPr>
      <a:lvl8pPr marL="13716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8pPr>
      <a:lvl9pPr marL="1828800" algn="l" rtl="0" fontAlgn="base">
        <a:lnSpc>
          <a:spcPct val="90000"/>
        </a:lnSpc>
        <a:spcBef>
          <a:spcPct val="0"/>
        </a:spcBef>
        <a:spcAft>
          <a:spcPct val="0"/>
        </a:spcAft>
        <a:defRPr sz="4000">
          <a:solidFill>
            <a:srgbClr val="FFCC00"/>
          </a:solidFill>
          <a:effectLst>
            <a:outerShdw blurRad="38100" dist="38100" dir="2700000" algn="tl">
              <a:srgbClr val="000000"/>
            </a:outerShdw>
          </a:effectLst>
          <a:latin typeface="Segoe" pitchFamily="34" charset="0"/>
        </a:defRPr>
      </a:lvl9pPr>
    </p:titleStyle>
    <p:bodyStyle>
      <a:lvl1pPr marL="447675" indent="-447675" algn="l" rtl="0" eaLnBrk="0" fontAlgn="base" hangingPunct="0">
        <a:lnSpc>
          <a:spcPct val="90000"/>
        </a:lnSpc>
        <a:spcBef>
          <a:spcPct val="30000"/>
        </a:spcBef>
        <a:spcAft>
          <a:spcPct val="0"/>
        </a:spcAft>
        <a:buClr>
          <a:schemeClr val="tx2"/>
        </a:buClr>
        <a:buSzPct val="85000"/>
        <a:buFont typeface="Wingdings 2" pitchFamily="18" charset="2"/>
        <a:buBlip>
          <a:blip r:embed="rId23"/>
        </a:buBlip>
        <a:defRPr sz="2800">
          <a:solidFill>
            <a:schemeClr val="tx1"/>
          </a:solidFill>
          <a:effectLst>
            <a:outerShdw blurRad="38100" dist="38100" dir="2700000" algn="tl">
              <a:srgbClr val="000000"/>
            </a:outerShdw>
          </a:effectLst>
          <a:latin typeface="+mn-lt"/>
          <a:ea typeface="+mn-ea"/>
          <a:cs typeface="+mn-cs"/>
        </a:defRPr>
      </a:lvl1pPr>
      <a:lvl2pPr marL="833438" indent="-354013" algn="l" rtl="0" eaLnBrk="0" fontAlgn="base" hangingPunct="0">
        <a:lnSpc>
          <a:spcPct val="90000"/>
        </a:lnSpc>
        <a:spcBef>
          <a:spcPct val="30000"/>
        </a:spcBef>
        <a:spcAft>
          <a:spcPct val="0"/>
        </a:spcAft>
        <a:buClr>
          <a:schemeClr val="tx2"/>
        </a:buClr>
        <a:buSzPct val="85000"/>
        <a:buFont typeface="Wingdings 2" pitchFamily="18" charset="2"/>
        <a:buBlip>
          <a:blip r:embed="rId23"/>
        </a:buBlip>
        <a:defRPr sz="2400">
          <a:solidFill>
            <a:schemeClr val="tx1"/>
          </a:solidFill>
          <a:effectLst>
            <a:outerShdw blurRad="38100" dist="38100" dir="2700000" algn="tl">
              <a:srgbClr val="000000"/>
            </a:outerShdw>
          </a:effectLst>
          <a:latin typeface="+mn-lt"/>
        </a:defRPr>
      </a:lvl2pPr>
      <a:lvl3pPr marL="1208088" indent="-373063" algn="l" rtl="0" eaLnBrk="0" fontAlgn="base" hangingPunct="0">
        <a:lnSpc>
          <a:spcPct val="90000"/>
        </a:lnSpc>
        <a:spcBef>
          <a:spcPct val="30000"/>
        </a:spcBef>
        <a:spcAft>
          <a:spcPct val="0"/>
        </a:spcAft>
        <a:buClr>
          <a:schemeClr val="tx2"/>
        </a:buClr>
        <a:buSzPct val="85000"/>
        <a:buFont typeface="Wingdings 2" pitchFamily="18" charset="2"/>
        <a:buBlip>
          <a:blip r:embed="rId23"/>
        </a:buBlip>
        <a:defRPr sz="2000">
          <a:solidFill>
            <a:schemeClr val="tx1"/>
          </a:solidFill>
          <a:effectLst>
            <a:outerShdw blurRad="38100" dist="38100" dir="2700000" algn="tl">
              <a:srgbClr val="000000"/>
            </a:outerShdw>
          </a:effectLst>
          <a:latin typeface="+mn-lt"/>
        </a:defRPr>
      </a:lvl3pPr>
      <a:lvl4pPr marL="1544638" indent="-334963" algn="l" rtl="0" eaLnBrk="0" fontAlgn="base" hangingPunct="0">
        <a:lnSpc>
          <a:spcPct val="90000"/>
        </a:lnSpc>
        <a:spcBef>
          <a:spcPct val="30000"/>
        </a:spcBef>
        <a:spcAft>
          <a:spcPct val="0"/>
        </a:spcAft>
        <a:buClr>
          <a:schemeClr val="tx2"/>
        </a:buClr>
        <a:buSzPct val="85000"/>
        <a:buFont typeface="Wingdings 2" pitchFamily="18" charset="2"/>
        <a:buBlip>
          <a:blip r:embed="rId24"/>
        </a:buBlip>
        <a:defRPr sz="2000">
          <a:solidFill>
            <a:schemeClr val="tx1"/>
          </a:solidFill>
          <a:effectLst>
            <a:outerShdw blurRad="38100" dist="38100" dir="2700000" algn="tl">
              <a:srgbClr val="000000"/>
            </a:outerShdw>
          </a:effectLst>
          <a:latin typeface="Segoe Light" pitchFamily="34" charset="0"/>
        </a:defRPr>
      </a:lvl4pPr>
      <a:lvl5pPr marL="1851025" indent="-304800" algn="l" rtl="0" eaLnBrk="0" fontAlgn="base" hangingPunct="0">
        <a:lnSpc>
          <a:spcPct val="90000"/>
        </a:lnSpc>
        <a:spcBef>
          <a:spcPct val="30000"/>
        </a:spcBef>
        <a:spcAft>
          <a:spcPct val="0"/>
        </a:spcAft>
        <a:buClr>
          <a:schemeClr val="tx2"/>
        </a:buClr>
        <a:buSzPct val="85000"/>
        <a:buFont typeface="Wingdings 2" pitchFamily="18" charset="2"/>
        <a:buBlip>
          <a:blip r:embed="rId24"/>
        </a:buBlip>
        <a:defRPr sz="2000">
          <a:solidFill>
            <a:schemeClr val="tx1"/>
          </a:solidFill>
          <a:effectLst>
            <a:outerShdw blurRad="38100" dist="38100" dir="2700000" algn="tl">
              <a:srgbClr val="000000"/>
            </a:outerShdw>
          </a:effectLst>
          <a:latin typeface="Segoe Light" pitchFamily="34" charset="0"/>
        </a:defRPr>
      </a:lvl5pPr>
      <a:lvl6pPr marL="2308225" indent="-304800" algn="l" rtl="0" fontAlgn="base">
        <a:lnSpc>
          <a:spcPct val="90000"/>
        </a:lnSpc>
        <a:spcBef>
          <a:spcPct val="30000"/>
        </a:spcBef>
        <a:spcAft>
          <a:spcPct val="0"/>
        </a:spcAft>
        <a:buClr>
          <a:schemeClr val="tx2"/>
        </a:buClr>
        <a:buSzPct val="85000"/>
        <a:buFont typeface="Wingdings 2" pitchFamily="18" charset="2"/>
        <a:buBlip>
          <a:blip r:embed="rId24"/>
        </a:buBlip>
        <a:defRPr sz="2000">
          <a:solidFill>
            <a:schemeClr val="tx1"/>
          </a:solidFill>
          <a:effectLst>
            <a:outerShdw blurRad="38100" dist="38100" dir="2700000" algn="tl">
              <a:srgbClr val="000000"/>
            </a:outerShdw>
          </a:effectLst>
          <a:latin typeface="Segoe Light" pitchFamily="34" charset="0"/>
        </a:defRPr>
      </a:lvl6pPr>
      <a:lvl7pPr marL="2765425" indent="-304800" algn="l" rtl="0" fontAlgn="base">
        <a:lnSpc>
          <a:spcPct val="90000"/>
        </a:lnSpc>
        <a:spcBef>
          <a:spcPct val="30000"/>
        </a:spcBef>
        <a:spcAft>
          <a:spcPct val="0"/>
        </a:spcAft>
        <a:buClr>
          <a:schemeClr val="tx2"/>
        </a:buClr>
        <a:buSzPct val="85000"/>
        <a:buFont typeface="Wingdings 2" pitchFamily="18" charset="2"/>
        <a:buBlip>
          <a:blip r:embed="rId24"/>
        </a:buBlip>
        <a:defRPr sz="2000">
          <a:solidFill>
            <a:schemeClr val="tx1"/>
          </a:solidFill>
          <a:effectLst>
            <a:outerShdw blurRad="38100" dist="38100" dir="2700000" algn="tl">
              <a:srgbClr val="000000"/>
            </a:outerShdw>
          </a:effectLst>
          <a:latin typeface="Segoe Light" pitchFamily="34" charset="0"/>
        </a:defRPr>
      </a:lvl7pPr>
      <a:lvl8pPr marL="3222625" indent="-304800" algn="l" rtl="0" fontAlgn="base">
        <a:lnSpc>
          <a:spcPct val="90000"/>
        </a:lnSpc>
        <a:spcBef>
          <a:spcPct val="30000"/>
        </a:spcBef>
        <a:spcAft>
          <a:spcPct val="0"/>
        </a:spcAft>
        <a:buClr>
          <a:schemeClr val="tx2"/>
        </a:buClr>
        <a:buSzPct val="85000"/>
        <a:buFont typeface="Wingdings 2" pitchFamily="18" charset="2"/>
        <a:buBlip>
          <a:blip r:embed="rId24"/>
        </a:buBlip>
        <a:defRPr sz="2000">
          <a:solidFill>
            <a:schemeClr val="tx1"/>
          </a:solidFill>
          <a:effectLst>
            <a:outerShdw blurRad="38100" dist="38100" dir="2700000" algn="tl">
              <a:srgbClr val="000000"/>
            </a:outerShdw>
          </a:effectLst>
          <a:latin typeface="Segoe Light" pitchFamily="34" charset="0"/>
        </a:defRPr>
      </a:lvl8pPr>
      <a:lvl9pPr marL="3679825" indent="-304800" algn="l" rtl="0" fontAlgn="base">
        <a:lnSpc>
          <a:spcPct val="90000"/>
        </a:lnSpc>
        <a:spcBef>
          <a:spcPct val="30000"/>
        </a:spcBef>
        <a:spcAft>
          <a:spcPct val="0"/>
        </a:spcAft>
        <a:buClr>
          <a:schemeClr val="tx2"/>
        </a:buClr>
        <a:buSzPct val="85000"/>
        <a:buFont typeface="Wingdings 2" pitchFamily="18" charset="2"/>
        <a:buBlip>
          <a:blip r:embed="rId24"/>
        </a:buBlip>
        <a:defRPr sz="2000">
          <a:solidFill>
            <a:schemeClr val="tx1"/>
          </a:solidFill>
          <a:effectLst>
            <a:outerShdw blurRad="38100" dist="38100" dir="2700000" algn="tl">
              <a:srgbClr val="000000"/>
            </a:outerShdw>
          </a:effectLst>
          <a:latin typeface="Segoe Ligh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themeOverride" Target="../theme/themeOverride1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5.xml"/><Relationship Id="rId4" Type="http://schemas.openxmlformats.org/officeDocument/2006/relationships/hyperlink" Target="http://backbone.chetu.com/Internal-Projects/System-Administration/_layouts/xlviewer.aspx?id=/Internal-Projects/System-Administration/Shared%20Documents/Procedure%20And%20Process/Approval%20Process.xlsx&amp;Source=http://backbone:9090/Internal-Projects/System-Administration/Shared%20Documents/Forms/AllItems.aspx?RootFolder=/Internal-Projects/System-Administration/Shared%20Documents/Procedure%20And%20Process&amp;FolderCTID=0x01200097772C6FE8EF0844AB07B5C976425148&amp;View=%7b9D269768-18A1-42D0-B041-B61402C67FC9%7d&amp;DefaultItemOpen=1&amp;DefaultItemOpen=1"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4.xml"/><Relationship Id="rId1" Type="http://schemas.openxmlformats.org/officeDocument/2006/relationships/themeOverride" Target="../theme/themeOverride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6.xml"/><Relationship Id="rId1" Type="http://schemas.openxmlformats.org/officeDocument/2006/relationships/themeOverride" Target="../theme/themeOverride6.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5.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themeOverride" Target="../theme/themeOverride8.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9.xml"/><Relationship Id="rId1" Type="http://schemas.openxmlformats.org/officeDocument/2006/relationships/themeOverride" Target="../theme/themeOverride9.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60089"/>
            <a:ext cx="10363200" cy="1470024"/>
          </a:xfrm>
          <a:effectLst>
            <a:glow rad="228600">
              <a:schemeClr val="accent2">
                <a:satMod val="175000"/>
                <a:alpha val="40000"/>
              </a:schemeClr>
            </a:glow>
          </a:effectLst>
        </p:spPr>
        <p:txBody>
          <a:bodyPr>
            <a:normAutofit/>
          </a:bodyPr>
          <a:lstStyle/>
          <a:p>
            <a:r>
              <a:rPr lang="en-US" sz="7200" b="1" dirty="0" smtClean="0">
                <a:solidFill>
                  <a:schemeClr val="accent1">
                    <a:lumMod val="75000"/>
                  </a:schemeClr>
                </a:solidFill>
              </a:rPr>
              <a:t>IT Process / Workflow</a:t>
            </a:r>
            <a:endParaRPr lang="en-US" sz="7200" b="1" dirty="0">
              <a:solidFill>
                <a:schemeClr val="accent1">
                  <a:lumMod val="75000"/>
                </a:schemeClr>
              </a:solidFill>
            </a:endParaRPr>
          </a:p>
        </p:txBody>
      </p:sp>
    </p:spTree>
    <p:extLst>
      <p:ext uri="{BB962C8B-B14F-4D97-AF65-F5344CB8AC3E}">
        <p14:creationId xmlns:p14="http://schemas.microsoft.com/office/powerpoint/2010/main" val="1184114149"/>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sz="4400" b="1" dirty="0">
                <a:solidFill>
                  <a:schemeClr val="accent1">
                    <a:lumMod val="75000"/>
                  </a:schemeClr>
                </a:solidFill>
              </a:rPr>
              <a:t>Escalation</a:t>
            </a:r>
            <a:r>
              <a:rPr lang="en-IN" dirty="0"/>
              <a:t> </a:t>
            </a:r>
            <a:r>
              <a:rPr lang="en-IN" sz="4400" b="1" dirty="0">
                <a:solidFill>
                  <a:schemeClr val="accent1">
                    <a:lumMod val="75000"/>
                  </a:schemeClr>
                </a:solidFill>
              </a:rPr>
              <a:t>to Server team</a:t>
            </a:r>
          </a:p>
        </p:txBody>
      </p:sp>
      <p:sp>
        <p:nvSpPr>
          <p:cNvPr id="8" name="Text Placeholder 7"/>
          <p:cNvSpPr>
            <a:spLocks noGrp="1"/>
          </p:cNvSpPr>
          <p:nvPr>
            <p:ph type="body" idx="1"/>
          </p:nvPr>
        </p:nvSpPr>
        <p:spPr>
          <a:xfrm>
            <a:off x="609600" y="1486712"/>
            <a:ext cx="10972800" cy="480101"/>
          </a:xfrm>
        </p:spPr>
        <p:txBody>
          <a:bodyPr/>
          <a:lstStyle/>
          <a:p>
            <a:pPr marL="447675" indent="-447675" eaLnBrk="1" hangingPunct="1">
              <a:lnSpc>
                <a:spcPct val="80000"/>
              </a:lnSpc>
              <a:spcBef>
                <a:spcPct val="30000"/>
              </a:spcBef>
              <a:buClr>
                <a:schemeClr val="tx2"/>
              </a:buClr>
              <a:buBlip>
                <a:blip r:embed="rId3"/>
              </a:buBlip>
              <a:defRPr/>
            </a:pPr>
            <a:r>
              <a:rPr lang="en-IN" sz="2400" kern="1200" dirty="0">
                <a:solidFill>
                  <a:schemeClr val="tx1"/>
                </a:solidFill>
                <a:latin typeface="Segoe" pitchFamily="34" charset="0"/>
                <a:ea typeface="SimSun" pitchFamily="2" charset="-122"/>
                <a:cs typeface="Times New Roman" pitchFamily="18" charset="0"/>
              </a:rPr>
              <a:t>System Admin Escalate issue to Next Level (If required) and follow up.</a:t>
            </a:r>
          </a:p>
        </p:txBody>
      </p:sp>
      <p:sp>
        <p:nvSpPr>
          <p:cNvPr id="4" name="Slide Number Placeholder 3"/>
          <p:cNvSpPr>
            <a:spLocks noGrp="1"/>
          </p:cNvSpPr>
          <p:nvPr>
            <p:ph type="sldNum" idx="12"/>
          </p:nvPr>
        </p:nvSpPr>
        <p:spPr/>
        <p:txBody>
          <a:bodyPr/>
          <a:lstStyle/>
          <a:p>
            <a:pPr algn="r">
              <a:buSzPct val="25000"/>
            </a:pPr>
            <a:fld id="{00000000-1234-1234-1234-123412341234}" type="slidenum">
              <a:rPr lang="en-IN" sz="1600">
                <a:solidFill>
                  <a:srgbClr val="888888"/>
                </a:solidFill>
                <a:latin typeface="Calibri"/>
                <a:ea typeface="Calibri"/>
                <a:cs typeface="Calibri"/>
                <a:sym typeface="Calibri"/>
              </a:rPr>
              <a:pPr algn="r">
                <a:buSzPct val="25000"/>
              </a:pPr>
              <a:t>10</a:t>
            </a:fld>
            <a:endParaRPr lang="en-IN" sz="1600">
              <a:solidFill>
                <a:srgbClr val="888888"/>
              </a:solidFill>
              <a:latin typeface="Calibri"/>
              <a:ea typeface="Calibri"/>
              <a:cs typeface="Calibri"/>
              <a:sym typeface="Calibri"/>
            </a:endParaRPr>
          </a:p>
        </p:txBody>
      </p:sp>
      <p:pic>
        <p:nvPicPr>
          <p:cNvPr id="10" name="Picture 6" descr="Image result for escalation"/>
          <p:cNvPicPr>
            <a:picLocks noChangeAspect="1" noChangeArrowheads="1"/>
          </p:cNvPicPr>
          <p:nvPr/>
        </p:nvPicPr>
        <p:blipFill rotWithShape="1">
          <a:blip r:embed="rId4">
            <a:duotone>
              <a:prstClr val="black"/>
              <a:schemeClr val="accent5">
                <a:tint val="45000"/>
                <a:satMod val="400000"/>
              </a:schemeClr>
            </a:duotone>
            <a:extLst>
              <a:ext uri="{28A0092B-C50C-407E-A947-70E740481C1C}">
                <a14:useLocalDpi xmlns:a14="http://schemas.microsoft.com/office/drawing/2010/main" val="0"/>
              </a:ext>
            </a:extLst>
          </a:blip>
          <a:srcRect l="36215"/>
          <a:stretch/>
        </p:blipFill>
        <p:spPr bwMode="auto">
          <a:xfrm>
            <a:off x="4231759" y="2525465"/>
            <a:ext cx="3728483" cy="354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43799"/>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b="1" dirty="0" smtClean="0">
                <a:solidFill>
                  <a:schemeClr val="accent1">
                    <a:lumMod val="75000"/>
                  </a:schemeClr>
                </a:solidFill>
              </a:rPr>
              <a:t>User Handling</a:t>
            </a:r>
            <a:endParaRPr lang="en-US" b="1" dirty="0">
              <a:solidFill>
                <a:schemeClr val="accent1">
                  <a:lumMod val="75000"/>
                </a:schemeClr>
              </a:solidFill>
            </a:endParaRPr>
          </a:p>
        </p:txBody>
      </p:sp>
      <p:sp>
        <p:nvSpPr>
          <p:cNvPr id="3" name="Content Placeholder 2"/>
          <p:cNvSpPr>
            <a:spLocks noGrp="1"/>
          </p:cNvSpPr>
          <p:nvPr>
            <p:ph idx="1"/>
          </p:nvPr>
        </p:nvSpPr>
        <p:spPr/>
        <p:txBody>
          <a:bodyPr>
            <a:noAutofit/>
          </a:bodyPr>
          <a:lstStyle/>
          <a:p>
            <a:r>
              <a:rPr lang="en-US" sz="2400" dirty="0" smtClean="0"/>
              <a:t>As we are in IT Department, We should be very polite with User.</a:t>
            </a:r>
          </a:p>
          <a:p>
            <a:r>
              <a:rPr lang="en-US" sz="2400" dirty="0" smtClean="0"/>
              <a:t>We should always listen their query and provide the solution accordingly.</a:t>
            </a:r>
          </a:p>
          <a:p>
            <a:r>
              <a:rPr lang="en-US" sz="2400" dirty="0" smtClean="0"/>
              <a:t>Sometimes User gets very Hyper, We should not get Hyper at that time, You can Escalate the case to our Seniors.</a:t>
            </a:r>
          </a:p>
          <a:p>
            <a:r>
              <a:rPr lang="en-US" sz="2400" dirty="0" smtClean="0"/>
              <a:t>We should always try to provide Better and Permanent Solution instead of Temporary solution.</a:t>
            </a:r>
          </a:p>
          <a:p>
            <a:r>
              <a:rPr lang="en-US" sz="2400" dirty="0" smtClean="0"/>
              <a:t>We should not get personal with Users.</a:t>
            </a:r>
          </a:p>
          <a:p>
            <a:r>
              <a:rPr lang="en-US" sz="2400" dirty="0" smtClean="0"/>
              <a:t>We should not provide access to anything on </a:t>
            </a:r>
            <a:r>
              <a:rPr lang="en-US" sz="2400" dirty="0" err="1" smtClean="0"/>
              <a:t>adhoc</a:t>
            </a:r>
            <a:r>
              <a:rPr lang="en-US" sz="2400" dirty="0" smtClean="0"/>
              <a:t> request to any one.</a:t>
            </a:r>
          </a:p>
          <a:p>
            <a:r>
              <a:rPr lang="en-US" sz="2400" dirty="0" smtClean="0"/>
              <a:t>We should be strict with process and polite with our nature.</a:t>
            </a:r>
            <a:endParaRPr lang="en-US" sz="2400" dirty="0"/>
          </a:p>
        </p:txBody>
      </p:sp>
    </p:spTree>
    <p:extLst>
      <p:ext uri="{BB962C8B-B14F-4D97-AF65-F5344CB8AC3E}">
        <p14:creationId xmlns:p14="http://schemas.microsoft.com/office/powerpoint/2010/main" val="4115586449"/>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8053"/>
            <a:ext cx="10972800" cy="738663"/>
          </a:xfrm>
        </p:spPr>
        <p:txBody>
          <a:bodyPr/>
          <a:lstStyle/>
          <a:p>
            <a:r>
              <a:rPr lang="en-US" b="1" dirty="0" smtClean="0">
                <a:solidFill>
                  <a:schemeClr val="accent1">
                    <a:lumMod val="75000"/>
                  </a:schemeClr>
                </a:solidFill>
              </a:rPr>
              <a:t>Task Prioritization</a:t>
            </a:r>
            <a:br>
              <a:rPr lang="en-US" b="1" dirty="0" smtClean="0">
                <a:solidFill>
                  <a:schemeClr val="accent1">
                    <a:lumMod val="75000"/>
                  </a:schemeClr>
                </a:solidFill>
              </a:rPr>
            </a:br>
            <a:r>
              <a:rPr lang="en-US" b="1" dirty="0" smtClean="0">
                <a:solidFill>
                  <a:schemeClr val="accent1">
                    <a:lumMod val="75000"/>
                  </a:schemeClr>
                </a:solidFill>
              </a:rPr>
              <a:t/>
            </a:r>
            <a:br>
              <a:rPr lang="en-US" b="1" dirty="0" smtClean="0">
                <a:solidFill>
                  <a:schemeClr val="accent1">
                    <a:lumMod val="75000"/>
                  </a:schemeClr>
                </a:solidFill>
              </a:rPr>
            </a:br>
            <a:endParaRPr lang="en-US" b="1" dirty="0">
              <a:solidFill>
                <a:schemeClr val="accent1">
                  <a:lumMod val="75000"/>
                </a:schemeClr>
              </a:solidFill>
            </a:endParaRPr>
          </a:p>
        </p:txBody>
      </p:sp>
      <p:sp>
        <p:nvSpPr>
          <p:cNvPr id="3" name="Content Placeholder 2"/>
          <p:cNvSpPr>
            <a:spLocks noGrp="1"/>
          </p:cNvSpPr>
          <p:nvPr>
            <p:ph idx="1"/>
          </p:nvPr>
        </p:nvSpPr>
        <p:spPr>
          <a:xfrm>
            <a:off x="488950" y="1631028"/>
            <a:ext cx="11214100" cy="4441160"/>
          </a:xfrm>
        </p:spPr>
        <p:txBody>
          <a:bodyPr>
            <a:noAutofit/>
          </a:bodyPr>
          <a:lstStyle/>
          <a:p>
            <a:r>
              <a:rPr lang="en-US" sz="2400" dirty="0" smtClean="0"/>
              <a:t>We should always prioritize our task and work accordingly.</a:t>
            </a:r>
          </a:p>
          <a:p>
            <a:r>
              <a:rPr lang="en-US" sz="2400" dirty="0" smtClean="0"/>
              <a:t>Prioritizing the task keeps us away from big mess.</a:t>
            </a:r>
          </a:p>
          <a:p>
            <a:r>
              <a:rPr lang="en-US" sz="2400" dirty="0" smtClean="0"/>
              <a:t>We should also not avoid the task with least Priority.</a:t>
            </a:r>
          </a:p>
          <a:p>
            <a:pPr marL="0" indent="0">
              <a:buNone/>
            </a:pPr>
            <a:endParaRPr lang="en-US" sz="2400" dirty="0" smtClean="0"/>
          </a:p>
          <a:p>
            <a:pPr marL="0" indent="0">
              <a:buNone/>
            </a:pPr>
            <a:r>
              <a:rPr lang="en-US" sz="2400" dirty="0" smtClean="0"/>
              <a:t>For Example: </a:t>
            </a:r>
          </a:p>
          <a:p>
            <a:pPr marL="0" indent="0">
              <a:buNone/>
            </a:pPr>
            <a:r>
              <a:rPr lang="en-US" sz="2400" dirty="0" smtClean="0"/>
              <a:t>You have two different Task </a:t>
            </a:r>
          </a:p>
          <a:p>
            <a:pPr marL="0" indent="0">
              <a:buNone/>
            </a:pPr>
            <a:r>
              <a:rPr lang="en-US" sz="2400" dirty="0" smtClean="0"/>
              <a:t>Task 1: User is not able to login on his system,</a:t>
            </a:r>
          </a:p>
          <a:p>
            <a:pPr marL="0" indent="0">
              <a:buNone/>
            </a:pPr>
            <a:r>
              <a:rPr lang="en-US" sz="2400" dirty="0" smtClean="0"/>
              <a:t>Task 2: Another User is having some issue with his mouse, </a:t>
            </a:r>
          </a:p>
          <a:p>
            <a:pPr marL="0" indent="0">
              <a:buNone/>
            </a:pPr>
            <a:r>
              <a:rPr lang="en-US" sz="2400" dirty="0" smtClean="0"/>
              <a:t>Here Task 1 Having More priority than Task 2.</a:t>
            </a:r>
          </a:p>
          <a:p>
            <a:pPr marL="0" indent="0">
              <a:buNone/>
            </a:pPr>
            <a:r>
              <a:rPr lang="en-US" sz="2400" dirty="0" smtClean="0"/>
              <a:t>With our Common sense and Work Structure of Organization, We can prioritize our Task easily.</a:t>
            </a:r>
          </a:p>
        </p:txBody>
      </p:sp>
    </p:spTree>
    <p:extLst>
      <p:ext uri="{BB962C8B-B14F-4D97-AF65-F5344CB8AC3E}">
        <p14:creationId xmlns:p14="http://schemas.microsoft.com/office/powerpoint/2010/main" val="3904922876"/>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Escalation</a:t>
            </a:r>
            <a:r>
              <a:rPr lang="en-US" dirty="0" smtClean="0"/>
              <a:t> </a:t>
            </a:r>
            <a:r>
              <a:rPr lang="en-US" b="1" dirty="0">
                <a:solidFill>
                  <a:schemeClr val="accent1">
                    <a:lumMod val="75000"/>
                  </a:schemeClr>
                </a:solidFill>
              </a:rPr>
              <a:t>Matrix</a:t>
            </a:r>
          </a:p>
        </p:txBody>
      </p:sp>
      <p:sp>
        <p:nvSpPr>
          <p:cNvPr id="3" name="Content Placeholder 2"/>
          <p:cNvSpPr>
            <a:spLocks noGrp="1"/>
          </p:cNvSpPr>
          <p:nvPr>
            <p:ph idx="1"/>
          </p:nvPr>
        </p:nvSpPr>
        <p:spPr>
          <a:xfrm>
            <a:off x="508001" y="1417638"/>
            <a:ext cx="11214100" cy="2754312"/>
          </a:xfrm>
        </p:spPr>
        <p:txBody>
          <a:bodyPr>
            <a:normAutofit fontScale="92500" lnSpcReduction="10000"/>
          </a:bodyPr>
          <a:lstStyle/>
          <a:p>
            <a:pPr marL="0" indent="0">
              <a:buNone/>
            </a:pPr>
            <a:r>
              <a:rPr lang="en-US" dirty="0" smtClean="0"/>
              <a:t>As we work in a Team, We should not waste our time in One Task.</a:t>
            </a:r>
          </a:p>
          <a:p>
            <a:pPr marL="0" indent="0">
              <a:buNone/>
            </a:pPr>
            <a:r>
              <a:rPr lang="en-US" dirty="0" smtClean="0"/>
              <a:t>We have facility to Escalate the Task to Server team, but before Escalating the Task We should mention the Steps which we have performed to fix that issue, Also All the Basic information should be there.</a:t>
            </a:r>
          </a:p>
          <a:p>
            <a:pPr marL="0" indent="0">
              <a:buNone/>
            </a:pPr>
            <a:r>
              <a:rPr lang="en-US" dirty="0" smtClean="0"/>
              <a:t>If Any Exception is there to work on that System, We should also Mention the same in ticket and then we can Escalate the task. It will provide ease to Server team and they can resolve it soon.</a:t>
            </a:r>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459000314"/>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Approval</a:t>
            </a:r>
            <a:r>
              <a:rPr lang="en-US" dirty="0" smtClean="0"/>
              <a:t> </a:t>
            </a:r>
            <a:r>
              <a:rPr lang="en-US" b="1" dirty="0">
                <a:solidFill>
                  <a:schemeClr val="accent1">
                    <a:lumMod val="75000"/>
                  </a:schemeClr>
                </a:solidFill>
              </a:rPr>
              <a:t>Process</a:t>
            </a:r>
          </a:p>
        </p:txBody>
      </p:sp>
      <p:sp>
        <p:nvSpPr>
          <p:cNvPr id="3" name="Content Placeholder 2"/>
          <p:cNvSpPr>
            <a:spLocks noGrp="1"/>
          </p:cNvSpPr>
          <p:nvPr>
            <p:ph idx="1"/>
          </p:nvPr>
        </p:nvSpPr>
        <p:spPr>
          <a:xfrm>
            <a:off x="508001" y="1417638"/>
            <a:ext cx="11214100" cy="2049792"/>
          </a:xfrm>
        </p:spPr>
        <p:txBody>
          <a:bodyPr/>
          <a:lstStyle/>
          <a:p>
            <a:pPr marL="0" indent="0">
              <a:buNone/>
            </a:pPr>
            <a:r>
              <a:rPr lang="en-US" sz="2400" dirty="0" smtClean="0"/>
              <a:t>There are Multiple points Where we are making some mistakes at the time of taking Approval.</a:t>
            </a:r>
          </a:p>
          <a:p>
            <a:pPr marL="0" indent="0">
              <a:buNone/>
            </a:pPr>
            <a:r>
              <a:rPr lang="en-US" sz="2400" dirty="0" smtClean="0"/>
              <a:t>Below are the Few Points which can help us to take approval. I shall be sharing the details covering most of the situations.</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05364261"/>
              </p:ext>
            </p:extLst>
          </p:nvPr>
        </p:nvGraphicFramePr>
        <p:xfrm>
          <a:off x="885825" y="3089206"/>
          <a:ext cx="10515599" cy="3125857"/>
        </p:xfrm>
        <a:graphic>
          <a:graphicData uri="http://schemas.openxmlformats.org/drawingml/2006/table">
            <a:tbl>
              <a:tblPr firstRow="1" bandRow="1">
                <a:tableStyleId>{5C22544A-7EE6-4342-B048-85BDC9FD1C3A}</a:tableStyleId>
              </a:tblPr>
              <a:tblGrid>
                <a:gridCol w="508911"/>
                <a:gridCol w="1073797"/>
                <a:gridCol w="2895999"/>
                <a:gridCol w="2926587"/>
                <a:gridCol w="3110305"/>
              </a:tblGrid>
              <a:tr h="240674">
                <a:tc>
                  <a:txBody>
                    <a:bodyPr/>
                    <a:lstStyle/>
                    <a:p>
                      <a:pPr algn="l" fontAlgn="ctr"/>
                      <a:r>
                        <a:rPr lang="en-US" sz="1400" b="1" i="0" u="none" strike="noStrike" dirty="0">
                          <a:solidFill>
                            <a:srgbClr val="000000"/>
                          </a:solidFill>
                          <a:effectLst/>
                          <a:latin typeface="Calibri" panose="020F0502020204030204" pitchFamily="34" charset="0"/>
                        </a:rPr>
                        <a:t>SN.</a:t>
                      </a:r>
                    </a:p>
                  </a:txBody>
                  <a:tcPr marL="9525" marR="9525" marT="9525" marB="0" anchor="ctr"/>
                </a:tc>
                <a:tc>
                  <a:txBody>
                    <a:bodyPr/>
                    <a:lstStyle/>
                    <a:p>
                      <a:pPr algn="l" fontAlgn="ctr"/>
                      <a:r>
                        <a:rPr lang="en-US" sz="1400" b="1" i="0" u="none" strike="noStrike" dirty="0" smtClean="0">
                          <a:solidFill>
                            <a:srgbClr val="000000"/>
                          </a:solidFill>
                          <a:effectLst/>
                          <a:latin typeface="Calibri" panose="020F0502020204030204" pitchFamily="34" charset="0"/>
                        </a:rPr>
                        <a:t>User Type</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b="1" i="0" u="none" strike="noStrike" dirty="0">
                          <a:solidFill>
                            <a:srgbClr val="000000"/>
                          </a:solidFill>
                          <a:effectLst/>
                          <a:latin typeface="Calibri" panose="020F0502020204030204" pitchFamily="34" charset="0"/>
                        </a:rPr>
                        <a:t>Applications/ Cases</a:t>
                      </a:r>
                    </a:p>
                  </a:txBody>
                  <a:tcPr marL="9525" marR="9525" marT="9525" marB="0" anchor="ctr"/>
                </a:tc>
                <a:tc>
                  <a:txBody>
                    <a:bodyPr/>
                    <a:lstStyle/>
                    <a:p>
                      <a:pPr algn="l" fontAlgn="ctr"/>
                      <a:r>
                        <a:rPr lang="en-US" sz="1400" b="1" i="0" u="none" strike="noStrike" dirty="0">
                          <a:solidFill>
                            <a:srgbClr val="000000"/>
                          </a:solidFill>
                          <a:effectLst/>
                          <a:latin typeface="Calibri" panose="020F0502020204030204" pitchFamily="34" charset="0"/>
                        </a:rPr>
                        <a:t>Edition /Version</a:t>
                      </a:r>
                    </a:p>
                  </a:txBody>
                  <a:tcPr marL="9525" marR="9525" marT="9525" marB="0" anchor="ctr"/>
                </a:tc>
                <a:tc>
                  <a:txBody>
                    <a:bodyPr/>
                    <a:lstStyle/>
                    <a:p>
                      <a:pPr algn="l" fontAlgn="ctr"/>
                      <a:r>
                        <a:rPr lang="en-US" sz="1400" b="1" i="0" u="none" strike="noStrike">
                          <a:solidFill>
                            <a:srgbClr val="000000"/>
                          </a:solidFill>
                          <a:effectLst/>
                          <a:latin typeface="Calibri" panose="020F0502020204030204" pitchFamily="34" charset="0"/>
                        </a:rPr>
                        <a:t>Need to take approval</a:t>
                      </a:r>
                    </a:p>
                  </a:txBody>
                  <a:tcPr marL="9525" marR="9525" marT="9525" marB="0" anchor="ctr"/>
                </a:tc>
              </a:tr>
              <a:tr h="385271">
                <a:tc>
                  <a:txBody>
                    <a:bodyPr/>
                    <a:lstStyle/>
                    <a:p>
                      <a:pPr algn="r" fontAlgn="ctr"/>
                      <a:r>
                        <a:rPr lang="en-US" sz="1400" b="0" i="0" u="none" strike="noStrike">
                          <a:solidFill>
                            <a:srgbClr val="000000"/>
                          </a:solidFill>
                          <a:effectLst/>
                          <a:latin typeface="Calibri" panose="020F0502020204030204" pitchFamily="34" charset="0"/>
                        </a:rPr>
                        <a:t>1</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 TL</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MS SQL Express </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Express Edition</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No need to take approval</a:t>
                      </a:r>
                    </a:p>
                  </a:txBody>
                  <a:tcPr marL="9525" marR="9525" marT="9525" marB="0" anchor="ctr"/>
                </a:tc>
              </a:tr>
              <a:tr h="471063">
                <a:tc>
                  <a:txBody>
                    <a:bodyPr/>
                    <a:lstStyle/>
                    <a:p>
                      <a:pPr algn="r" fontAlgn="ctr"/>
                      <a:r>
                        <a:rPr lang="en-US" sz="1400" b="0" i="0" u="none" strike="noStrike">
                          <a:solidFill>
                            <a:srgbClr val="000000"/>
                          </a:solidFill>
                          <a:effectLst/>
                          <a:latin typeface="Calibri" panose="020F0502020204030204" pitchFamily="34" charset="0"/>
                        </a:rPr>
                        <a:t>2</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 TL</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MS SQL development Edition</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2008,2008R2, 2012, 2014</a:t>
                      </a: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panose="020F0502020204030204" pitchFamily="34" charset="0"/>
                        </a:rPr>
                        <a:t>No need to take approval</a:t>
                      </a:r>
                    </a:p>
                    <a:p>
                      <a:pPr algn="l" fontAlgn="ctr"/>
                      <a:endParaRPr lang="en-US" sz="1400" b="0" i="0" u="none" strike="noStrike" dirty="0">
                        <a:solidFill>
                          <a:srgbClr val="000000"/>
                        </a:solidFill>
                        <a:effectLst/>
                        <a:latin typeface="Calibri" panose="020F0502020204030204" pitchFamily="34" charset="0"/>
                      </a:endParaRPr>
                    </a:p>
                  </a:txBody>
                  <a:tcPr marL="9525" marR="9525" marT="9525" marB="0" anchor="ctr"/>
                </a:tc>
              </a:tr>
              <a:tr h="471063">
                <a:tc>
                  <a:txBody>
                    <a:bodyPr/>
                    <a:lstStyle/>
                    <a:p>
                      <a:pPr algn="r" fontAlgn="ctr"/>
                      <a:r>
                        <a:rPr lang="en-US" sz="1400" b="0" i="0" u="none" strike="noStrike">
                          <a:solidFill>
                            <a:srgbClr val="000000"/>
                          </a:solidFill>
                          <a:effectLst/>
                          <a:latin typeface="Calibri" panose="020F0502020204030204" pitchFamily="34" charset="0"/>
                        </a:rPr>
                        <a:t>3</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 TL</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MS SQL Enterprise Edition</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2008,2008R2, 2012, 2014</a:t>
                      </a:r>
                    </a:p>
                  </a:txBody>
                  <a:tcPr marL="9525" marR="9525" marT="9525" marB="0" anchor="ctr"/>
                </a:tc>
                <a:tc>
                  <a:txBody>
                    <a:bodyPr/>
                    <a:lstStyle/>
                    <a:p>
                      <a:pPr algn="l" fontAlgn="ctr"/>
                      <a:r>
                        <a:rPr lang="en-US" sz="1400" b="0" i="0" u="none" strike="noStrike" dirty="0" smtClean="0">
                          <a:solidFill>
                            <a:srgbClr val="000000"/>
                          </a:solidFill>
                          <a:effectLst/>
                          <a:latin typeface="Calibri" panose="020F0502020204030204" pitchFamily="34" charset="0"/>
                        </a:rPr>
                        <a:t>We need to install</a:t>
                      </a:r>
                      <a:r>
                        <a:rPr lang="en-US" sz="1400" b="0" i="0" u="none" strike="noStrike" baseline="0" dirty="0" smtClean="0">
                          <a:solidFill>
                            <a:srgbClr val="000000"/>
                          </a:solidFill>
                          <a:effectLst/>
                          <a:latin typeface="Calibri" panose="020F0502020204030204" pitchFamily="34" charset="0"/>
                        </a:rPr>
                        <a:t> the Developer Edition</a:t>
                      </a:r>
                      <a:endParaRPr lang="en-US" sz="1400" b="0" i="0" u="none" strike="noStrike" dirty="0">
                        <a:solidFill>
                          <a:srgbClr val="000000"/>
                        </a:solidFill>
                        <a:effectLst/>
                        <a:latin typeface="Calibri" panose="020F0502020204030204" pitchFamily="34" charset="0"/>
                      </a:endParaRPr>
                    </a:p>
                  </a:txBody>
                  <a:tcPr marL="9525" marR="9525" marT="9525" marB="0" anchor="ctr"/>
                </a:tc>
              </a:tr>
              <a:tr h="701452">
                <a:tc>
                  <a:txBody>
                    <a:bodyPr/>
                    <a:lstStyle/>
                    <a:p>
                      <a:pPr algn="r" fontAlgn="ctr"/>
                      <a:r>
                        <a:rPr lang="en-US" sz="1400" b="0" i="0" u="none" strike="noStrike">
                          <a:solidFill>
                            <a:srgbClr val="000000"/>
                          </a:solidFill>
                          <a:effectLst/>
                          <a:latin typeface="Calibri" panose="020F0502020204030204" pitchFamily="34" charset="0"/>
                        </a:rPr>
                        <a:t>4</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MS Office</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Standard Version (if not present)</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No need to take approval, By the way we need to provide MS Office in All the systems with initial setup</a:t>
                      </a:r>
                    </a:p>
                  </a:txBody>
                  <a:tcPr marL="9525" marR="9525" marT="9525" marB="0" anchor="ctr"/>
                </a:tc>
              </a:tr>
              <a:tr h="471063">
                <a:tc>
                  <a:txBody>
                    <a:bodyPr/>
                    <a:lstStyle/>
                    <a:p>
                      <a:pPr algn="r" fontAlgn="ctr"/>
                      <a:r>
                        <a:rPr lang="en-US" sz="1400" b="0" i="0" u="none" strike="noStrike">
                          <a:solidFill>
                            <a:srgbClr val="000000"/>
                          </a:solidFill>
                          <a:effectLst/>
                          <a:latin typeface="Calibri" panose="020F0502020204030204" pitchFamily="34" charset="0"/>
                        </a:rPr>
                        <a:t>5</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MS Office</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Professional or Pro+</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Need to take approval From FM keeping Satyaban in CC</a:t>
                      </a:r>
                    </a:p>
                  </a:txBody>
                  <a:tcPr marL="9525" marR="9525" marT="9525" marB="0" anchor="ctr"/>
                </a:tc>
              </a:tr>
              <a:tr h="385271">
                <a:tc>
                  <a:txBody>
                    <a:bodyPr/>
                    <a:lstStyle/>
                    <a:p>
                      <a:pPr algn="r" fontAlgn="ctr"/>
                      <a:r>
                        <a:rPr lang="en-US" sz="14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MS Office</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In case of Second Version</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Yes, Take approval from FM</a:t>
                      </a:r>
                    </a:p>
                  </a:txBody>
                  <a:tcPr marL="9525" marR="9525" marT="9525" marB="0" anchor="ctr"/>
                </a:tc>
              </a:tr>
            </a:tbl>
          </a:graphicData>
        </a:graphic>
      </p:graphicFrame>
    </p:spTree>
    <p:extLst>
      <p:ext uri="{BB962C8B-B14F-4D97-AF65-F5344CB8AC3E}">
        <p14:creationId xmlns:p14="http://schemas.microsoft.com/office/powerpoint/2010/main" val="3638553884"/>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68925490"/>
              </p:ext>
            </p:extLst>
          </p:nvPr>
        </p:nvGraphicFramePr>
        <p:xfrm>
          <a:off x="209320" y="1268674"/>
          <a:ext cx="11146621" cy="4636369"/>
        </p:xfrm>
        <a:graphic>
          <a:graphicData uri="http://schemas.openxmlformats.org/drawingml/2006/table">
            <a:tbl>
              <a:tblPr firstRow="1" bandRow="1">
                <a:tableStyleId>{5C22544A-7EE6-4342-B048-85BDC9FD1C3A}</a:tableStyleId>
              </a:tblPr>
              <a:tblGrid>
                <a:gridCol w="828951"/>
                <a:gridCol w="642973"/>
                <a:gridCol w="1626088"/>
                <a:gridCol w="2363745"/>
                <a:gridCol w="5684864"/>
              </a:tblGrid>
              <a:tr h="632881">
                <a:tc>
                  <a:txBody>
                    <a:bodyPr/>
                    <a:lstStyle/>
                    <a:p>
                      <a:pPr algn="l" fontAlgn="ctr"/>
                      <a:r>
                        <a:rPr lang="en-US" sz="2000" b="1" i="0" u="none" strike="noStrike" dirty="0">
                          <a:solidFill>
                            <a:srgbClr val="000000"/>
                          </a:solidFill>
                          <a:effectLst/>
                          <a:latin typeface="Calibri" panose="020F0502020204030204" pitchFamily="34" charset="0"/>
                        </a:rPr>
                        <a:t>SN.</a:t>
                      </a:r>
                    </a:p>
                  </a:txBody>
                  <a:tcPr marL="9525" marR="9525" marT="9525" marB="0" anchor="ctr"/>
                </a:tc>
                <a:tc>
                  <a:txBody>
                    <a:bodyPr/>
                    <a:lstStyle/>
                    <a:p>
                      <a:pPr algn="l" fontAlgn="ctr"/>
                      <a:r>
                        <a:rPr lang="en-US" sz="2000" b="1" i="0" u="none" strike="noStrike">
                          <a:solidFill>
                            <a:srgbClr val="000000"/>
                          </a:solidFill>
                          <a:effectLst/>
                          <a:latin typeface="Calibri" panose="020F0502020204030204" pitchFamily="34" charset="0"/>
                        </a:rPr>
                        <a:t>User</a:t>
                      </a:r>
                    </a:p>
                  </a:txBody>
                  <a:tcPr marL="9525" marR="9525" marT="9525" marB="0" anchor="ctr"/>
                </a:tc>
                <a:tc>
                  <a:txBody>
                    <a:bodyPr/>
                    <a:lstStyle/>
                    <a:p>
                      <a:pPr algn="l" fontAlgn="ctr"/>
                      <a:r>
                        <a:rPr lang="en-US" sz="2000" b="1" i="0" u="none" strike="noStrike" dirty="0">
                          <a:solidFill>
                            <a:srgbClr val="000000"/>
                          </a:solidFill>
                          <a:effectLst/>
                          <a:latin typeface="Calibri" panose="020F0502020204030204" pitchFamily="34" charset="0"/>
                        </a:rPr>
                        <a:t>Applications/ Cases</a:t>
                      </a:r>
                    </a:p>
                  </a:txBody>
                  <a:tcPr marL="9525" marR="9525" marT="9525" marB="0" anchor="ctr"/>
                </a:tc>
                <a:tc>
                  <a:txBody>
                    <a:bodyPr/>
                    <a:lstStyle/>
                    <a:p>
                      <a:pPr algn="l" fontAlgn="ctr"/>
                      <a:r>
                        <a:rPr lang="en-US" sz="2000" b="1" i="0" u="none" strike="noStrike" dirty="0">
                          <a:solidFill>
                            <a:srgbClr val="000000"/>
                          </a:solidFill>
                          <a:effectLst/>
                          <a:latin typeface="Calibri" panose="020F0502020204030204" pitchFamily="34" charset="0"/>
                        </a:rPr>
                        <a:t>Edition /Version</a:t>
                      </a:r>
                    </a:p>
                  </a:txBody>
                  <a:tcPr marL="9525" marR="9525" marT="9525" marB="0" anchor="ctr"/>
                </a:tc>
                <a:tc>
                  <a:txBody>
                    <a:bodyPr/>
                    <a:lstStyle/>
                    <a:p>
                      <a:pPr algn="l" fontAlgn="ctr"/>
                      <a:r>
                        <a:rPr lang="en-US" sz="2000" b="1" i="0" u="none" strike="noStrike" dirty="0">
                          <a:solidFill>
                            <a:srgbClr val="000000"/>
                          </a:solidFill>
                          <a:effectLst/>
                          <a:latin typeface="Calibri" panose="020F0502020204030204" pitchFamily="34" charset="0"/>
                        </a:rPr>
                        <a:t>Need to take approval</a:t>
                      </a:r>
                    </a:p>
                  </a:txBody>
                  <a:tcPr marL="9525" marR="9525" marT="9525" marB="0" anchor="ctr"/>
                </a:tc>
              </a:tr>
              <a:tr h="355878">
                <a:tc>
                  <a:txBody>
                    <a:bodyPr/>
                    <a:lstStyle/>
                    <a:p>
                      <a:pPr algn="r" fontAlgn="ctr"/>
                      <a:r>
                        <a:rPr lang="en-US" sz="14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TL</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MS Office</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initially we need to install Pro+</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No need to take approval </a:t>
                      </a:r>
                    </a:p>
                  </a:txBody>
                  <a:tcPr marL="9525" marR="9525" marT="9525" marB="0" anchor="ctr"/>
                </a:tc>
              </a:tr>
              <a:tr h="355878">
                <a:tc>
                  <a:txBody>
                    <a:bodyPr/>
                    <a:lstStyle/>
                    <a:p>
                      <a:pPr algn="r" fontAlgn="ctr"/>
                      <a:r>
                        <a:rPr lang="en-US" sz="1400" b="0" i="0" u="none" strike="noStrike">
                          <a:solidFill>
                            <a:srgbClr val="000000"/>
                          </a:solidFill>
                          <a:effectLst/>
                          <a:latin typeface="Calibri" panose="020F0502020204030204" pitchFamily="34" charset="0"/>
                        </a:rPr>
                        <a:t>8</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TL</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MS Office</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In case of Second Version</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Need to take approval from FM.</a:t>
                      </a:r>
                    </a:p>
                  </a:txBody>
                  <a:tcPr marL="9525" marR="9525" marT="9525" marB="0" anchor="ctr"/>
                </a:tc>
              </a:tr>
              <a:tr h="355878">
                <a:tc>
                  <a:txBody>
                    <a:bodyPr/>
                    <a:lstStyle/>
                    <a:p>
                      <a:pPr algn="r" fontAlgn="ctr"/>
                      <a:r>
                        <a:rPr lang="en-US" sz="1400" b="0" i="0" u="none" strike="noStrike">
                          <a:solidFill>
                            <a:srgbClr val="000000"/>
                          </a:solidFill>
                          <a:effectLst/>
                          <a:latin typeface="Calibri" panose="020F0502020204030204" pitchFamily="34" charset="0"/>
                        </a:rPr>
                        <a:t>9</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Visual Studio</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If person belongs to </a:t>
                      </a:r>
                      <a:r>
                        <a:rPr lang="en-US" sz="1400" b="0" i="0" u="none" strike="noStrike" dirty="0" err="1">
                          <a:solidFill>
                            <a:srgbClr val="000000"/>
                          </a:solidFill>
                          <a:effectLst/>
                          <a:latin typeface="Calibri" panose="020F0502020204030204" pitchFamily="34" charset="0"/>
                        </a:rPr>
                        <a:t>.net</a:t>
                      </a:r>
                      <a:r>
                        <a:rPr lang="en-US" sz="1400" b="0" i="0" u="none" strike="noStrike" dirty="0">
                          <a:solidFill>
                            <a:srgbClr val="000000"/>
                          </a:solidFill>
                          <a:effectLst/>
                          <a:latin typeface="Calibri" panose="020F0502020204030204" pitchFamily="34" charset="0"/>
                        </a:rPr>
                        <a:t> floor</a:t>
                      </a:r>
                    </a:p>
                  </a:txBody>
                  <a:tcPr marL="9525" marR="9525" marT="9525" marB="0" anchor="ctr"/>
                </a:tc>
                <a:tc>
                  <a:txBody>
                    <a:bodyPr/>
                    <a:lstStyle/>
                    <a:p>
                      <a:pPr algn="l" fontAlgn="ctr"/>
                      <a:r>
                        <a:rPr lang="en-US" sz="1400" b="0" i="0" u="none" strike="noStrike" dirty="0" smtClean="0">
                          <a:solidFill>
                            <a:srgbClr val="000000"/>
                          </a:solidFill>
                          <a:effectLst/>
                          <a:latin typeface="Calibri" panose="020F0502020204030204" pitchFamily="34" charset="0"/>
                        </a:rPr>
                        <a:t>Install </a:t>
                      </a:r>
                      <a:r>
                        <a:rPr lang="en-US" sz="1400" b="0" i="0" u="none" strike="noStrike" dirty="0">
                          <a:solidFill>
                            <a:srgbClr val="000000"/>
                          </a:solidFill>
                          <a:effectLst/>
                          <a:latin typeface="Calibri" panose="020F0502020204030204" pitchFamily="34" charset="0"/>
                        </a:rPr>
                        <a:t>First Visual Studio without approval</a:t>
                      </a:r>
                    </a:p>
                  </a:txBody>
                  <a:tcPr marL="9525" marR="9525" marT="9525" marB="0" anchor="ctr"/>
                </a:tc>
              </a:tr>
              <a:tr h="445938">
                <a:tc>
                  <a:txBody>
                    <a:bodyPr/>
                    <a:lstStyle/>
                    <a:p>
                      <a:pPr algn="r" fontAlgn="ctr"/>
                      <a:r>
                        <a:rPr lang="en-US" sz="1400" b="0" i="0" u="none" strike="noStrike">
                          <a:solidFill>
                            <a:srgbClr val="000000"/>
                          </a:solidFill>
                          <a:effectLst/>
                          <a:latin typeface="Calibri" panose="020F0502020204030204" pitchFamily="34" charset="0"/>
                        </a:rPr>
                        <a:t>10</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Visual Studio</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If person does not belongs to </a:t>
                      </a:r>
                      <a:r>
                        <a:rPr lang="en-US" sz="1400" b="0" i="0" u="none" strike="noStrike" dirty="0" err="1">
                          <a:solidFill>
                            <a:srgbClr val="000000"/>
                          </a:solidFill>
                          <a:effectLst/>
                          <a:latin typeface="Calibri" panose="020F0502020204030204" pitchFamily="34" charset="0"/>
                        </a:rPr>
                        <a:t>.net</a:t>
                      </a:r>
                      <a:r>
                        <a:rPr lang="en-US" sz="1400" b="0" i="0" u="none" strike="noStrike" dirty="0">
                          <a:solidFill>
                            <a:srgbClr val="000000"/>
                          </a:solidFill>
                          <a:effectLst/>
                          <a:latin typeface="Calibri" panose="020F0502020204030204" pitchFamily="34" charset="0"/>
                        </a:rPr>
                        <a:t> floor</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Take Approval from FM with </a:t>
                      </a:r>
                      <a:r>
                        <a:rPr lang="en-US" sz="1400" b="0" i="0" u="none" strike="noStrike" dirty="0" smtClean="0">
                          <a:solidFill>
                            <a:srgbClr val="000000"/>
                          </a:solidFill>
                          <a:effectLst/>
                          <a:latin typeface="Calibri" panose="020F0502020204030204" pitchFamily="34" charset="0"/>
                        </a:rPr>
                        <a:t>Duration</a:t>
                      </a:r>
                      <a:endParaRPr lang="en-US" sz="1400" b="0" i="0" u="none" strike="noStrike" dirty="0">
                        <a:solidFill>
                          <a:srgbClr val="000000"/>
                        </a:solidFill>
                        <a:effectLst/>
                        <a:latin typeface="Calibri" panose="020F0502020204030204" pitchFamily="34" charset="0"/>
                      </a:endParaRPr>
                    </a:p>
                  </a:txBody>
                  <a:tcPr marL="9525" marR="9525" marT="9525" marB="0" anchor="ctr"/>
                </a:tc>
              </a:tr>
              <a:tr h="355878">
                <a:tc>
                  <a:txBody>
                    <a:bodyPr/>
                    <a:lstStyle/>
                    <a:p>
                      <a:pPr algn="r" fontAlgn="ctr"/>
                      <a:r>
                        <a:rPr lang="en-US" sz="1400" b="0" i="0" u="none" strike="noStrike" dirty="0">
                          <a:solidFill>
                            <a:srgbClr val="000000"/>
                          </a:solidFill>
                          <a:effectLst/>
                          <a:latin typeface="Calibri" panose="020F0502020204030204" pitchFamily="34" charset="0"/>
                        </a:rPr>
                        <a:t>11</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Visual Studio</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In case of Second version</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Take approval from FM ( Check if we can uninstall the older version)</a:t>
                      </a:r>
                    </a:p>
                  </a:txBody>
                  <a:tcPr marL="9525" marR="9525" marT="9525" marB="0" anchor="ctr"/>
                </a:tc>
              </a:tr>
              <a:tr h="355878">
                <a:tc>
                  <a:txBody>
                    <a:bodyPr/>
                    <a:lstStyle/>
                    <a:p>
                      <a:pPr algn="r" fontAlgn="ctr"/>
                      <a:r>
                        <a:rPr lang="en-US" sz="1400" b="0" i="0" u="none" strike="noStrike">
                          <a:solidFill>
                            <a:srgbClr val="000000"/>
                          </a:solidFill>
                          <a:effectLst/>
                          <a:latin typeface="Calibri" panose="020F0502020204030204" pitchFamily="34" charset="0"/>
                        </a:rPr>
                        <a:t>12</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MS Visio</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Standard Edition</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Take Approval from FM with Duration</a:t>
                      </a:r>
                    </a:p>
                  </a:txBody>
                  <a:tcPr marL="9525" marR="9525" marT="9525" marB="0" anchor="ctr"/>
                </a:tc>
              </a:tr>
              <a:tr h="530406">
                <a:tc>
                  <a:txBody>
                    <a:bodyPr/>
                    <a:lstStyle/>
                    <a:p>
                      <a:pPr algn="r" fontAlgn="ctr"/>
                      <a:r>
                        <a:rPr lang="en-US" sz="1400" b="0" i="0" u="none" strike="noStrike">
                          <a:solidFill>
                            <a:srgbClr val="000000"/>
                          </a:solidFill>
                          <a:effectLst/>
                          <a:latin typeface="Calibri" panose="020F0502020204030204" pitchFamily="34" charset="0"/>
                        </a:rPr>
                        <a:t>13</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TL</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MS Visio</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Standard Edition</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No need to take approval</a:t>
                      </a:r>
                    </a:p>
                  </a:txBody>
                  <a:tcPr marL="9525" marR="9525" marT="9525" marB="0" anchor="ctr"/>
                </a:tc>
              </a:tr>
              <a:tr h="445938">
                <a:tc>
                  <a:txBody>
                    <a:bodyPr/>
                    <a:lstStyle/>
                    <a:p>
                      <a:pPr algn="r" fontAlgn="ctr"/>
                      <a:r>
                        <a:rPr lang="en-US" sz="1400" b="0" i="0" u="none" strike="noStrike">
                          <a:solidFill>
                            <a:srgbClr val="000000"/>
                          </a:solidFill>
                          <a:effectLst/>
                          <a:latin typeface="Calibri" panose="020F0502020204030204" pitchFamily="34" charset="0"/>
                        </a:rPr>
                        <a:t>14</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TM/TL</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QA Environment Creation </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On Data-Prod Server</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No need to take approval</a:t>
                      </a:r>
                    </a:p>
                  </a:txBody>
                  <a:tcPr marL="9525" marR="9525" marT="9525" marB="0" anchor="ctr"/>
                </a:tc>
              </a:tr>
              <a:tr h="445938">
                <a:tc>
                  <a:txBody>
                    <a:bodyPr/>
                    <a:lstStyle/>
                    <a:p>
                      <a:pPr algn="r" fontAlgn="ctr"/>
                      <a:r>
                        <a:rPr lang="en-US" sz="1400" b="0" i="0" u="none" strike="noStrike">
                          <a:solidFill>
                            <a:srgbClr val="000000"/>
                          </a:solidFill>
                          <a:effectLst/>
                          <a:latin typeface="Calibri" panose="020F0502020204030204" pitchFamily="34" charset="0"/>
                        </a:rPr>
                        <a:t>15</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TM/TL</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QA Environment Creation </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On Web Server (With External Access)</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Take Approval from DO keeping </a:t>
                      </a:r>
                      <a:r>
                        <a:rPr lang="en-US" sz="1400" b="0" i="0" u="none" strike="noStrike" dirty="0" smtClean="0">
                          <a:solidFill>
                            <a:srgbClr val="000000"/>
                          </a:solidFill>
                          <a:effectLst/>
                          <a:latin typeface="Calibri" panose="020F0502020204030204" pitchFamily="34" charset="0"/>
                        </a:rPr>
                        <a:t>FM/</a:t>
                      </a:r>
                      <a:r>
                        <a:rPr lang="en-US" sz="1400" b="0" i="0" u="none" strike="noStrike" baseline="0" dirty="0" smtClean="0">
                          <a:solidFill>
                            <a:srgbClr val="000000"/>
                          </a:solidFill>
                          <a:effectLst/>
                          <a:latin typeface="Calibri" panose="020F0502020204030204" pitchFamily="34" charset="0"/>
                        </a:rPr>
                        <a:t> PM and Prem Sir</a:t>
                      </a:r>
                      <a:r>
                        <a:rPr lang="en-US" sz="1400" b="0" i="0" u="none" strike="noStrike" dirty="0" smtClean="0">
                          <a:solidFill>
                            <a:srgbClr val="000000"/>
                          </a:solidFill>
                          <a:effectLst/>
                          <a:latin typeface="Calibri" panose="020F0502020204030204" pitchFamily="34" charset="0"/>
                        </a:rPr>
                        <a:t> </a:t>
                      </a:r>
                      <a:r>
                        <a:rPr lang="en-US" sz="1400" b="0" i="0" u="none" strike="noStrike" dirty="0">
                          <a:solidFill>
                            <a:srgbClr val="000000"/>
                          </a:solidFill>
                          <a:effectLst/>
                          <a:latin typeface="Calibri" panose="020F0502020204030204" pitchFamily="34" charset="0"/>
                        </a:rPr>
                        <a:t>in </a:t>
                      </a:r>
                      <a:r>
                        <a:rPr lang="en-US" sz="1400" b="0" i="0" u="none" strike="noStrike" dirty="0" smtClean="0">
                          <a:solidFill>
                            <a:srgbClr val="000000"/>
                          </a:solidFill>
                          <a:effectLst/>
                          <a:latin typeface="Calibri" panose="020F0502020204030204" pitchFamily="34" charset="0"/>
                        </a:rPr>
                        <a:t>CC. Also</a:t>
                      </a:r>
                      <a:r>
                        <a:rPr lang="en-US" sz="1400" b="0" i="0" u="none" strike="noStrike" baseline="0" dirty="0" smtClean="0">
                          <a:solidFill>
                            <a:srgbClr val="000000"/>
                          </a:solidFill>
                          <a:effectLst/>
                          <a:latin typeface="Calibri" panose="020F0502020204030204" pitchFamily="34" charset="0"/>
                        </a:rPr>
                        <a:t> Ask for Public IP.</a:t>
                      </a:r>
                      <a:endParaRPr lang="en-US" sz="1400" b="0" i="0" u="none" strike="noStrike" dirty="0">
                        <a:solidFill>
                          <a:srgbClr val="000000"/>
                        </a:solidFill>
                        <a:effectLst/>
                        <a:latin typeface="Calibri" panose="020F0502020204030204" pitchFamily="34" charset="0"/>
                      </a:endParaRPr>
                    </a:p>
                  </a:txBody>
                  <a:tcPr marL="9525" marR="9525" marT="9525" marB="0" anchor="ctr"/>
                </a:tc>
              </a:tr>
              <a:tr h="355878">
                <a:tc>
                  <a:txBody>
                    <a:bodyPr/>
                    <a:lstStyle/>
                    <a:p>
                      <a:pPr algn="r" fontAlgn="ctr"/>
                      <a:r>
                        <a:rPr lang="en-US" sz="1400" b="0" i="0" u="none" strike="noStrike">
                          <a:solidFill>
                            <a:srgbClr val="000000"/>
                          </a:solidFill>
                          <a:effectLst/>
                          <a:latin typeface="Calibri" panose="020F0502020204030204" pitchFamily="34" charset="0"/>
                        </a:rPr>
                        <a:t>16</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TM/TL</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Database creation </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on Data-Prod Server</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No need to take approval</a:t>
                      </a:r>
                    </a:p>
                  </a:txBody>
                  <a:tcPr marL="9525" marR="9525" marT="9525" marB="0" anchor="ctr"/>
                </a:tc>
              </a:tr>
            </a:tbl>
          </a:graphicData>
        </a:graphic>
      </p:graphicFrame>
      <p:sp>
        <p:nvSpPr>
          <p:cNvPr id="2" name="TextBox 1"/>
          <p:cNvSpPr txBox="1"/>
          <p:nvPr/>
        </p:nvSpPr>
        <p:spPr>
          <a:xfrm>
            <a:off x="209320" y="5905041"/>
            <a:ext cx="10245687" cy="646331"/>
          </a:xfrm>
          <a:prstGeom prst="rect">
            <a:avLst/>
          </a:prstGeom>
          <a:noFill/>
        </p:spPr>
        <p:txBody>
          <a:bodyPr wrap="square" rtlCol="0">
            <a:spAutoFit/>
          </a:bodyPr>
          <a:lstStyle/>
          <a:p>
            <a:r>
              <a:rPr lang="en-US" dirty="0" smtClean="0"/>
              <a:t>Please Find the below backbone URL for More Details on Approval Process.</a:t>
            </a:r>
          </a:p>
          <a:p>
            <a:r>
              <a:rPr lang="en-US" dirty="0" smtClean="0">
                <a:hlinkClick r:id="rId4"/>
              </a:rPr>
              <a:t>Approval Process List</a:t>
            </a:r>
            <a:endParaRPr lang="en-US" dirty="0"/>
          </a:p>
        </p:txBody>
      </p:sp>
    </p:spTree>
    <p:extLst>
      <p:ext uri="{BB962C8B-B14F-4D97-AF65-F5344CB8AC3E}">
        <p14:creationId xmlns:p14="http://schemas.microsoft.com/office/powerpoint/2010/main" val="3117080687"/>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11" y="690563"/>
            <a:ext cx="8911687" cy="1013116"/>
          </a:xfrm>
        </p:spPr>
        <p:txBody>
          <a:bodyPr/>
          <a:lstStyle/>
          <a:p>
            <a:r>
              <a:rPr lang="en-US" b="1" dirty="0">
                <a:solidFill>
                  <a:schemeClr val="accent1">
                    <a:lumMod val="75000"/>
                  </a:schemeClr>
                </a:solidFill>
              </a:rPr>
              <a:t>E-Mail</a:t>
            </a:r>
            <a:r>
              <a:rPr lang="en-US" dirty="0" smtClean="0"/>
              <a:t> </a:t>
            </a:r>
            <a:r>
              <a:rPr lang="en-US" b="1" dirty="0">
                <a:solidFill>
                  <a:schemeClr val="accent1">
                    <a:lumMod val="75000"/>
                  </a:schemeClr>
                </a:solidFill>
              </a:rPr>
              <a:t>Communication</a:t>
            </a:r>
          </a:p>
        </p:txBody>
      </p:sp>
      <p:sp>
        <p:nvSpPr>
          <p:cNvPr id="3" name="Content Placeholder 2"/>
          <p:cNvSpPr>
            <a:spLocks noGrp="1"/>
          </p:cNvSpPr>
          <p:nvPr>
            <p:ph idx="1"/>
          </p:nvPr>
        </p:nvSpPr>
        <p:spPr>
          <a:xfrm>
            <a:off x="1055915" y="1703679"/>
            <a:ext cx="9534298" cy="4670251"/>
          </a:xfrm>
        </p:spPr>
        <p:txBody>
          <a:bodyPr>
            <a:noAutofit/>
          </a:bodyPr>
          <a:lstStyle/>
          <a:p>
            <a:r>
              <a:rPr lang="en-US" sz="1800" dirty="0" smtClean="0"/>
              <a:t>We should always keep everything in Written.</a:t>
            </a:r>
          </a:p>
          <a:p>
            <a:r>
              <a:rPr lang="en-US" sz="1800" dirty="0" smtClean="0"/>
              <a:t>We should avoid to work on Oral Communication.</a:t>
            </a:r>
          </a:p>
          <a:p>
            <a:r>
              <a:rPr lang="en-US" sz="1800" dirty="0" smtClean="0"/>
              <a:t>I would suggest every one to read their Mails and whenever you are in To, Always Reply with Current Status.</a:t>
            </a:r>
          </a:p>
          <a:p>
            <a:r>
              <a:rPr lang="en-US" sz="1800" dirty="0" smtClean="0"/>
              <a:t>We should Always mark a reminders in our outlook to take Follow-up on any issue.</a:t>
            </a:r>
          </a:p>
          <a:p>
            <a:r>
              <a:rPr lang="en-US" sz="1800" dirty="0" smtClean="0"/>
              <a:t>Emails should be polite and it should cover all the points which you want to communicate with recipients.</a:t>
            </a:r>
          </a:p>
          <a:p>
            <a:r>
              <a:rPr lang="en-US" sz="1800" dirty="0" smtClean="0"/>
              <a:t>Whenever you have been asked to share details, its better to create tables in Excel and paste it in mail rather than making bullet points or paragraph. It keeps all the information clear.</a:t>
            </a:r>
          </a:p>
          <a:p>
            <a:r>
              <a:rPr lang="en-US" sz="1800" dirty="0" smtClean="0"/>
              <a:t>Whenever We need to provide any hardware to User, We should take confirmation from Users on Emails keeping Itsupport and his FM in CC. And take follow-up after Time Duration expires.</a:t>
            </a:r>
          </a:p>
          <a:p>
            <a:r>
              <a:rPr lang="en-US" sz="1800" dirty="0" smtClean="0"/>
              <a:t>We should not Share ID and Password in Single E-Mail, Use Different Channel for password to only required recipients, May be Call/ voice Mail.</a:t>
            </a:r>
          </a:p>
          <a:p>
            <a:r>
              <a:rPr lang="en-US" sz="1800" dirty="0" smtClean="0"/>
              <a:t>Whenever you get any task from Higher authority, Please inform your TL regarding the same.</a:t>
            </a:r>
          </a:p>
          <a:p>
            <a:endParaRPr lang="en-US" sz="1600" dirty="0"/>
          </a:p>
        </p:txBody>
      </p:sp>
    </p:spTree>
    <p:extLst>
      <p:ext uri="{BB962C8B-B14F-4D97-AF65-F5344CB8AC3E}">
        <p14:creationId xmlns:p14="http://schemas.microsoft.com/office/powerpoint/2010/main" val="3582655138"/>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28700"/>
            <a:ext cx="10972800" cy="1143000"/>
          </a:xfrm>
        </p:spPr>
        <p:txBody>
          <a:bodyPr/>
          <a:lstStyle/>
          <a:p>
            <a:r>
              <a:rPr lang="en-US" b="1" dirty="0">
                <a:solidFill>
                  <a:schemeClr val="accent1">
                    <a:lumMod val="75000"/>
                  </a:schemeClr>
                </a:solidFill>
              </a:rPr>
              <a:t>Updating</a:t>
            </a:r>
            <a:r>
              <a:rPr lang="en-US" dirty="0" smtClean="0"/>
              <a:t> </a:t>
            </a:r>
            <a:r>
              <a:rPr lang="en-US" b="1" dirty="0">
                <a:solidFill>
                  <a:schemeClr val="accent1">
                    <a:lumMod val="75000"/>
                  </a:schemeClr>
                </a:solidFill>
              </a:rPr>
              <a:t>Ticket</a:t>
            </a:r>
            <a:r>
              <a:rPr lang="en-US" dirty="0" smtClean="0"/>
              <a:t/>
            </a:r>
            <a:br>
              <a:rPr lang="en-US" dirty="0" smtClean="0"/>
            </a:br>
            <a:endParaRPr lang="en-US" dirty="0"/>
          </a:p>
        </p:txBody>
      </p:sp>
      <p:sp>
        <p:nvSpPr>
          <p:cNvPr id="3" name="Content Placeholder 2"/>
          <p:cNvSpPr>
            <a:spLocks noGrp="1"/>
          </p:cNvSpPr>
          <p:nvPr>
            <p:ph idx="1"/>
          </p:nvPr>
        </p:nvSpPr>
        <p:spPr>
          <a:xfrm>
            <a:off x="368300" y="2171700"/>
            <a:ext cx="11214100" cy="3711575"/>
          </a:xfrm>
        </p:spPr>
        <p:txBody>
          <a:bodyPr/>
          <a:lstStyle/>
          <a:p>
            <a:r>
              <a:rPr lang="en-US" dirty="0" smtClean="0"/>
              <a:t>This is very important Task, We should always keep our tickets updated with Current Status.</a:t>
            </a:r>
            <a:endParaRPr lang="en-US" dirty="0"/>
          </a:p>
          <a:p>
            <a:r>
              <a:rPr lang="en-US" dirty="0" smtClean="0"/>
              <a:t>What ever task we have performed, We should always update the same in ticket.</a:t>
            </a:r>
          </a:p>
          <a:p>
            <a:r>
              <a:rPr lang="en-US" dirty="0" smtClean="0"/>
              <a:t>User can also check the Status from Ticket.</a:t>
            </a:r>
          </a:p>
          <a:p>
            <a:r>
              <a:rPr lang="en-US" dirty="0" smtClean="0"/>
              <a:t>If any ticket is pending from users Side, Keep updating the ticket and ask for details. We can also email / call to User for any information required to resolve that issue.</a:t>
            </a:r>
          </a:p>
          <a:p>
            <a:endParaRPr lang="en-US" dirty="0" smtClean="0"/>
          </a:p>
          <a:p>
            <a:endParaRPr lang="en-US" dirty="0" smtClean="0"/>
          </a:p>
        </p:txBody>
      </p:sp>
    </p:spTree>
    <p:extLst>
      <p:ext uri="{BB962C8B-B14F-4D97-AF65-F5344CB8AC3E}">
        <p14:creationId xmlns:p14="http://schemas.microsoft.com/office/powerpoint/2010/main" val="654078062"/>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65" y="583111"/>
            <a:ext cx="10972800" cy="1143000"/>
          </a:xfrm>
        </p:spPr>
        <p:txBody>
          <a:bodyPr/>
          <a:lstStyle/>
          <a:p>
            <a:r>
              <a:rPr lang="en-US" b="1" dirty="0">
                <a:solidFill>
                  <a:schemeClr val="accent1">
                    <a:lumMod val="75000"/>
                  </a:schemeClr>
                </a:solidFill>
              </a:rPr>
              <a:t>Working</a:t>
            </a:r>
            <a:r>
              <a:rPr lang="en-US" dirty="0" smtClean="0"/>
              <a:t> </a:t>
            </a:r>
            <a:r>
              <a:rPr lang="en-US" b="1" dirty="0">
                <a:solidFill>
                  <a:schemeClr val="accent1">
                    <a:lumMod val="75000"/>
                  </a:schemeClr>
                </a:solidFill>
              </a:rPr>
              <a:t>on</a:t>
            </a:r>
            <a:r>
              <a:rPr lang="en-US" dirty="0" smtClean="0"/>
              <a:t> </a:t>
            </a:r>
            <a:r>
              <a:rPr lang="en-US" b="1" dirty="0">
                <a:solidFill>
                  <a:schemeClr val="accent1">
                    <a:lumMod val="75000"/>
                  </a:schemeClr>
                </a:solidFill>
              </a:rPr>
              <a:t>Report</a:t>
            </a:r>
          </a:p>
        </p:txBody>
      </p:sp>
      <p:sp>
        <p:nvSpPr>
          <p:cNvPr id="3" name="Content Placeholder 2"/>
          <p:cNvSpPr>
            <a:spLocks noGrp="1"/>
          </p:cNvSpPr>
          <p:nvPr>
            <p:ph idx="1"/>
          </p:nvPr>
        </p:nvSpPr>
        <p:spPr>
          <a:xfrm>
            <a:off x="521465" y="1617663"/>
            <a:ext cx="11214100" cy="3740150"/>
          </a:xfrm>
        </p:spPr>
        <p:txBody>
          <a:bodyPr/>
          <a:lstStyle/>
          <a:p>
            <a:r>
              <a:rPr lang="en-US" dirty="0" smtClean="0"/>
              <a:t>Always try to provide the Reports on Time, If you are busy with any other task, you can inform you TL for the same and ask for time.</a:t>
            </a:r>
          </a:p>
          <a:p>
            <a:r>
              <a:rPr lang="en-US" dirty="0" smtClean="0"/>
              <a:t>Weekly Machine Inspection Report: Please try to provide the report on Wednesday Every Week.</a:t>
            </a:r>
          </a:p>
          <a:p>
            <a:r>
              <a:rPr lang="en-US" dirty="0" smtClean="0"/>
              <a:t>We should always share the reports in Exact Format in which its asked, It will help our TL to make a consolidated report.</a:t>
            </a:r>
            <a:endParaRPr lang="en-US" dirty="0"/>
          </a:p>
        </p:txBody>
      </p:sp>
    </p:spTree>
    <p:extLst>
      <p:ext uri="{BB962C8B-B14F-4D97-AF65-F5344CB8AC3E}">
        <p14:creationId xmlns:p14="http://schemas.microsoft.com/office/powerpoint/2010/main" val="2523168291"/>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b="1" dirty="0">
                <a:solidFill>
                  <a:schemeClr val="accent1">
                    <a:lumMod val="75000"/>
                  </a:schemeClr>
                </a:solidFill>
              </a:rPr>
              <a:t>Working</a:t>
            </a:r>
            <a:r>
              <a:rPr lang="en-US" dirty="0" smtClean="0"/>
              <a:t> </a:t>
            </a:r>
            <a:r>
              <a:rPr lang="en-US" b="1" dirty="0">
                <a:solidFill>
                  <a:schemeClr val="accent1">
                    <a:lumMod val="75000"/>
                  </a:schemeClr>
                </a:solidFill>
              </a:rPr>
              <a:t>on</a:t>
            </a:r>
            <a:r>
              <a:rPr lang="en-US" dirty="0" smtClean="0"/>
              <a:t> </a:t>
            </a:r>
            <a:r>
              <a:rPr lang="en-US" b="1" dirty="0">
                <a:solidFill>
                  <a:schemeClr val="accent1">
                    <a:lumMod val="75000"/>
                  </a:schemeClr>
                </a:solidFill>
              </a:rPr>
              <a:t>New</a:t>
            </a:r>
            <a:r>
              <a:rPr lang="en-US" dirty="0" smtClean="0"/>
              <a:t> </a:t>
            </a:r>
            <a:r>
              <a:rPr lang="en-US" b="1" dirty="0" smtClean="0">
                <a:solidFill>
                  <a:schemeClr val="accent1">
                    <a:lumMod val="75000"/>
                  </a:schemeClr>
                </a:solidFill>
              </a:rPr>
              <a:t>Joinee</a:t>
            </a:r>
            <a:r>
              <a:rPr lang="en-US" dirty="0" smtClean="0"/>
              <a:t> </a:t>
            </a:r>
            <a:r>
              <a:rPr lang="en-US" b="1" dirty="0">
                <a:solidFill>
                  <a:schemeClr val="accent1">
                    <a:lumMod val="75000"/>
                  </a:schemeClr>
                </a:solidFill>
              </a:rPr>
              <a:t>ticket</a:t>
            </a:r>
          </a:p>
        </p:txBody>
      </p:sp>
      <p:sp>
        <p:nvSpPr>
          <p:cNvPr id="3" name="Content Placeholder 2"/>
          <p:cNvSpPr>
            <a:spLocks noGrp="1"/>
          </p:cNvSpPr>
          <p:nvPr>
            <p:ph idx="1"/>
          </p:nvPr>
        </p:nvSpPr>
        <p:spPr>
          <a:xfrm>
            <a:off x="508001" y="1417638"/>
            <a:ext cx="11214100" cy="4397375"/>
          </a:xfrm>
        </p:spPr>
        <p:txBody>
          <a:bodyPr>
            <a:normAutofit fontScale="92500"/>
          </a:bodyPr>
          <a:lstStyle/>
          <a:p>
            <a:r>
              <a:rPr lang="en-US" dirty="0" smtClean="0"/>
              <a:t>Whenever we have been assigned to any ticket for New </a:t>
            </a:r>
            <a:r>
              <a:rPr lang="en-US" dirty="0" err="1" smtClean="0"/>
              <a:t>Joinee</a:t>
            </a:r>
            <a:r>
              <a:rPr lang="en-US" dirty="0" smtClean="0"/>
              <a:t>, We should share all the New </a:t>
            </a:r>
            <a:r>
              <a:rPr lang="en-US" dirty="0" err="1" smtClean="0"/>
              <a:t>Joinee</a:t>
            </a:r>
            <a:r>
              <a:rPr lang="en-US" dirty="0" smtClean="0"/>
              <a:t> Details to HR and jobs keeping Itsupport in CC.</a:t>
            </a:r>
          </a:p>
          <a:p>
            <a:r>
              <a:rPr lang="en-US" dirty="0" smtClean="0"/>
              <a:t>Configure Machine with basic software for him at provided location.</a:t>
            </a:r>
          </a:p>
          <a:p>
            <a:r>
              <a:rPr lang="en-US" dirty="0" smtClean="0"/>
              <a:t>Configure his mail account in outlook and sent test mail.</a:t>
            </a:r>
          </a:p>
          <a:p>
            <a:r>
              <a:rPr lang="en-US" dirty="0" smtClean="0"/>
              <a:t>Update the AD, Asset accordingly on same day.</a:t>
            </a:r>
          </a:p>
          <a:p>
            <a:r>
              <a:rPr lang="en-US" dirty="0" smtClean="0"/>
              <a:t>After updating everything including </a:t>
            </a:r>
            <a:r>
              <a:rPr lang="en-US" dirty="0" err="1" smtClean="0"/>
              <a:t>Emp</a:t>
            </a:r>
            <a:r>
              <a:rPr lang="en-US" dirty="0" smtClean="0"/>
              <a:t> ID, We can close the ticket.</a:t>
            </a:r>
          </a:p>
          <a:p>
            <a:r>
              <a:rPr lang="en-US" dirty="0" smtClean="0"/>
              <a:t>In Case User not joined, We will not get his EMP ID and then we can take action according to mentioned comment in ticket from Jobs team.</a:t>
            </a:r>
            <a:endParaRPr lang="en-US" dirty="0"/>
          </a:p>
        </p:txBody>
      </p:sp>
    </p:spTree>
    <p:extLst>
      <p:ext uri="{BB962C8B-B14F-4D97-AF65-F5344CB8AC3E}">
        <p14:creationId xmlns:p14="http://schemas.microsoft.com/office/powerpoint/2010/main" val="2391099427"/>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fld id="{00000000-1234-1234-1234-123412341234}" type="slidenum">
              <a:rPr lang="en-IN" sz="1600">
                <a:solidFill>
                  <a:srgbClr val="888888"/>
                </a:solidFill>
                <a:latin typeface="Calibri"/>
                <a:ea typeface="Calibri"/>
                <a:cs typeface="Calibri"/>
                <a:sym typeface="Calibri"/>
              </a:rPr>
              <a:pPr algn="r">
                <a:buSzPct val="25000"/>
              </a:pPr>
              <a:t>2</a:t>
            </a:fld>
            <a:endParaRPr lang="en-IN" sz="1600">
              <a:solidFill>
                <a:srgbClr val="888888"/>
              </a:solidFill>
              <a:latin typeface="Calibri"/>
              <a:ea typeface="Calibri"/>
              <a:cs typeface="Calibri"/>
              <a:sym typeface="Calibri"/>
            </a:endParaRPr>
          </a:p>
        </p:txBody>
      </p:sp>
      <p:sp>
        <p:nvSpPr>
          <p:cNvPr id="9" name="Title 8"/>
          <p:cNvSpPr>
            <a:spLocks noGrp="1"/>
          </p:cNvSpPr>
          <p:nvPr>
            <p:ph type="title"/>
          </p:nvPr>
        </p:nvSpPr>
        <p:spPr/>
        <p:txBody>
          <a:bodyPr/>
          <a:lstStyle/>
          <a:p>
            <a:r>
              <a:rPr lang="en-US" sz="3600" b="1" dirty="0">
                <a:solidFill>
                  <a:schemeClr val="accent1">
                    <a:lumMod val="75000"/>
                  </a:schemeClr>
                </a:solidFill>
              </a:rPr>
              <a:t>Team Details</a:t>
            </a:r>
            <a:endParaRPr lang="en-IN" sz="3600" b="1" dirty="0">
              <a:solidFill>
                <a:schemeClr val="accent1">
                  <a:lumMod val="75000"/>
                </a:schemeClr>
              </a:solidFill>
            </a:endParaRPr>
          </a:p>
        </p:txBody>
      </p:sp>
      <p:pic>
        <p:nvPicPr>
          <p:cNvPr id="5" name="Picture 4"/>
          <p:cNvPicPr>
            <a:picLocks noChangeAspect="1"/>
          </p:cNvPicPr>
          <p:nvPr/>
        </p:nvPicPr>
        <p:blipFill>
          <a:blip r:embed="rId3"/>
          <a:stretch>
            <a:fillRect/>
          </a:stretch>
        </p:blipFill>
        <p:spPr>
          <a:xfrm>
            <a:off x="1281546" y="1197305"/>
            <a:ext cx="9628909" cy="5295572"/>
          </a:xfrm>
          <a:prstGeom prst="rect">
            <a:avLst/>
          </a:prstGeom>
        </p:spPr>
      </p:pic>
    </p:spTree>
    <p:extLst>
      <p:ext uri="{BB962C8B-B14F-4D97-AF65-F5344CB8AC3E}">
        <p14:creationId xmlns:p14="http://schemas.microsoft.com/office/powerpoint/2010/main" val="3224241721"/>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00087"/>
            <a:ext cx="10972800" cy="1143000"/>
          </a:xfrm>
        </p:spPr>
        <p:txBody>
          <a:bodyPr/>
          <a:lstStyle/>
          <a:p>
            <a:r>
              <a:rPr lang="en-US" b="1" dirty="0" smtClean="0">
                <a:solidFill>
                  <a:schemeClr val="accent1">
                    <a:lumMod val="75000"/>
                  </a:schemeClr>
                </a:solidFill>
              </a:rPr>
              <a:t>Machine configuration for New </a:t>
            </a:r>
            <a:r>
              <a:rPr lang="en-US" b="1" dirty="0" err="1" smtClean="0">
                <a:solidFill>
                  <a:schemeClr val="accent1">
                    <a:lumMod val="75000"/>
                  </a:schemeClr>
                </a:solidFill>
              </a:rPr>
              <a:t>Joinee</a:t>
            </a:r>
            <a:endParaRPr lang="en-US" b="1" dirty="0">
              <a:solidFill>
                <a:schemeClr val="accent1">
                  <a:lumMod val="75000"/>
                </a:schemeClr>
              </a:solidFill>
            </a:endParaRPr>
          </a:p>
        </p:txBody>
      </p:sp>
      <p:sp>
        <p:nvSpPr>
          <p:cNvPr id="3" name="Content Placeholder 2"/>
          <p:cNvSpPr>
            <a:spLocks noGrp="1"/>
          </p:cNvSpPr>
          <p:nvPr>
            <p:ph idx="1"/>
          </p:nvPr>
        </p:nvSpPr>
        <p:spPr>
          <a:xfrm>
            <a:off x="387351" y="1843087"/>
            <a:ext cx="11214100" cy="4625975"/>
          </a:xfrm>
        </p:spPr>
        <p:txBody>
          <a:bodyPr>
            <a:normAutofit fontScale="70000" lnSpcReduction="20000"/>
          </a:bodyPr>
          <a:lstStyle/>
          <a:p>
            <a:r>
              <a:rPr lang="en-US" dirty="0" smtClean="0"/>
              <a:t>There is a list of Basic software, which should be installed on New Joinee machines.</a:t>
            </a:r>
          </a:p>
          <a:p>
            <a:r>
              <a:rPr lang="en-US" dirty="0" smtClean="0"/>
              <a:t>MS Office Standard Edition (Activated)</a:t>
            </a:r>
          </a:p>
          <a:p>
            <a:r>
              <a:rPr lang="en-US" dirty="0" smtClean="0"/>
              <a:t>Notepad++</a:t>
            </a:r>
          </a:p>
          <a:p>
            <a:r>
              <a:rPr lang="en-US" dirty="0" smtClean="0"/>
              <a:t>Adobe Reader</a:t>
            </a:r>
          </a:p>
          <a:p>
            <a:r>
              <a:rPr lang="en-US" dirty="0" smtClean="0"/>
              <a:t>Google Chrome</a:t>
            </a:r>
          </a:p>
          <a:p>
            <a:r>
              <a:rPr lang="en-US" dirty="0" smtClean="0"/>
              <a:t>Mozilla Firefox</a:t>
            </a:r>
          </a:p>
          <a:p>
            <a:r>
              <a:rPr lang="en-US" dirty="0" smtClean="0"/>
              <a:t>7zip</a:t>
            </a:r>
          </a:p>
          <a:p>
            <a:r>
              <a:rPr lang="en-US" dirty="0" smtClean="0"/>
              <a:t>Remote Desktop should be enabled</a:t>
            </a:r>
          </a:p>
          <a:p>
            <a:r>
              <a:rPr lang="en-US" dirty="0" smtClean="0"/>
              <a:t>Windows should be activated</a:t>
            </a:r>
          </a:p>
          <a:p>
            <a:r>
              <a:rPr lang="en-US" dirty="0" smtClean="0"/>
              <a:t>Power option should be configured for never sleep and shutdown.</a:t>
            </a:r>
          </a:p>
          <a:p>
            <a:r>
              <a:rPr lang="en-US" dirty="0" smtClean="0"/>
              <a:t>Machine should in in </a:t>
            </a:r>
            <a:r>
              <a:rPr lang="en-US" dirty="0" smtClean="0"/>
              <a:t>Domain</a:t>
            </a:r>
          </a:p>
          <a:p>
            <a:r>
              <a:rPr lang="en-US" dirty="0" smtClean="0"/>
              <a:t>Install the SCCM Client in Machine</a:t>
            </a:r>
          </a:p>
          <a:p>
            <a:r>
              <a:rPr lang="en-US" dirty="0" smtClean="0"/>
              <a:t>Install McAfee Client.</a:t>
            </a:r>
            <a:endParaRPr lang="en-US" dirty="0" smtClean="0"/>
          </a:p>
          <a:p>
            <a:r>
              <a:rPr lang="en-US" dirty="0" smtClean="0"/>
              <a:t>Machine Name should be in proper format (</a:t>
            </a:r>
            <a:r>
              <a:rPr lang="en-US" dirty="0" err="1" smtClean="0"/>
              <a:t>Chetuiwk</a:t>
            </a:r>
            <a:r>
              <a:rPr lang="en-US" dirty="0" smtClean="0">
                <a:sym typeface="Wingdings" panose="05000000000000000000" pitchFamily="2" charset="2"/>
              </a:rPr>
              <a:t>&lt;……</a:t>
            </a:r>
            <a:r>
              <a:rPr lang="en-US" dirty="0" smtClean="0"/>
              <a:t>&gt;)</a:t>
            </a:r>
          </a:p>
          <a:p>
            <a:r>
              <a:rPr lang="en-US" dirty="0" smtClean="0"/>
              <a:t>Update the ASM accordingly.</a:t>
            </a:r>
          </a:p>
          <a:p>
            <a:endParaRPr lang="en-US" dirty="0"/>
          </a:p>
        </p:txBody>
      </p:sp>
    </p:spTree>
    <p:extLst>
      <p:ext uri="{BB962C8B-B14F-4D97-AF65-F5344CB8AC3E}">
        <p14:creationId xmlns:p14="http://schemas.microsoft.com/office/powerpoint/2010/main" val="1959083111"/>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0740"/>
            <a:ext cx="10972800" cy="1143000"/>
          </a:xfrm>
        </p:spPr>
        <p:txBody>
          <a:bodyPr/>
          <a:lstStyle/>
          <a:p>
            <a:r>
              <a:rPr lang="en-US" b="1" dirty="0" smtClean="0">
                <a:solidFill>
                  <a:schemeClr val="accent1">
                    <a:lumMod val="75000"/>
                  </a:schemeClr>
                </a:solidFill>
              </a:rPr>
              <a:t>Working on Seat Movement Tickets</a:t>
            </a:r>
            <a:endParaRPr lang="en-US" b="1" dirty="0">
              <a:solidFill>
                <a:schemeClr val="accent1">
                  <a:lumMod val="75000"/>
                </a:schemeClr>
              </a:solidFill>
            </a:endParaRPr>
          </a:p>
        </p:txBody>
      </p:sp>
      <p:sp>
        <p:nvSpPr>
          <p:cNvPr id="3" name="Content Placeholder 2"/>
          <p:cNvSpPr>
            <a:spLocks noGrp="1"/>
          </p:cNvSpPr>
          <p:nvPr>
            <p:ph idx="1"/>
          </p:nvPr>
        </p:nvSpPr>
        <p:spPr>
          <a:xfrm>
            <a:off x="508001" y="1417638"/>
            <a:ext cx="11214100" cy="4411662"/>
          </a:xfrm>
        </p:spPr>
        <p:txBody>
          <a:bodyPr>
            <a:normAutofit/>
          </a:bodyPr>
          <a:lstStyle/>
          <a:p>
            <a:pPr marL="0" indent="0">
              <a:buNone/>
            </a:pPr>
            <a:r>
              <a:rPr lang="en-US" dirty="0" smtClean="0"/>
              <a:t>Whenever We received any ticket for Seat Movement across the building, First We should configure a new machine for user at provided location</a:t>
            </a:r>
          </a:p>
          <a:p>
            <a:pPr marL="0" indent="0">
              <a:buNone/>
            </a:pPr>
            <a:r>
              <a:rPr lang="en-US" dirty="0" smtClean="0"/>
              <a:t>Then We should ask the Respective Floor Admin to send the user from his floor, Also share the ticket with him.</a:t>
            </a:r>
          </a:p>
          <a:p>
            <a:pPr marL="0" indent="0">
              <a:buNone/>
            </a:pPr>
            <a:r>
              <a:rPr lang="en-US" dirty="0" smtClean="0"/>
              <a:t>Once User Come to you building, You can update the AD and ASM accordingly, but make sure that ASM should be update at both side.</a:t>
            </a:r>
          </a:p>
          <a:p>
            <a:pPr marL="0" indent="0">
              <a:buNone/>
            </a:pPr>
            <a:r>
              <a:rPr lang="en-US" dirty="0" smtClean="0"/>
              <a:t>Sometimes, Users are still busy with his old projects and His TL Denies His Movement, You can Take approval from His FM and update the same in Ticket.</a:t>
            </a:r>
          </a:p>
          <a:p>
            <a:pPr marL="0" indent="0">
              <a:buNone/>
            </a:pPr>
            <a:endParaRPr lang="en-US" dirty="0" smtClean="0"/>
          </a:p>
        </p:txBody>
      </p:sp>
    </p:spTree>
    <p:extLst>
      <p:ext uri="{BB962C8B-B14F-4D97-AF65-F5344CB8AC3E}">
        <p14:creationId xmlns:p14="http://schemas.microsoft.com/office/powerpoint/2010/main" val="2165852301"/>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b="1" dirty="0" smtClean="0">
                <a:solidFill>
                  <a:schemeClr val="accent1">
                    <a:lumMod val="75000"/>
                  </a:schemeClr>
                </a:solidFill>
              </a:rPr>
              <a:t>Daily Task</a:t>
            </a:r>
            <a:endParaRPr lang="en-US" b="1" dirty="0">
              <a:solidFill>
                <a:schemeClr val="accent1">
                  <a:lumMod val="75000"/>
                </a:schemeClr>
              </a:solidFill>
            </a:endParaRPr>
          </a:p>
        </p:txBody>
      </p:sp>
      <p:sp>
        <p:nvSpPr>
          <p:cNvPr id="3" name="Content Placeholder 2"/>
          <p:cNvSpPr>
            <a:spLocks noGrp="1"/>
          </p:cNvSpPr>
          <p:nvPr>
            <p:ph idx="1"/>
          </p:nvPr>
        </p:nvSpPr>
        <p:spPr>
          <a:xfrm>
            <a:off x="508001" y="1417638"/>
            <a:ext cx="11214100" cy="5262979"/>
          </a:xfrm>
        </p:spPr>
        <p:txBody>
          <a:bodyPr/>
          <a:lstStyle/>
          <a:p>
            <a:r>
              <a:rPr lang="en-US" sz="2800" dirty="0" smtClean="0"/>
              <a:t>Check Conference Rooms on your respective Floors, Its should be up and running fine. Its </a:t>
            </a:r>
            <a:r>
              <a:rPr lang="en-US" sz="2800" b="1" dirty="0" smtClean="0"/>
              <a:t>most Priority </a:t>
            </a:r>
            <a:r>
              <a:rPr lang="en-US" sz="2800" dirty="0" smtClean="0"/>
              <a:t>task for us, and we should never skip this. Whenever you found any issue, Inform our TL Keeping Satyaban in CC and work to fix the issue immediately.</a:t>
            </a:r>
          </a:p>
          <a:p>
            <a:r>
              <a:rPr lang="en-US" sz="2800" dirty="0" smtClean="0"/>
              <a:t>Check </a:t>
            </a:r>
            <a:r>
              <a:rPr lang="en-US" sz="2800" dirty="0"/>
              <a:t>Camera status and share the report to our TL keeping </a:t>
            </a:r>
            <a:r>
              <a:rPr lang="en-US" dirty="0" err="1" smtClean="0"/>
              <a:t>Itsupport</a:t>
            </a:r>
            <a:r>
              <a:rPr lang="en-US" dirty="0" smtClean="0"/>
              <a:t> and Satyaban</a:t>
            </a:r>
            <a:r>
              <a:rPr lang="en-US" sz="2800" dirty="0" smtClean="0"/>
              <a:t> </a:t>
            </a:r>
            <a:r>
              <a:rPr lang="en-US" sz="2800" dirty="0"/>
              <a:t>in Loop. Report should be shared before 3:30 PM</a:t>
            </a:r>
            <a:r>
              <a:rPr lang="en-US" sz="2800" dirty="0" smtClean="0"/>
              <a:t>.</a:t>
            </a:r>
          </a:p>
          <a:p>
            <a:r>
              <a:rPr lang="en-US" sz="2800" dirty="0" smtClean="0"/>
              <a:t> </a:t>
            </a:r>
            <a:r>
              <a:rPr lang="en-US" sz="2800" dirty="0"/>
              <a:t>If any Camera is down or not working, inform our TL</a:t>
            </a:r>
            <a:r>
              <a:rPr lang="en-US" sz="2800" dirty="0" smtClean="0"/>
              <a:t>, Open a ticket in IT Helpdesk and work accordingly to fix it.</a:t>
            </a:r>
            <a:endParaRPr lang="en-US" sz="2800" dirty="0" smtClean="0"/>
          </a:p>
          <a:p>
            <a:r>
              <a:rPr lang="en-US" sz="2800" dirty="0" smtClean="0"/>
              <a:t>Check you Emails and tickets on regular basis and perform accordingly.</a:t>
            </a:r>
          </a:p>
          <a:p>
            <a:r>
              <a:rPr lang="en-US" sz="2800" dirty="0" smtClean="0"/>
              <a:t>At end of the day, Send 5:15 Report on regular basis.</a:t>
            </a:r>
            <a:endParaRPr lang="en-US" sz="2800" dirty="0"/>
          </a:p>
        </p:txBody>
      </p:sp>
    </p:spTree>
    <p:extLst>
      <p:ext uri="{BB962C8B-B14F-4D97-AF65-F5344CB8AC3E}">
        <p14:creationId xmlns:p14="http://schemas.microsoft.com/office/powerpoint/2010/main" val="3397864513"/>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41" y="585527"/>
            <a:ext cx="7083189" cy="1200329"/>
          </a:xfrm>
        </p:spPr>
        <p:txBody>
          <a:bodyPr/>
          <a:lstStyle/>
          <a:p>
            <a:r>
              <a:rPr lang="en-US" dirty="0" smtClean="0"/>
              <a:t>Software Installation Using SCCM server</a:t>
            </a:r>
            <a:endParaRPr lang="en-US" dirty="0"/>
          </a:p>
        </p:txBody>
      </p:sp>
      <p:sp>
        <p:nvSpPr>
          <p:cNvPr id="3" name="Text Placeholder 2"/>
          <p:cNvSpPr>
            <a:spLocks noGrp="1"/>
          </p:cNvSpPr>
          <p:nvPr>
            <p:ph type="body" idx="1"/>
          </p:nvPr>
        </p:nvSpPr>
        <p:spPr>
          <a:xfrm>
            <a:off x="354841" y="1977745"/>
            <a:ext cx="6005017" cy="3508653"/>
          </a:xfrm>
        </p:spPr>
        <p:txBody>
          <a:bodyPr/>
          <a:lstStyle/>
          <a:p>
            <a:r>
              <a:rPr lang="en-US" dirty="0" smtClean="0"/>
              <a:t>Since we are Moving Towards Atomization, We Use SCCM server for most of the Installation task.</a:t>
            </a:r>
          </a:p>
          <a:p>
            <a:r>
              <a:rPr lang="en-US" dirty="0" smtClean="0"/>
              <a:t>Every Machines having SCCM Client installed, With the Help of this ,We can Push the available Packages in the system through it.</a:t>
            </a:r>
          </a:p>
          <a:p>
            <a:r>
              <a:rPr lang="en-US" dirty="0" smtClean="0"/>
              <a:t>Below is the snap of Few applications which are prepared in SCCM Server and can be pushed in the system.</a:t>
            </a:r>
          </a:p>
          <a:p>
            <a:r>
              <a:rPr lang="en-US" dirty="0" smtClean="0"/>
              <a:t>We just need to add the desired machine in required collection and it will install automatically.</a:t>
            </a:r>
            <a:endParaRPr lang="en-US" dirty="0"/>
          </a:p>
          <a:p>
            <a:endParaRPr lang="en-US" dirty="0"/>
          </a:p>
        </p:txBody>
      </p:sp>
      <p:pic>
        <p:nvPicPr>
          <p:cNvPr id="4" name="Picture 3"/>
          <p:cNvPicPr>
            <a:picLocks noChangeAspect="1"/>
          </p:cNvPicPr>
          <p:nvPr/>
        </p:nvPicPr>
        <p:blipFill>
          <a:blip r:embed="rId2"/>
          <a:stretch>
            <a:fillRect/>
          </a:stretch>
        </p:blipFill>
        <p:spPr>
          <a:xfrm>
            <a:off x="6359858" y="2385090"/>
            <a:ext cx="5627483" cy="3906529"/>
          </a:xfrm>
          <a:prstGeom prst="rect">
            <a:avLst/>
          </a:prstGeom>
        </p:spPr>
      </p:pic>
    </p:spTree>
    <p:extLst>
      <p:ext uri="{BB962C8B-B14F-4D97-AF65-F5344CB8AC3E}">
        <p14:creationId xmlns:p14="http://schemas.microsoft.com/office/powerpoint/2010/main" val="193287288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583" y="831188"/>
            <a:ext cx="10363200" cy="646331"/>
          </a:xfrm>
        </p:spPr>
        <p:txBody>
          <a:bodyPr/>
          <a:lstStyle/>
          <a:p>
            <a:r>
              <a:rPr lang="en-US" dirty="0" smtClean="0"/>
              <a:t>ASM Update at every step</a:t>
            </a:r>
            <a:endParaRPr lang="en-US" dirty="0"/>
          </a:p>
        </p:txBody>
      </p:sp>
      <p:sp>
        <p:nvSpPr>
          <p:cNvPr id="3" name="Text Placeholder 2"/>
          <p:cNvSpPr>
            <a:spLocks noGrp="1"/>
          </p:cNvSpPr>
          <p:nvPr>
            <p:ph type="body" idx="1"/>
          </p:nvPr>
        </p:nvSpPr>
        <p:spPr>
          <a:xfrm>
            <a:off x="1113210" y="1486617"/>
            <a:ext cx="10363200" cy="4339650"/>
          </a:xfrm>
        </p:spPr>
        <p:txBody>
          <a:bodyPr/>
          <a:lstStyle/>
          <a:p>
            <a:r>
              <a:rPr lang="en-US" dirty="0" smtClean="0"/>
              <a:t>At every step of assigning Hardware and removing hardware, We need to update the ASM accordingly.</a:t>
            </a:r>
          </a:p>
          <a:p>
            <a:endParaRPr lang="en-US" dirty="0" smtClean="0"/>
          </a:p>
          <a:p>
            <a:r>
              <a:rPr lang="en-US" dirty="0" smtClean="0"/>
              <a:t>For Ex. </a:t>
            </a:r>
          </a:p>
          <a:p>
            <a:r>
              <a:rPr lang="en-US" dirty="0" smtClean="0"/>
              <a:t>	Seat movement (Update the ASM accordingly)</a:t>
            </a:r>
          </a:p>
          <a:p>
            <a:r>
              <a:rPr lang="en-US" dirty="0" smtClean="0"/>
              <a:t>	New Joinee (Assign the provided system)</a:t>
            </a:r>
          </a:p>
          <a:p>
            <a:r>
              <a:rPr lang="en-US" dirty="0" smtClean="0"/>
              <a:t>	Hardware ticket (Update ASM if you replace any Hardware)</a:t>
            </a:r>
          </a:p>
          <a:p>
            <a:r>
              <a:rPr lang="en-US" dirty="0" smtClean="0"/>
              <a:t>	Extra machine assignment (Update the ASM accordingly)</a:t>
            </a:r>
          </a:p>
          <a:p>
            <a:r>
              <a:rPr lang="en-US" dirty="0" smtClean="0"/>
              <a:t>	Exit user (Remove the Assets assigned to him and keep it in Store)</a:t>
            </a:r>
          </a:p>
          <a:p>
            <a:r>
              <a:rPr lang="en-US" dirty="0" smtClean="0"/>
              <a:t>	Project Roll off (Check for any Extra Devices given, take it in IT Custody)</a:t>
            </a:r>
          </a:p>
          <a:p>
            <a:r>
              <a:rPr lang="en-US" dirty="0" smtClean="0"/>
              <a:t>	</a:t>
            </a:r>
          </a:p>
          <a:p>
            <a:endParaRPr lang="en-US" dirty="0"/>
          </a:p>
        </p:txBody>
      </p:sp>
    </p:spTree>
    <p:extLst>
      <p:ext uri="{BB962C8B-B14F-4D97-AF65-F5344CB8AC3E}">
        <p14:creationId xmlns:p14="http://schemas.microsoft.com/office/powerpoint/2010/main" val="7819487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947" y="612823"/>
            <a:ext cx="10363200" cy="646331"/>
          </a:xfrm>
        </p:spPr>
        <p:txBody>
          <a:bodyPr/>
          <a:lstStyle/>
          <a:p>
            <a:r>
              <a:rPr lang="en-US" dirty="0" smtClean="0"/>
              <a:t>Work on TM/ TL Change</a:t>
            </a:r>
            <a:endParaRPr lang="en-US" dirty="0"/>
          </a:p>
        </p:txBody>
      </p:sp>
      <p:sp>
        <p:nvSpPr>
          <p:cNvPr id="3" name="Text Placeholder 2"/>
          <p:cNvSpPr>
            <a:spLocks noGrp="1"/>
          </p:cNvSpPr>
          <p:nvPr>
            <p:ph type="body" idx="1"/>
          </p:nvPr>
        </p:nvSpPr>
        <p:spPr>
          <a:xfrm>
            <a:off x="580947" y="1707130"/>
            <a:ext cx="10363200" cy="4339650"/>
          </a:xfrm>
        </p:spPr>
        <p:txBody>
          <a:bodyPr/>
          <a:lstStyle/>
          <a:p>
            <a:r>
              <a:rPr lang="en-US" dirty="0"/>
              <a:t>Whenever we received the Mail from DO/ FM for any Modification in Resourcing We need to update the things accordingly.</a:t>
            </a:r>
          </a:p>
          <a:p>
            <a:pPr marL="447675" indent="-447675">
              <a:buBlip>
                <a:blip r:embed="rId2"/>
              </a:buBlip>
            </a:pPr>
            <a:endParaRPr lang="en-US" dirty="0"/>
          </a:p>
          <a:p>
            <a:pPr marL="447675" indent="-447675">
              <a:buBlip>
                <a:blip r:embed="rId2"/>
              </a:buBlip>
            </a:pPr>
            <a:r>
              <a:rPr lang="en-US" dirty="0"/>
              <a:t>TM Addition: Provide the AD/ project Plan access to New user and update the Manager, Ext accordingly.</a:t>
            </a:r>
          </a:p>
          <a:p>
            <a:pPr marL="447675" indent="-447675">
              <a:buBlip>
                <a:blip r:embed="rId2"/>
              </a:buBlip>
            </a:pPr>
            <a:endParaRPr lang="en-US" dirty="0"/>
          </a:p>
          <a:p>
            <a:pPr marL="447675" indent="-447675">
              <a:buBlip>
                <a:blip r:embed="rId2"/>
              </a:buBlip>
            </a:pPr>
            <a:r>
              <a:rPr lang="en-US" dirty="0"/>
              <a:t>TM change: provide the AD/ project Plan access to New User  and Update the Manager, Ext accordingly. Remove the access from old user and update the Manager and Ext. accordingly.</a:t>
            </a:r>
          </a:p>
          <a:p>
            <a:pPr marL="447675" indent="-447675">
              <a:buBlip>
                <a:blip r:embed="rId2"/>
              </a:buBlip>
            </a:pPr>
            <a:endParaRPr lang="en-US" dirty="0"/>
          </a:p>
          <a:p>
            <a:pPr marL="447675" indent="-447675">
              <a:buBlip>
                <a:blip r:embed="rId2"/>
              </a:buBlip>
            </a:pPr>
            <a:r>
              <a:rPr lang="en-US" dirty="0"/>
              <a:t>TL Change: provide the AD/ Project Plan access to New TL and update the Manager of all the TM of Same Technology, Remove the access from Old TL.</a:t>
            </a:r>
          </a:p>
          <a:p>
            <a:endParaRPr lang="en-US" dirty="0"/>
          </a:p>
        </p:txBody>
      </p:sp>
    </p:spTree>
    <p:extLst>
      <p:ext uri="{BB962C8B-B14F-4D97-AF65-F5344CB8AC3E}">
        <p14:creationId xmlns:p14="http://schemas.microsoft.com/office/powerpoint/2010/main" val="30982663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b="1" dirty="0" smtClean="0">
                <a:solidFill>
                  <a:schemeClr val="accent1">
                    <a:lumMod val="75000"/>
                  </a:schemeClr>
                </a:solidFill>
              </a:rPr>
              <a:t>Tips and tricks</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Most of the Issues can be resolved after discussing with User.</a:t>
            </a:r>
          </a:p>
          <a:p>
            <a:r>
              <a:rPr lang="en-US" dirty="0" smtClean="0"/>
              <a:t> We should always start our troubleshooting steps from basics.</a:t>
            </a:r>
          </a:p>
          <a:p>
            <a:r>
              <a:rPr lang="en-US" dirty="0" smtClean="0"/>
              <a:t>Checking Event logs and application related logs can help us to determine the issue.</a:t>
            </a:r>
            <a:endParaRPr lang="en-US" dirty="0"/>
          </a:p>
          <a:p>
            <a:r>
              <a:rPr lang="en-US" dirty="0" smtClean="0"/>
              <a:t>We should take the help from Google whenever we stuck in any issue.</a:t>
            </a:r>
          </a:p>
          <a:p>
            <a:r>
              <a:rPr lang="en-US" dirty="0" smtClean="0"/>
              <a:t>We should always keep the tickets updated with current status.</a:t>
            </a:r>
          </a:p>
          <a:p>
            <a:endParaRPr lang="en-US" dirty="0" smtClean="0"/>
          </a:p>
          <a:p>
            <a:endParaRPr lang="en-US" dirty="0" smtClean="0"/>
          </a:p>
        </p:txBody>
      </p:sp>
    </p:spTree>
    <p:extLst>
      <p:ext uri="{BB962C8B-B14F-4D97-AF65-F5344CB8AC3E}">
        <p14:creationId xmlns:p14="http://schemas.microsoft.com/office/powerpoint/2010/main" val="2403352249"/>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364" y="550061"/>
            <a:ext cx="10972800" cy="1143000"/>
          </a:xfrm>
        </p:spPr>
        <p:txBody>
          <a:bodyPr/>
          <a:lstStyle/>
          <a:p>
            <a:r>
              <a:rPr lang="en-US" b="1" dirty="0">
                <a:solidFill>
                  <a:schemeClr val="accent1">
                    <a:lumMod val="75000"/>
                  </a:schemeClr>
                </a:solidFill>
              </a:rPr>
              <a:t>Do’s</a:t>
            </a:r>
            <a:r>
              <a:rPr lang="en-US" dirty="0" smtClean="0"/>
              <a:t> </a:t>
            </a:r>
            <a:r>
              <a:rPr lang="en-US" b="1" dirty="0">
                <a:solidFill>
                  <a:schemeClr val="accent1">
                    <a:lumMod val="75000"/>
                  </a:schemeClr>
                </a:solidFill>
              </a:rPr>
              <a:t>and</a:t>
            </a:r>
            <a:r>
              <a:rPr lang="en-US" dirty="0" smtClean="0"/>
              <a:t> </a:t>
            </a:r>
            <a:r>
              <a:rPr lang="en-US" b="1" dirty="0">
                <a:solidFill>
                  <a:schemeClr val="accent1">
                    <a:lumMod val="75000"/>
                  </a:schemeClr>
                </a:solidFill>
              </a:rPr>
              <a:t>Don’t</a:t>
            </a:r>
          </a:p>
        </p:txBody>
      </p:sp>
      <p:sp>
        <p:nvSpPr>
          <p:cNvPr id="3" name="Content Placeholder 2"/>
          <p:cNvSpPr>
            <a:spLocks noGrp="1"/>
          </p:cNvSpPr>
          <p:nvPr>
            <p:ph idx="1"/>
          </p:nvPr>
        </p:nvSpPr>
        <p:spPr>
          <a:xfrm>
            <a:off x="508001" y="1417638"/>
            <a:ext cx="11214100" cy="4511675"/>
          </a:xfrm>
        </p:spPr>
        <p:txBody>
          <a:bodyPr>
            <a:normAutofit fontScale="77500" lnSpcReduction="20000"/>
          </a:bodyPr>
          <a:lstStyle/>
          <a:p>
            <a:r>
              <a:rPr lang="en-US" dirty="0" smtClean="0"/>
              <a:t>We should avoid working on verbal Communication.</a:t>
            </a:r>
          </a:p>
          <a:p>
            <a:r>
              <a:rPr lang="en-US" dirty="0" smtClean="0"/>
              <a:t>We should Never Share our Passwords to Any one.</a:t>
            </a:r>
          </a:p>
          <a:p>
            <a:r>
              <a:rPr lang="en-US" dirty="0" smtClean="0"/>
              <a:t>Without Taking Approval from Prem Khatri, We should not work on Clients Machine. Although We can provide our suggestions to User to resolve the issue in Clients Environment.</a:t>
            </a:r>
          </a:p>
          <a:p>
            <a:r>
              <a:rPr lang="en-US" dirty="0" smtClean="0"/>
              <a:t>We should avoid to work on User’s Desk, Every thing can be handled from Remote Until and unless any hardware issue arises.</a:t>
            </a:r>
          </a:p>
          <a:p>
            <a:r>
              <a:rPr lang="en-US" dirty="0" smtClean="0"/>
              <a:t>We should always collect Hardware's from User’s Desk whenever User moves to different Buildings or Exits. It will help us to count the available Hardware.</a:t>
            </a:r>
          </a:p>
          <a:p>
            <a:r>
              <a:rPr lang="en-US" dirty="0" smtClean="0"/>
              <a:t>We should avoid to work on E-mails from users, Always ask for ticket.</a:t>
            </a:r>
          </a:p>
          <a:p>
            <a:r>
              <a:rPr lang="en-US" dirty="0" smtClean="0"/>
              <a:t>We should always attend the calls, If your Teammate is not on his seat, We should answer the calls ringing on his desk</a:t>
            </a:r>
            <a:r>
              <a:rPr lang="en-US" dirty="0" smtClean="0"/>
              <a:t>.</a:t>
            </a:r>
          </a:p>
          <a:p>
            <a:r>
              <a:rPr lang="en-US" dirty="0" smtClean="0"/>
              <a:t>Never Work on Clients Machine without Approval from Prem Khatri.</a:t>
            </a:r>
            <a:endParaRPr lang="en-US" dirty="0" smtClean="0"/>
          </a:p>
          <a:p>
            <a:r>
              <a:rPr lang="en-US" dirty="0" smtClean="0"/>
              <a:t>We should always avoid to take long breaks or in groups.</a:t>
            </a:r>
            <a:endParaRPr lang="en-US" dirty="0"/>
          </a:p>
        </p:txBody>
      </p:sp>
    </p:spTree>
    <p:extLst>
      <p:ext uri="{BB962C8B-B14F-4D97-AF65-F5344CB8AC3E}">
        <p14:creationId xmlns:p14="http://schemas.microsoft.com/office/powerpoint/2010/main" val="1723945015"/>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1417638"/>
            <a:ext cx="11214100" cy="4040187"/>
          </a:xfrm>
        </p:spPr>
        <p:txBody>
          <a:bodyPr/>
          <a:lstStyle/>
          <a:p>
            <a:pPr marL="203200" indent="0" algn="ctr">
              <a:buNone/>
            </a:pPr>
            <a:endParaRPr lang="en-US" sz="6600" b="1" dirty="0" smtClean="0"/>
          </a:p>
          <a:p>
            <a:pPr marL="203200" indent="0" algn="ctr">
              <a:buNone/>
            </a:pPr>
            <a:r>
              <a:rPr lang="en-US" sz="9600" b="1" dirty="0" smtClean="0">
                <a:solidFill>
                  <a:schemeClr val="accent1">
                    <a:lumMod val="75000"/>
                  </a:schemeClr>
                </a:solidFill>
              </a:rPr>
              <a:t>Thanks</a:t>
            </a:r>
            <a:endParaRPr lang="en-US" sz="9600" b="1" dirty="0">
              <a:solidFill>
                <a:schemeClr val="accent1">
                  <a:lumMod val="75000"/>
                </a:schemeClr>
              </a:solidFill>
            </a:endParaRPr>
          </a:p>
        </p:txBody>
      </p:sp>
    </p:spTree>
    <p:extLst>
      <p:ext uri="{BB962C8B-B14F-4D97-AF65-F5344CB8AC3E}">
        <p14:creationId xmlns:p14="http://schemas.microsoft.com/office/powerpoint/2010/main" val="3074885494"/>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545896"/>
            <a:ext cx="10972800" cy="738633"/>
          </a:xfrm>
        </p:spPr>
        <p:txBody>
          <a:bodyPr/>
          <a:lstStyle/>
          <a:p>
            <a:r>
              <a:rPr lang="en-IN" sz="4000" dirty="0"/>
              <a:t>Team Hierarchy</a:t>
            </a:r>
          </a:p>
        </p:txBody>
      </p:sp>
      <p:sp>
        <p:nvSpPr>
          <p:cNvPr id="4" name="Slide Number Placeholder 3"/>
          <p:cNvSpPr>
            <a:spLocks noGrp="1"/>
          </p:cNvSpPr>
          <p:nvPr>
            <p:ph type="sldNum" idx="12"/>
          </p:nvPr>
        </p:nvSpPr>
        <p:spPr/>
        <p:txBody>
          <a:bodyPr/>
          <a:lstStyle/>
          <a:p>
            <a:pPr algn="r">
              <a:buSzPct val="25000"/>
            </a:pPr>
            <a:fld id="{00000000-1234-1234-1234-123412341234}" type="slidenum">
              <a:rPr lang="en-IN" sz="1600">
                <a:solidFill>
                  <a:schemeClr val="bg1">
                    <a:lumMod val="50000"/>
                  </a:schemeClr>
                </a:solidFill>
                <a:latin typeface="Calibri"/>
                <a:ea typeface="Calibri"/>
                <a:cs typeface="Calibri"/>
                <a:sym typeface="Calibri"/>
              </a:rPr>
              <a:pPr algn="r">
                <a:buSzPct val="25000"/>
              </a:pPr>
              <a:t>3</a:t>
            </a:fld>
            <a:endParaRPr lang="en-IN" sz="1600">
              <a:solidFill>
                <a:schemeClr val="bg1">
                  <a:lumMod val="50000"/>
                </a:schemeClr>
              </a:solidFill>
              <a:latin typeface="Calibri"/>
              <a:ea typeface="Calibri"/>
              <a:cs typeface="Calibri"/>
              <a:sym typeface="Calibri"/>
            </a:endParaRPr>
          </a:p>
        </p:txBody>
      </p:sp>
      <p:grpSp>
        <p:nvGrpSpPr>
          <p:cNvPr id="46" name="Group 45"/>
          <p:cNvGrpSpPr/>
          <p:nvPr/>
        </p:nvGrpSpPr>
        <p:grpSpPr>
          <a:xfrm>
            <a:off x="1149770" y="1487122"/>
            <a:ext cx="7919849" cy="4799779"/>
            <a:chOff x="1149770" y="1487122"/>
            <a:chExt cx="7919849" cy="4799779"/>
          </a:xfrm>
        </p:grpSpPr>
        <p:grpSp>
          <p:nvGrpSpPr>
            <p:cNvPr id="2" name="Group 1"/>
            <p:cNvGrpSpPr/>
            <p:nvPr/>
          </p:nvGrpSpPr>
          <p:grpSpPr>
            <a:xfrm>
              <a:off x="1149770" y="1487122"/>
              <a:ext cx="6872164" cy="4799779"/>
              <a:chOff x="1149770" y="1487122"/>
              <a:chExt cx="6872164" cy="4799779"/>
            </a:xfrm>
          </p:grpSpPr>
          <p:sp>
            <p:nvSpPr>
              <p:cNvPr id="3" name="Freeform 2"/>
              <p:cNvSpPr/>
              <p:nvPr/>
            </p:nvSpPr>
            <p:spPr>
              <a:xfrm>
                <a:off x="1149770" y="3270553"/>
                <a:ext cx="1077832" cy="700405"/>
              </a:xfrm>
              <a:custGeom>
                <a:avLst/>
                <a:gdLst>
                  <a:gd name="connsiteX0" fmla="*/ 0 w 1077832"/>
                  <a:gd name="connsiteY0" fmla="*/ 70041 h 700405"/>
                  <a:gd name="connsiteX1" fmla="*/ 70041 w 1077832"/>
                  <a:gd name="connsiteY1" fmla="*/ 0 h 700405"/>
                  <a:gd name="connsiteX2" fmla="*/ 1007792 w 1077832"/>
                  <a:gd name="connsiteY2" fmla="*/ 0 h 700405"/>
                  <a:gd name="connsiteX3" fmla="*/ 1077833 w 1077832"/>
                  <a:gd name="connsiteY3" fmla="*/ 70041 h 700405"/>
                  <a:gd name="connsiteX4" fmla="*/ 1077832 w 1077832"/>
                  <a:gd name="connsiteY4" fmla="*/ 630365 h 700405"/>
                  <a:gd name="connsiteX5" fmla="*/ 1007791 w 1077832"/>
                  <a:gd name="connsiteY5" fmla="*/ 700406 h 700405"/>
                  <a:gd name="connsiteX6" fmla="*/ 70041 w 1077832"/>
                  <a:gd name="connsiteY6" fmla="*/ 700405 h 700405"/>
                  <a:gd name="connsiteX7" fmla="*/ 0 w 1077832"/>
                  <a:gd name="connsiteY7" fmla="*/ 630364 h 700405"/>
                  <a:gd name="connsiteX8" fmla="*/ 0 w 1077832"/>
                  <a:gd name="connsiteY8" fmla="*/ 70041 h 70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7832" h="700405">
                    <a:moveTo>
                      <a:pt x="0" y="70041"/>
                    </a:moveTo>
                    <a:cubicBezTo>
                      <a:pt x="0" y="31358"/>
                      <a:pt x="31358" y="0"/>
                      <a:pt x="70041" y="0"/>
                    </a:cubicBezTo>
                    <a:lnTo>
                      <a:pt x="1007792" y="0"/>
                    </a:lnTo>
                    <a:cubicBezTo>
                      <a:pt x="1046475" y="0"/>
                      <a:pt x="1077833" y="31358"/>
                      <a:pt x="1077833" y="70041"/>
                    </a:cubicBezTo>
                    <a:cubicBezTo>
                      <a:pt x="1077833" y="256816"/>
                      <a:pt x="1077832" y="443590"/>
                      <a:pt x="1077832" y="630365"/>
                    </a:cubicBezTo>
                    <a:cubicBezTo>
                      <a:pt x="1077832" y="669048"/>
                      <a:pt x="1046474" y="700406"/>
                      <a:pt x="1007791" y="700406"/>
                    </a:cubicBezTo>
                    <a:lnTo>
                      <a:pt x="70041" y="700405"/>
                    </a:lnTo>
                    <a:cubicBezTo>
                      <a:pt x="31358" y="700405"/>
                      <a:pt x="0" y="669047"/>
                      <a:pt x="0" y="630364"/>
                    </a:cubicBezTo>
                    <a:lnTo>
                      <a:pt x="0" y="70041"/>
                    </a:lnTo>
                    <a:close/>
                  </a:path>
                </a:pathLst>
              </a:custGeom>
            </p:spPr>
            <p:style>
              <a:lnRef idx="2">
                <a:schemeClr val="lt1">
                  <a:hueOff val="0"/>
                  <a:satOff val="0"/>
                  <a:lumOff val="0"/>
                  <a:alphaOff val="0"/>
                </a:schemeClr>
              </a:lnRef>
              <a:fillRef idx="1">
                <a:schemeClr val="accent5">
                  <a:shade val="60000"/>
                  <a:hueOff val="0"/>
                  <a:satOff val="0"/>
                  <a:lumOff val="0"/>
                  <a:alphaOff val="0"/>
                </a:schemeClr>
              </a:fillRef>
              <a:effectRef idx="0">
                <a:schemeClr val="accent5">
                  <a:shade val="60000"/>
                  <a:hueOff val="0"/>
                  <a:satOff val="0"/>
                  <a:lumOff val="0"/>
                  <a:alphaOff val="0"/>
                </a:schemeClr>
              </a:effectRef>
              <a:fontRef idx="minor">
                <a:schemeClr val="lt1"/>
              </a:fontRef>
            </p:style>
            <p:txBody>
              <a:bodyPr spcFirstLastPara="0" vert="horz" wrap="square" lIns="27499" tIns="27499" rIns="27499" bIns="27499" numCol="1" spcCol="1270" anchor="ctr" anchorCtr="0">
                <a:noAutofit/>
              </a:bodyPr>
              <a:lstStyle/>
              <a:p>
                <a:pPr lvl="0" algn="ctr" defTabSz="488950">
                  <a:lnSpc>
                    <a:spcPct val="90000"/>
                  </a:lnSpc>
                  <a:spcBef>
                    <a:spcPct val="0"/>
                  </a:spcBef>
                  <a:spcAft>
                    <a:spcPct val="35000"/>
                  </a:spcAft>
                </a:pPr>
                <a:r>
                  <a:rPr lang="en-US" sz="1100" b="0" i="0" kern="1200" dirty="0">
                    <a:solidFill>
                      <a:schemeClr val="bg1">
                        <a:lumMod val="50000"/>
                      </a:schemeClr>
                    </a:solidFill>
                  </a:rPr>
                  <a:t>Satyaban Ray (FM)</a:t>
                </a:r>
                <a:endParaRPr lang="en-IN" sz="1100" kern="1200" dirty="0">
                  <a:solidFill>
                    <a:schemeClr val="bg1">
                      <a:lumMod val="50000"/>
                    </a:schemeClr>
                  </a:solidFill>
                </a:endParaRPr>
              </a:p>
            </p:txBody>
          </p:sp>
          <p:sp>
            <p:nvSpPr>
              <p:cNvPr id="5" name="Freeform 4"/>
              <p:cNvSpPr/>
              <p:nvPr/>
            </p:nvSpPr>
            <p:spPr>
              <a:xfrm rot="19456249">
                <a:off x="2031383" y="3003138"/>
                <a:ext cx="2085077" cy="17644"/>
              </a:xfrm>
              <a:custGeom>
                <a:avLst/>
                <a:gdLst>
                  <a:gd name="connsiteX0" fmla="*/ 0 w 2085077"/>
                  <a:gd name="connsiteY0" fmla="*/ 8822 h 17644"/>
                  <a:gd name="connsiteX1" fmla="*/ 2085077 w 2085077"/>
                  <a:gd name="connsiteY1" fmla="*/ 8822 h 17644"/>
                </a:gdLst>
                <a:ahLst/>
                <a:cxnLst>
                  <a:cxn ang="0">
                    <a:pos x="connsiteX0" y="connsiteY0"/>
                  </a:cxn>
                  <a:cxn ang="0">
                    <a:pos x="connsiteX1" y="connsiteY1"/>
                  </a:cxn>
                </a:cxnLst>
                <a:rect l="l" t="t" r="r" b="b"/>
                <a:pathLst>
                  <a:path w="2085077" h="17644">
                    <a:moveTo>
                      <a:pt x="0" y="8822"/>
                    </a:moveTo>
                    <a:lnTo>
                      <a:pt x="2085077" y="8822"/>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1003112" tIns="-43305" rIns="1003111" bIns="-43305" numCol="1" spcCol="1270" anchor="ctr" anchorCtr="0">
                <a:noAutofit/>
              </a:bodyPr>
              <a:lstStyle/>
              <a:p>
                <a:pPr lvl="0" algn="ctr" defTabSz="311150">
                  <a:lnSpc>
                    <a:spcPct val="90000"/>
                  </a:lnSpc>
                  <a:spcBef>
                    <a:spcPct val="0"/>
                  </a:spcBef>
                  <a:spcAft>
                    <a:spcPct val="35000"/>
                  </a:spcAft>
                </a:pPr>
                <a:endParaRPr lang="en-US" sz="700" kern="1200">
                  <a:solidFill>
                    <a:schemeClr val="bg1">
                      <a:lumMod val="50000"/>
                    </a:schemeClr>
                  </a:solidFill>
                </a:endParaRPr>
              </a:p>
            </p:txBody>
          </p:sp>
          <p:sp>
            <p:nvSpPr>
              <p:cNvPr id="6" name="Freeform 5"/>
              <p:cNvSpPr/>
              <p:nvPr/>
            </p:nvSpPr>
            <p:spPr>
              <a:xfrm>
                <a:off x="3920241" y="2052764"/>
                <a:ext cx="1079997" cy="700800"/>
              </a:xfrm>
              <a:custGeom>
                <a:avLst/>
                <a:gdLst>
                  <a:gd name="connsiteX0" fmla="*/ 0 w 1079997"/>
                  <a:gd name="connsiteY0" fmla="*/ 70080 h 700800"/>
                  <a:gd name="connsiteX1" fmla="*/ 70080 w 1079997"/>
                  <a:gd name="connsiteY1" fmla="*/ 0 h 700800"/>
                  <a:gd name="connsiteX2" fmla="*/ 1009917 w 1079997"/>
                  <a:gd name="connsiteY2" fmla="*/ 0 h 700800"/>
                  <a:gd name="connsiteX3" fmla="*/ 1079997 w 1079997"/>
                  <a:gd name="connsiteY3" fmla="*/ 70080 h 700800"/>
                  <a:gd name="connsiteX4" fmla="*/ 1079997 w 1079997"/>
                  <a:gd name="connsiteY4" fmla="*/ 630720 h 700800"/>
                  <a:gd name="connsiteX5" fmla="*/ 1009917 w 1079997"/>
                  <a:gd name="connsiteY5" fmla="*/ 700800 h 700800"/>
                  <a:gd name="connsiteX6" fmla="*/ 70080 w 1079997"/>
                  <a:gd name="connsiteY6" fmla="*/ 700800 h 700800"/>
                  <a:gd name="connsiteX7" fmla="*/ 0 w 1079997"/>
                  <a:gd name="connsiteY7" fmla="*/ 630720 h 700800"/>
                  <a:gd name="connsiteX8" fmla="*/ 0 w 1079997"/>
                  <a:gd name="connsiteY8" fmla="*/ 70080 h 7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997" h="700800">
                    <a:moveTo>
                      <a:pt x="0" y="70080"/>
                    </a:moveTo>
                    <a:cubicBezTo>
                      <a:pt x="0" y="31376"/>
                      <a:pt x="31376" y="0"/>
                      <a:pt x="70080" y="0"/>
                    </a:cubicBezTo>
                    <a:lnTo>
                      <a:pt x="1009917" y="0"/>
                    </a:lnTo>
                    <a:cubicBezTo>
                      <a:pt x="1048621" y="0"/>
                      <a:pt x="1079997" y="31376"/>
                      <a:pt x="1079997" y="70080"/>
                    </a:cubicBezTo>
                    <a:lnTo>
                      <a:pt x="1079997" y="630720"/>
                    </a:lnTo>
                    <a:cubicBezTo>
                      <a:pt x="1079997" y="669424"/>
                      <a:pt x="1048621" y="700800"/>
                      <a:pt x="1009917" y="700800"/>
                    </a:cubicBezTo>
                    <a:lnTo>
                      <a:pt x="70080" y="700800"/>
                    </a:lnTo>
                    <a:cubicBezTo>
                      <a:pt x="31376" y="700800"/>
                      <a:pt x="0" y="669424"/>
                      <a:pt x="0" y="630720"/>
                    </a:cubicBezTo>
                    <a:lnTo>
                      <a:pt x="0" y="70080"/>
                    </a:lnTo>
                    <a:close/>
                  </a:path>
                </a:pathLst>
              </a:custGeom>
            </p:spPr>
            <p:style>
              <a:lnRef idx="2">
                <a:schemeClr val="lt1">
                  <a:hueOff val="0"/>
                  <a:satOff val="0"/>
                  <a:lumOff val="0"/>
                  <a:alphaOff val="0"/>
                </a:schemeClr>
              </a:lnRef>
              <a:fillRef idx="1">
                <a:schemeClr val="accent5">
                  <a:shade val="80000"/>
                  <a:hueOff val="0"/>
                  <a:satOff val="0"/>
                  <a:lumOff val="0"/>
                  <a:alphaOff val="0"/>
                </a:schemeClr>
              </a:fillRef>
              <a:effectRef idx="0">
                <a:schemeClr val="accent5">
                  <a:shade val="80000"/>
                  <a:hueOff val="0"/>
                  <a:satOff val="0"/>
                  <a:lumOff val="0"/>
                  <a:alphaOff val="0"/>
                </a:schemeClr>
              </a:effectRef>
              <a:fontRef idx="minor">
                <a:schemeClr val="lt1"/>
              </a:fontRef>
            </p:style>
            <p:txBody>
              <a:bodyPr spcFirstLastPara="0" vert="horz" wrap="square" lIns="26241" tIns="26241" rIns="26241" bIns="26241" numCol="1" spcCol="1270" anchor="ctr" anchorCtr="0">
                <a:noAutofit/>
              </a:bodyPr>
              <a:lstStyle/>
              <a:p>
                <a:pPr lvl="0" algn="ctr" defTabSz="400050">
                  <a:lnSpc>
                    <a:spcPct val="90000"/>
                  </a:lnSpc>
                  <a:spcBef>
                    <a:spcPct val="0"/>
                  </a:spcBef>
                  <a:spcAft>
                    <a:spcPct val="35000"/>
                  </a:spcAft>
                </a:pPr>
                <a:r>
                  <a:rPr lang="en-US" sz="1100" dirty="0">
                    <a:solidFill>
                      <a:schemeClr val="bg1">
                        <a:lumMod val="50000"/>
                      </a:schemeClr>
                    </a:solidFill>
                  </a:rPr>
                  <a:t>Bhan</a:t>
                </a:r>
                <a:r>
                  <a:rPr lang="en-US" sz="900" b="0" i="0" kern="1200" dirty="0" smtClean="0">
                    <a:solidFill>
                      <a:schemeClr val="bg1">
                        <a:lumMod val="50000"/>
                      </a:schemeClr>
                    </a:solidFill>
                  </a:rPr>
                  <a:t> </a:t>
                </a:r>
                <a:r>
                  <a:rPr lang="en-US" sz="1100" dirty="0">
                    <a:solidFill>
                      <a:schemeClr val="bg1">
                        <a:lumMod val="50000"/>
                      </a:schemeClr>
                    </a:solidFill>
                  </a:rPr>
                  <a:t>Singh(Server</a:t>
                </a:r>
                <a:r>
                  <a:rPr lang="en-US" sz="900" b="0" i="0" kern="1200" dirty="0" smtClean="0">
                    <a:solidFill>
                      <a:schemeClr val="bg1">
                        <a:lumMod val="50000"/>
                      </a:schemeClr>
                    </a:solidFill>
                  </a:rPr>
                  <a:t> </a:t>
                </a:r>
                <a:r>
                  <a:rPr lang="en-US" sz="1100" dirty="0">
                    <a:solidFill>
                      <a:schemeClr val="bg1">
                        <a:lumMod val="50000"/>
                      </a:schemeClr>
                    </a:solidFill>
                  </a:rPr>
                  <a:t>Support</a:t>
                </a:r>
                <a:r>
                  <a:rPr lang="en-US" sz="900" b="0" i="0" kern="1200" dirty="0">
                    <a:solidFill>
                      <a:schemeClr val="bg1">
                        <a:lumMod val="50000"/>
                      </a:schemeClr>
                    </a:solidFill>
                  </a:rPr>
                  <a:t>)</a:t>
                </a:r>
                <a:endParaRPr lang="en-IN" sz="900" kern="1200" dirty="0">
                  <a:solidFill>
                    <a:schemeClr val="bg1">
                      <a:lumMod val="50000"/>
                    </a:schemeClr>
                  </a:solidFill>
                </a:endParaRPr>
              </a:p>
            </p:txBody>
          </p:sp>
          <p:sp>
            <p:nvSpPr>
              <p:cNvPr id="8" name="Freeform 7"/>
              <p:cNvSpPr/>
              <p:nvPr/>
            </p:nvSpPr>
            <p:spPr>
              <a:xfrm rot="20512916">
                <a:off x="4945968" y="2053963"/>
                <a:ext cx="2189104" cy="17644"/>
              </a:xfrm>
              <a:custGeom>
                <a:avLst/>
                <a:gdLst>
                  <a:gd name="connsiteX0" fmla="*/ 0 w 2189104"/>
                  <a:gd name="connsiteY0" fmla="*/ 8822 h 17644"/>
                  <a:gd name="connsiteX1" fmla="*/ 2189104 w 2189104"/>
                  <a:gd name="connsiteY1" fmla="*/ 8822 h 17644"/>
                </a:gdLst>
                <a:ahLst/>
                <a:cxnLst>
                  <a:cxn ang="0">
                    <a:pos x="connsiteX0" y="connsiteY0"/>
                  </a:cxn>
                  <a:cxn ang="0">
                    <a:pos x="connsiteX1" y="connsiteY1"/>
                  </a:cxn>
                </a:cxnLst>
                <a:rect l="l" t="t" r="r" b="b"/>
                <a:pathLst>
                  <a:path w="2189104" h="17644">
                    <a:moveTo>
                      <a:pt x="0" y="8822"/>
                    </a:moveTo>
                    <a:lnTo>
                      <a:pt x="2189104" y="8822"/>
                    </a:lnTo>
                  </a:path>
                </a:pathLst>
              </a:custGeom>
              <a:noFill/>
            </p:spPr>
            <p:style>
              <a:lnRef idx="2">
                <a:schemeClr val="accent5">
                  <a:tint val="70000"/>
                  <a:hueOff val="0"/>
                  <a:satOff val="0"/>
                  <a:lumOff val="0"/>
                  <a:alphaOff val="0"/>
                </a:schemeClr>
              </a:lnRef>
              <a:fillRef idx="0">
                <a:scrgbClr r="0" g="0" b="0"/>
              </a:fillRef>
              <a:effectRef idx="0">
                <a:schemeClr val="accent5">
                  <a:tint val="70000"/>
                  <a:hueOff val="0"/>
                  <a:satOff val="0"/>
                  <a:lumOff val="0"/>
                  <a:alphaOff val="0"/>
                </a:schemeClr>
              </a:effectRef>
              <a:fontRef idx="minor">
                <a:schemeClr val="tx1">
                  <a:hueOff val="0"/>
                  <a:satOff val="0"/>
                  <a:lumOff val="0"/>
                  <a:alphaOff val="0"/>
                </a:schemeClr>
              </a:fontRef>
            </p:style>
            <p:txBody>
              <a:bodyPr spcFirstLastPara="0" vert="horz" wrap="square" lIns="1052524" tIns="-45907" rIns="1052524" bIns="-45905" numCol="1" spcCol="1270" anchor="ctr" anchorCtr="0">
                <a:noAutofit/>
              </a:bodyPr>
              <a:lstStyle/>
              <a:p>
                <a:pPr lvl="0" algn="ctr" defTabSz="355600">
                  <a:lnSpc>
                    <a:spcPct val="90000"/>
                  </a:lnSpc>
                  <a:spcBef>
                    <a:spcPct val="0"/>
                  </a:spcBef>
                  <a:spcAft>
                    <a:spcPct val="35000"/>
                  </a:spcAft>
                </a:pPr>
                <a:endParaRPr lang="en-US" sz="800" kern="1200">
                  <a:solidFill>
                    <a:schemeClr val="bg1">
                      <a:lumMod val="50000"/>
                    </a:schemeClr>
                  </a:solidFill>
                </a:endParaRPr>
              </a:p>
            </p:txBody>
          </p:sp>
          <p:sp>
            <p:nvSpPr>
              <p:cNvPr id="10" name="Freeform 9"/>
              <p:cNvSpPr/>
              <p:nvPr/>
            </p:nvSpPr>
            <p:spPr>
              <a:xfrm>
                <a:off x="7080801" y="1487122"/>
                <a:ext cx="941133" cy="470566"/>
              </a:xfrm>
              <a:custGeom>
                <a:avLst/>
                <a:gdLst>
                  <a:gd name="connsiteX0" fmla="*/ 0 w 941133"/>
                  <a:gd name="connsiteY0" fmla="*/ 47057 h 470566"/>
                  <a:gd name="connsiteX1" fmla="*/ 47057 w 941133"/>
                  <a:gd name="connsiteY1" fmla="*/ 0 h 470566"/>
                  <a:gd name="connsiteX2" fmla="*/ 894076 w 941133"/>
                  <a:gd name="connsiteY2" fmla="*/ 0 h 470566"/>
                  <a:gd name="connsiteX3" fmla="*/ 941133 w 941133"/>
                  <a:gd name="connsiteY3" fmla="*/ 47057 h 470566"/>
                  <a:gd name="connsiteX4" fmla="*/ 941133 w 941133"/>
                  <a:gd name="connsiteY4" fmla="*/ 423509 h 470566"/>
                  <a:gd name="connsiteX5" fmla="*/ 894076 w 941133"/>
                  <a:gd name="connsiteY5" fmla="*/ 470566 h 470566"/>
                  <a:gd name="connsiteX6" fmla="*/ 47057 w 941133"/>
                  <a:gd name="connsiteY6" fmla="*/ 470566 h 470566"/>
                  <a:gd name="connsiteX7" fmla="*/ 0 w 941133"/>
                  <a:gd name="connsiteY7" fmla="*/ 423509 h 470566"/>
                  <a:gd name="connsiteX8" fmla="*/ 0 w 941133"/>
                  <a:gd name="connsiteY8" fmla="*/ 47057 h 4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133" h="470566">
                    <a:moveTo>
                      <a:pt x="0" y="47057"/>
                    </a:moveTo>
                    <a:cubicBezTo>
                      <a:pt x="0" y="21068"/>
                      <a:pt x="21068" y="0"/>
                      <a:pt x="47057" y="0"/>
                    </a:cubicBezTo>
                    <a:lnTo>
                      <a:pt x="894076" y="0"/>
                    </a:lnTo>
                    <a:cubicBezTo>
                      <a:pt x="920065" y="0"/>
                      <a:pt x="941133" y="21068"/>
                      <a:pt x="941133" y="47057"/>
                    </a:cubicBezTo>
                    <a:lnTo>
                      <a:pt x="941133" y="423509"/>
                    </a:lnTo>
                    <a:cubicBezTo>
                      <a:pt x="941133" y="449498"/>
                      <a:pt x="920065" y="470566"/>
                      <a:pt x="894076" y="470566"/>
                    </a:cubicBezTo>
                    <a:lnTo>
                      <a:pt x="47057" y="470566"/>
                    </a:lnTo>
                    <a:cubicBezTo>
                      <a:pt x="21068" y="470566"/>
                      <a:pt x="0" y="449498"/>
                      <a:pt x="0" y="423509"/>
                    </a:cubicBezTo>
                    <a:lnTo>
                      <a:pt x="0" y="47057"/>
                    </a:lnTo>
                    <a:close/>
                  </a:path>
                </a:pathLst>
              </a:cu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20767" tIns="20767" rIns="20767" bIns="20767" numCol="1" spcCol="1270" anchor="ctr" anchorCtr="0">
                <a:noAutofit/>
              </a:bodyPr>
              <a:lstStyle/>
              <a:p>
                <a:pPr lvl="0" algn="ctr" defTabSz="488950">
                  <a:lnSpc>
                    <a:spcPct val="90000"/>
                  </a:lnSpc>
                  <a:spcBef>
                    <a:spcPct val="0"/>
                  </a:spcBef>
                  <a:spcAft>
                    <a:spcPct val="35000"/>
                  </a:spcAft>
                </a:pPr>
                <a:r>
                  <a:rPr lang="en-US" sz="1100" b="0" i="0" kern="1200" dirty="0">
                    <a:solidFill>
                      <a:schemeClr val="bg1">
                        <a:lumMod val="50000"/>
                      </a:schemeClr>
                    </a:solidFill>
                  </a:rPr>
                  <a:t>Amardeep Kumar</a:t>
                </a:r>
                <a:endParaRPr lang="en-IN" sz="1100" kern="1200" dirty="0">
                  <a:solidFill>
                    <a:schemeClr val="bg1">
                      <a:lumMod val="50000"/>
                    </a:schemeClr>
                  </a:solidFill>
                </a:endParaRPr>
              </a:p>
            </p:txBody>
          </p:sp>
          <p:sp>
            <p:nvSpPr>
              <p:cNvPr id="11" name="Freeform 10"/>
              <p:cNvSpPr/>
              <p:nvPr/>
            </p:nvSpPr>
            <p:spPr>
              <a:xfrm rot="21369669">
                <a:off x="4997899" y="2324538"/>
                <a:ext cx="2085241" cy="17644"/>
              </a:xfrm>
              <a:custGeom>
                <a:avLst/>
                <a:gdLst>
                  <a:gd name="connsiteX0" fmla="*/ 0 w 2085241"/>
                  <a:gd name="connsiteY0" fmla="*/ 8822 h 17644"/>
                  <a:gd name="connsiteX1" fmla="*/ 2085241 w 2085241"/>
                  <a:gd name="connsiteY1" fmla="*/ 8822 h 17644"/>
                </a:gdLst>
                <a:ahLst/>
                <a:cxnLst>
                  <a:cxn ang="0">
                    <a:pos x="connsiteX0" y="connsiteY0"/>
                  </a:cxn>
                  <a:cxn ang="0">
                    <a:pos x="connsiteX1" y="connsiteY1"/>
                  </a:cxn>
                </a:cxnLst>
                <a:rect l="l" t="t" r="r" b="b"/>
                <a:pathLst>
                  <a:path w="2085241" h="17644">
                    <a:moveTo>
                      <a:pt x="0" y="8822"/>
                    </a:moveTo>
                    <a:lnTo>
                      <a:pt x="2085241" y="8822"/>
                    </a:lnTo>
                  </a:path>
                </a:pathLst>
              </a:custGeom>
              <a:noFill/>
            </p:spPr>
            <p:style>
              <a:lnRef idx="2">
                <a:schemeClr val="accent5">
                  <a:tint val="70000"/>
                  <a:hueOff val="0"/>
                  <a:satOff val="0"/>
                  <a:lumOff val="0"/>
                  <a:alphaOff val="0"/>
                </a:schemeClr>
              </a:lnRef>
              <a:fillRef idx="0">
                <a:scrgbClr r="0" g="0" b="0"/>
              </a:fillRef>
              <a:effectRef idx="0">
                <a:schemeClr val="accent5">
                  <a:tint val="70000"/>
                  <a:hueOff val="0"/>
                  <a:satOff val="0"/>
                  <a:lumOff val="0"/>
                  <a:alphaOff val="0"/>
                </a:schemeClr>
              </a:effectRef>
              <a:fontRef idx="minor">
                <a:schemeClr val="tx1">
                  <a:hueOff val="0"/>
                  <a:satOff val="0"/>
                  <a:lumOff val="0"/>
                  <a:alphaOff val="0"/>
                </a:schemeClr>
              </a:fontRef>
            </p:style>
            <p:txBody>
              <a:bodyPr spcFirstLastPara="0" vert="horz" wrap="square" lIns="1003189" tIns="-43309" rIns="1003189" bIns="-43310" numCol="1" spcCol="1270" anchor="ctr" anchorCtr="0">
                <a:noAutofit/>
              </a:bodyPr>
              <a:lstStyle/>
              <a:p>
                <a:pPr lvl="0" algn="ctr" defTabSz="311150">
                  <a:lnSpc>
                    <a:spcPct val="90000"/>
                  </a:lnSpc>
                  <a:spcBef>
                    <a:spcPct val="0"/>
                  </a:spcBef>
                  <a:spcAft>
                    <a:spcPct val="35000"/>
                  </a:spcAft>
                </a:pPr>
                <a:endParaRPr lang="en-US" sz="700" kern="1200">
                  <a:solidFill>
                    <a:schemeClr val="bg1">
                      <a:lumMod val="50000"/>
                    </a:schemeClr>
                  </a:solidFill>
                </a:endParaRPr>
              </a:p>
            </p:txBody>
          </p:sp>
          <p:sp>
            <p:nvSpPr>
              <p:cNvPr id="12" name="Freeform 11"/>
              <p:cNvSpPr/>
              <p:nvPr/>
            </p:nvSpPr>
            <p:spPr>
              <a:xfrm>
                <a:off x="7080801" y="2028273"/>
                <a:ext cx="941133" cy="470566"/>
              </a:xfrm>
              <a:custGeom>
                <a:avLst/>
                <a:gdLst>
                  <a:gd name="connsiteX0" fmla="*/ 0 w 941133"/>
                  <a:gd name="connsiteY0" fmla="*/ 47057 h 470566"/>
                  <a:gd name="connsiteX1" fmla="*/ 47057 w 941133"/>
                  <a:gd name="connsiteY1" fmla="*/ 0 h 470566"/>
                  <a:gd name="connsiteX2" fmla="*/ 894076 w 941133"/>
                  <a:gd name="connsiteY2" fmla="*/ 0 h 470566"/>
                  <a:gd name="connsiteX3" fmla="*/ 941133 w 941133"/>
                  <a:gd name="connsiteY3" fmla="*/ 47057 h 470566"/>
                  <a:gd name="connsiteX4" fmla="*/ 941133 w 941133"/>
                  <a:gd name="connsiteY4" fmla="*/ 423509 h 470566"/>
                  <a:gd name="connsiteX5" fmla="*/ 894076 w 941133"/>
                  <a:gd name="connsiteY5" fmla="*/ 470566 h 470566"/>
                  <a:gd name="connsiteX6" fmla="*/ 47057 w 941133"/>
                  <a:gd name="connsiteY6" fmla="*/ 470566 h 470566"/>
                  <a:gd name="connsiteX7" fmla="*/ 0 w 941133"/>
                  <a:gd name="connsiteY7" fmla="*/ 423509 h 470566"/>
                  <a:gd name="connsiteX8" fmla="*/ 0 w 941133"/>
                  <a:gd name="connsiteY8" fmla="*/ 47057 h 4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133" h="470566">
                    <a:moveTo>
                      <a:pt x="0" y="47057"/>
                    </a:moveTo>
                    <a:cubicBezTo>
                      <a:pt x="0" y="21068"/>
                      <a:pt x="21068" y="0"/>
                      <a:pt x="47057" y="0"/>
                    </a:cubicBezTo>
                    <a:lnTo>
                      <a:pt x="894076" y="0"/>
                    </a:lnTo>
                    <a:cubicBezTo>
                      <a:pt x="920065" y="0"/>
                      <a:pt x="941133" y="21068"/>
                      <a:pt x="941133" y="47057"/>
                    </a:cubicBezTo>
                    <a:lnTo>
                      <a:pt x="941133" y="423509"/>
                    </a:lnTo>
                    <a:cubicBezTo>
                      <a:pt x="941133" y="449498"/>
                      <a:pt x="920065" y="470566"/>
                      <a:pt x="894076" y="470566"/>
                    </a:cubicBezTo>
                    <a:lnTo>
                      <a:pt x="47057" y="470566"/>
                    </a:lnTo>
                    <a:cubicBezTo>
                      <a:pt x="21068" y="470566"/>
                      <a:pt x="0" y="449498"/>
                      <a:pt x="0" y="423509"/>
                    </a:cubicBezTo>
                    <a:lnTo>
                      <a:pt x="0" y="47057"/>
                    </a:lnTo>
                    <a:close/>
                  </a:path>
                </a:pathLst>
              </a:cu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20767" tIns="20767" rIns="20767" bIns="20767" numCol="1" spcCol="1270" anchor="ctr" anchorCtr="0">
                <a:noAutofit/>
              </a:bodyPr>
              <a:lstStyle/>
              <a:p>
                <a:pPr lvl="0" algn="ctr" defTabSz="488950">
                  <a:lnSpc>
                    <a:spcPct val="90000"/>
                  </a:lnSpc>
                  <a:spcBef>
                    <a:spcPct val="0"/>
                  </a:spcBef>
                  <a:spcAft>
                    <a:spcPct val="35000"/>
                  </a:spcAft>
                </a:pPr>
                <a:r>
                  <a:rPr lang="en-US" sz="1100" b="0" i="0" kern="1200" dirty="0">
                    <a:solidFill>
                      <a:schemeClr val="bg1">
                        <a:lumMod val="50000"/>
                      </a:schemeClr>
                    </a:solidFill>
                  </a:rPr>
                  <a:t>Kumar Virbhadra</a:t>
                </a:r>
                <a:endParaRPr lang="en-IN" sz="1100" kern="1200" dirty="0">
                  <a:solidFill>
                    <a:schemeClr val="bg1">
                      <a:lumMod val="50000"/>
                    </a:schemeClr>
                  </a:solidFill>
                </a:endParaRPr>
              </a:p>
            </p:txBody>
          </p:sp>
          <p:sp>
            <p:nvSpPr>
              <p:cNvPr id="29" name="Freeform 28"/>
              <p:cNvSpPr/>
              <p:nvPr/>
            </p:nvSpPr>
            <p:spPr>
              <a:xfrm rot="655419">
                <a:off x="4981041" y="2595114"/>
                <a:ext cx="2118957" cy="17644"/>
              </a:xfrm>
              <a:custGeom>
                <a:avLst/>
                <a:gdLst>
                  <a:gd name="connsiteX0" fmla="*/ 0 w 2118957"/>
                  <a:gd name="connsiteY0" fmla="*/ 8822 h 17644"/>
                  <a:gd name="connsiteX1" fmla="*/ 2118957 w 2118957"/>
                  <a:gd name="connsiteY1" fmla="*/ 8822 h 17644"/>
                </a:gdLst>
                <a:ahLst/>
                <a:cxnLst>
                  <a:cxn ang="0">
                    <a:pos x="connsiteX0" y="connsiteY0"/>
                  </a:cxn>
                  <a:cxn ang="0">
                    <a:pos x="connsiteX1" y="connsiteY1"/>
                  </a:cxn>
                </a:cxnLst>
                <a:rect l="l" t="t" r="r" b="b"/>
                <a:pathLst>
                  <a:path w="2118957" h="17644">
                    <a:moveTo>
                      <a:pt x="0" y="8822"/>
                    </a:moveTo>
                    <a:lnTo>
                      <a:pt x="2118957" y="8822"/>
                    </a:lnTo>
                  </a:path>
                </a:pathLst>
              </a:custGeom>
              <a:noFill/>
            </p:spPr>
            <p:style>
              <a:lnRef idx="2">
                <a:schemeClr val="accent5">
                  <a:tint val="70000"/>
                  <a:hueOff val="0"/>
                  <a:satOff val="0"/>
                  <a:lumOff val="0"/>
                  <a:alphaOff val="0"/>
                </a:schemeClr>
              </a:lnRef>
              <a:fillRef idx="0">
                <a:scrgbClr r="0" g="0" b="0"/>
              </a:fillRef>
              <a:effectRef idx="0">
                <a:schemeClr val="accent5">
                  <a:tint val="70000"/>
                  <a:hueOff val="0"/>
                  <a:satOff val="0"/>
                  <a:lumOff val="0"/>
                  <a:alphaOff val="0"/>
                </a:schemeClr>
              </a:effectRef>
              <a:fontRef idx="minor">
                <a:schemeClr val="tx1">
                  <a:hueOff val="0"/>
                  <a:satOff val="0"/>
                  <a:lumOff val="0"/>
                  <a:alphaOff val="0"/>
                </a:schemeClr>
              </a:fontRef>
            </p:style>
            <p:txBody>
              <a:bodyPr spcFirstLastPara="0" vert="horz" wrap="square" lIns="1019204" tIns="-44153" rIns="1019205" bIns="-44151" numCol="1" spcCol="1270" anchor="ctr" anchorCtr="0">
                <a:noAutofit/>
              </a:bodyPr>
              <a:lstStyle/>
              <a:p>
                <a:pPr lvl="0" algn="ctr" defTabSz="355600">
                  <a:lnSpc>
                    <a:spcPct val="90000"/>
                  </a:lnSpc>
                  <a:spcBef>
                    <a:spcPct val="0"/>
                  </a:spcBef>
                  <a:spcAft>
                    <a:spcPct val="35000"/>
                  </a:spcAft>
                </a:pPr>
                <a:endParaRPr lang="en-US" sz="800" kern="1200">
                  <a:solidFill>
                    <a:schemeClr val="bg1">
                      <a:lumMod val="50000"/>
                    </a:schemeClr>
                  </a:solidFill>
                </a:endParaRPr>
              </a:p>
            </p:txBody>
          </p:sp>
          <p:sp>
            <p:nvSpPr>
              <p:cNvPr id="30" name="Freeform 29"/>
              <p:cNvSpPr/>
              <p:nvPr/>
            </p:nvSpPr>
            <p:spPr>
              <a:xfrm>
                <a:off x="7080801" y="2569425"/>
                <a:ext cx="941133" cy="470566"/>
              </a:xfrm>
              <a:custGeom>
                <a:avLst/>
                <a:gdLst>
                  <a:gd name="connsiteX0" fmla="*/ 0 w 941133"/>
                  <a:gd name="connsiteY0" fmla="*/ 47057 h 470566"/>
                  <a:gd name="connsiteX1" fmla="*/ 47057 w 941133"/>
                  <a:gd name="connsiteY1" fmla="*/ 0 h 470566"/>
                  <a:gd name="connsiteX2" fmla="*/ 894076 w 941133"/>
                  <a:gd name="connsiteY2" fmla="*/ 0 h 470566"/>
                  <a:gd name="connsiteX3" fmla="*/ 941133 w 941133"/>
                  <a:gd name="connsiteY3" fmla="*/ 47057 h 470566"/>
                  <a:gd name="connsiteX4" fmla="*/ 941133 w 941133"/>
                  <a:gd name="connsiteY4" fmla="*/ 423509 h 470566"/>
                  <a:gd name="connsiteX5" fmla="*/ 894076 w 941133"/>
                  <a:gd name="connsiteY5" fmla="*/ 470566 h 470566"/>
                  <a:gd name="connsiteX6" fmla="*/ 47057 w 941133"/>
                  <a:gd name="connsiteY6" fmla="*/ 470566 h 470566"/>
                  <a:gd name="connsiteX7" fmla="*/ 0 w 941133"/>
                  <a:gd name="connsiteY7" fmla="*/ 423509 h 470566"/>
                  <a:gd name="connsiteX8" fmla="*/ 0 w 941133"/>
                  <a:gd name="connsiteY8" fmla="*/ 47057 h 4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133" h="470566">
                    <a:moveTo>
                      <a:pt x="0" y="47057"/>
                    </a:moveTo>
                    <a:cubicBezTo>
                      <a:pt x="0" y="21068"/>
                      <a:pt x="21068" y="0"/>
                      <a:pt x="47057" y="0"/>
                    </a:cubicBezTo>
                    <a:lnTo>
                      <a:pt x="894076" y="0"/>
                    </a:lnTo>
                    <a:cubicBezTo>
                      <a:pt x="920065" y="0"/>
                      <a:pt x="941133" y="21068"/>
                      <a:pt x="941133" y="47057"/>
                    </a:cubicBezTo>
                    <a:lnTo>
                      <a:pt x="941133" y="423509"/>
                    </a:lnTo>
                    <a:cubicBezTo>
                      <a:pt x="941133" y="449498"/>
                      <a:pt x="920065" y="470566"/>
                      <a:pt x="894076" y="470566"/>
                    </a:cubicBezTo>
                    <a:lnTo>
                      <a:pt x="47057" y="470566"/>
                    </a:lnTo>
                    <a:cubicBezTo>
                      <a:pt x="21068" y="470566"/>
                      <a:pt x="0" y="449498"/>
                      <a:pt x="0" y="423509"/>
                    </a:cubicBezTo>
                    <a:lnTo>
                      <a:pt x="0" y="47057"/>
                    </a:lnTo>
                    <a:close/>
                  </a:path>
                </a:pathLst>
              </a:cu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20767" tIns="20767" rIns="20767" bIns="20767" numCol="1" spcCol="1270" anchor="ctr" anchorCtr="0">
                <a:noAutofit/>
              </a:bodyPr>
              <a:lstStyle/>
              <a:p>
                <a:pPr lvl="0" algn="ctr" defTabSz="488950">
                  <a:lnSpc>
                    <a:spcPct val="90000"/>
                  </a:lnSpc>
                  <a:spcBef>
                    <a:spcPct val="0"/>
                  </a:spcBef>
                  <a:spcAft>
                    <a:spcPct val="35000"/>
                  </a:spcAft>
                </a:pPr>
                <a:r>
                  <a:rPr lang="en-US" sz="1100" b="0" i="0" kern="1200" dirty="0">
                    <a:solidFill>
                      <a:schemeClr val="bg1">
                        <a:lumMod val="50000"/>
                      </a:schemeClr>
                    </a:solidFill>
                  </a:rPr>
                  <a:t>Virendra Garg</a:t>
                </a:r>
                <a:endParaRPr lang="en-IN" sz="1100" kern="1200" dirty="0">
                  <a:solidFill>
                    <a:schemeClr val="bg1">
                      <a:lumMod val="50000"/>
                    </a:schemeClr>
                  </a:solidFill>
                </a:endParaRPr>
              </a:p>
            </p:txBody>
          </p:sp>
          <p:sp>
            <p:nvSpPr>
              <p:cNvPr id="31" name="Freeform 30"/>
              <p:cNvSpPr/>
              <p:nvPr/>
            </p:nvSpPr>
            <p:spPr>
              <a:xfrm rot="1462506">
                <a:off x="4898436" y="2865690"/>
                <a:ext cx="2284166" cy="17644"/>
              </a:xfrm>
              <a:custGeom>
                <a:avLst/>
                <a:gdLst>
                  <a:gd name="connsiteX0" fmla="*/ 0 w 2284166"/>
                  <a:gd name="connsiteY0" fmla="*/ 8822 h 17644"/>
                  <a:gd name="connsiteX1" fmla="*/ 2284166 w 2284166"/>
                  <a:gd name="connsiteY1" fmla="*/ 8822 h 17644"/>
                </a:gdLst>
                <a:ahLst/>
                <a:cxnLst>
                  <a:cxn ang="0">
                    <a:pos x="connsiteX0" y="connsiteY0"/>
                  </a:cxn>
                  <a:cxn ang="0">
                    <a:pos x="connsiteX1" y="connsiteY1"/>
                  </a:cxn>
                </a:cxnLst>
                <a:rect l="l" t="t" r="r" b="b"/>
                <a:pathLst>
                  <a:path w="2284166" h="17644">
                    <a:moveTo>
                      <a:pt x="0" y="8822"/>
                    </a:moveTo>
                    <a:lnTo>
                      <a:pt x="2284166" y="8822"/>
                    </a:lnTo>
                  </a:path>
                </a:pathLst>
              </a:custGeom>
              <a:noFill/>
            </p:spPr>
            <p:style>
              <a:lnRef idx="2">
                <a:schemeClr val="accent5">
                  <a:tint val="70000"/>
                  <a:hueOff val="0"/>
                  <a:satOff val="0"/>
                  <a:lumOff val="0"/>
                  <a:alphaOff val="0"/>
                </a:schemeClr>
              </a:lnRef>
              <a:fillRef idx="0">
                <a:scrgbClr r="0" g="0" b="0"/>
              </a:fillRef>
              <a:effectRef idx="0">
                <a:schemeClr val="accent5">
                  <a:tint val="70000"/>
                  <a:hueOff val="0"/>
                  <a:satOff val="0"/>
                  <a:lumOff val="0"/>
                  <a:alphaOff val="0"/>
                </a:schemeClr>
              </a:effectRef>
              <a:fontRef idx="minor">
                <a:schemeClr val="tx1">
                  <a:hueOff val="0"/>
                  <a:satOff val="0"/>
                  <a:lumOff val="0"/>
                  <a:alphaOff val="0"/>
                </a:schemeClr>
              </a:fontRef>
            </p:style>
            <p:txBody>
              <a:bodyPr spcFirstLastPara="0" vert="horz" wrap="square" lIns="1097679" tIns="-48283" rIns="1097678" bIns="-48282" numCol="1" spcCol="1270" anchor="ctr" anchorCtr="0">
                <a:noAutofit/>
              </a:bodyPr>
              <a:lstStyle/>
              <a:p>
                <a:pPr lvl="0" algn="ctr" defTabSz="355600">
                  <a:lnSpc>
                    <a:spcPct val="90000"/>
                  </a:lnSpc>
                  <a:spcBef>
                    <a:spcPct val="0"/>
                  </a:spcBef>
                  <a:spcAft>
                    <a:spcPct val="35000"/>
                  </a:spcAft>
                </a:pPr>
                <a:endParaRPr lang="en-US" sz="800" kern="1200">
                  <a:solidFill>
                    <a:schemeClr val="bg1">
                      <a:lumMod val="50000"/>
                    </a:schemeClr>
                  </a:solidFill>
                </a:endParaRPr>
              </a:p>
            </p:txBody>
          </p:sp>
          <p:sp>
            <p:nvSpPr>
              <p:cNvPr id="32" name="Freeform 31"/>
              <p:cNvSpPr/>
              <p:nvPr/>
            </p:nvSpPr>
            <p:spPr>
              <a:xfrm>
                <a:off x="7080801" y="3110577"/>
                <a:ext cx="941133" cy="470566"/>
              </a:xfrm>
              <a:custGeom>
                <a:avLst/>
                <a:gdLst>
                  <a:gd name="connsiteX0" fmla="*/ 0 w 941133"/>
                  <a:gd name="connsiteY0" fmla="*/ 47057 h 470566"/>
                  <a:gd name="connsiteX1" fmla="*/ 47057 w 941133"/>
                  <a:gd name="connsiteY1" fmla="*/ 0 h 470566"/>
                  <a:gd name="connsiteX2" fmla="*/ 894076 w 941133"/>
                  <a:gd name="connsiteY2" fmla="*/ 0 h 470566"/>
                  <a:gd name="connsiteX3" fmla="*/ 941133 w 941133"/>
                  <a:gd name="connsiteY3" fmla="*/ 47057 h 470566"/>
                  <a:gd name="connsiteX4" fmla="*/ 941133 w 941133"/>
                  <a:gd name="connsiteY4" fmla="*/ 423509 h 470566"/>
                  <a:gd name="connsiteX5" fmla="*/ 894076 w 941133"/>
                  <a:gd name="connsiteY5" fmla="*/ 470566 h 470566"/>
                  <a:gd name="connsiteX6" fmla="*/ 47057 w 941133"/>
                  <a:gd name="connsiteY6" fmla="*/ 470566 h 470566"/>
                  <a:gd name="connsiteX7" fmla="*/ 0 w 941133"/>
                  <a:gd name="connsiteY7" fmla="*/ 423509 h 470566"/>
                  <a:gd name="connsiteX8" fmla="*/ 0 w 941133"/>
                  <a:gd name="connsiteY8" fmla="*/ 47057 h 4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133" h="470566">
                    <a:moveTo>
                      <a:pt x="0" y="47057"/>
                    </a:moveTo>
                    <a:cubicBezTo>
                      <a:pt x="0" y="21068"/>
                      <a:pt x="21068" y="0"/>
                      <a:pt x="47057" y="0"/>
                    </a:cubicBezTo>
                    <a:lnTo>
                      <a:pt x="894076" y="0"/>
                    </a:lnTo>
                    <a:cubicBezTo>
                      <a:pt x="920065" y="0"/>
                      <a:pt x="941133" y="21068"/>
                      <a:pt x="941133" y="47057"/>
                    </a:cubicBezTo>
                    <a:lnTo>
                      <a:pt x="941133" y="423509"/>
                    </a:lnTo>
                    <a:cubicBezTo>
                      <a:pt x="941133" y="449498"/>
                      <a:pt x="920065" y="470566"/>
                      <a:pt x="894076" y="470566"/>
                    </a:cubicBezTo>
                    <a:lnTo>
                      <a:pt x="47057" y="470566"/>
                    </a:lnTo>
                    <a:cubicBezTo>
                      <a:pt x="21068" y="470566"/>
                      <a:pt x="0" y="449498"/>
                      <a:pt x="0" y="423509"/>
                    </a:cubicBezTo>
                    <a:lnTo>
                      <a:pt x="0" y="47057"/>
                    </a:lnTo>
                    <a:close/>
                  </a:path>
                </a:pathLst>
              </a:cu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20767" tIns="20767" rIns="20767" bIns="20767" numCol="1" spcCol="1270" anchor="ctr" anchorCtr="0">
                <a:noAutofit/>
              </a:bodyPr>
              <a:lstStyle/>
              <a:p>
                <a:pPr lvl="0" algn="ctr" defTabSz="488950">
                  <a:lnSpc>
                    <a:spcPct val="90000"/>
                  </a:lnSpc>
                  <a:spcBef>
                    <a:spcPct val="0"/>
                  </a:spcBef>
                  <a:spcAft>
                    <a:spcPct val="35000"/>
                  </a:spcAft>
                </a:pPr>
                <a:r>
                  <a:rPr lang="en-US" sz="1100" b="0" i="0" kern="1200" dirty="0">
                    <a:solidFill>
                      <a:schemeClr val="bg1">
                        <a:lumMod val="50000"/>
                      </a:schemeClr>
                    </a:solidFill>
                  </a:rPr>
                  <a:t>Kamendra </a:t>
                </a:r>
                <a:r>
                  <a:rPr lang="en-US" sz="1100" b="0" i="0" kern="1200" dirty="0" smtClean="0">
                    <a:solidFill>
                      <a:schemeClr val="bg1">
                        <a:lumMod val="50000"/>
                      </a:schemeClr>
                    </a:solidFill>
                  </a:rPr>
                  <a:t>Chauhan</a:t>
                </a:r>
                <a:endParaRPr lang="en-IN" sz="1100" kern="1200" dirty="0">
                  <a:solidFill>
                    <a:schemeClr val="bg1">
                      <a:lumMod val="50000"/>
                    </a:schemeClr>
                  </a:solidFill>
                </a:endParaRPr>
              </a:p>
            </p:txBody>
          </p:sp>
          <p:sp>
            <p:nvSpPr>
              <p:cNvPr id="33" name="Freeform 32"/>
              <p:cNvSpPr/>
              <p:nvPr/>
            </p:nvSpPr>
            <p:spPr>
              <a:xfrm rot="2143751">
                <a:off x="2031383" y="4220729"/>
                <a:ext cx="2085077" cy="17644"/>
              </a:xfrm>
              <a:custGeom>
                <a:avLst/>
                <a:gdLst>
                  <a:gd name="connsiteX0" fmla="*/ 0 w 2085077"/>
                  <a:gd name="connsiteY0" fmla="*/ 8822 h 17644"/>
                  <a:gd name="connsiteX1" fmla="*/ 2085077 w 2085077"/>
                  <a:gd name="connsiteY1" fmla="*/ 8822 h 17644"/>
                </a:gdLst>
                <a:ahLst/>
                <a:cxnLst>
                  <a:cxn ang="0">
                    <a:pos x="connsiteX0" y="connsiteY0"/>
                  </a:cxn>
                  <a:cxn ang="0">
                    <a:pos x="connsiteX1" y="connsiteY1"/>
                  </a:cxn>
                </a:cxnLst>
                <a:rect l="l" t="t" r="r" b="b"/>
                <a:pathLst>
                  <a:path w="2085077" h="17644">
                    <a:moveTo>
                      <a:pt x="0" y="8822"/>
                    </a:moveTo>
                    <a:lnTo>
                      <a:pt x="2085077" y="8822"/>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txBody>
              <a:bodyPr spcFirstLastPara="0" vert="horz" wrap="square" lIns="1003111" tIns="-43306" rIns="1003112" bIns="-43304" numCol="1" spcCol="1270" anchor="ctr" anchorCtr="0">
                <a:noAutofit/>
              </a:bodyPr>
              <a:lstStyle/>
              <a:p>
                <a:pPr lvl="0" algn="ctr" defTabSz="311150">
                  <a:lnSpc>
                    <a:spcPct val="90000"/>
                  </a:lnSpc>
                  <a:spcBef>
                    <a:spcPct val="0"/>
                  </a:spcBef>
                  <a:spcAft>
                    <a:spcPct val="35000"/>
                  </a:spcAft>
                </a:pPr>
                <a:endParaRPr lang="en-US" sz="700" kern="1200">
                  <a:solidFill>
                    <a:schemeClr val="bg1">
                      <a:lumMod val="50000"/>
                    </a:schemeClr>
                  </a:solidFill>
                </a:endParaRPr>
              </a:p>
            </p:txBody>
          </p:sp>
          <p:sp>
            <p:nvSpPr>
              <p:cNvPr id="34" name="Freeform 33"/>
              <p:cNvSpPr/>
              <p:nvPr/>
            </p:nvSpPr>
            <p:spPr>
              <a:xfrm>
                <a:off x="3920241" y="4487946"/>
                <a:ext cx="1079997" cy="700800"/>
              </a:xfrm>
              <a:custGeom>
                <a:avLst/>
                <a:gdLst>
                  <a:gd name="connsiteX0" fmla="*/ 0 w 1079997"/>
                  <a:gd name="connsiteY0" fmla="*/ 70080 h 700800"/>
                  <a:gd name="connsiteX1" fmla="*/ 70080 w 1079997"/>
                  <a:gd name="connsiteY1" fmla="*/ 0 h 700800"/>
                  <a:gd name="connsiteX2" fmla="*/ 1009917 w 1079997"/>
                  <a:gd name="connsiteY2" fmla="*/ 0 h 700800"/>
                  <a:gd name="connsiteX3" fmla="*/ 1079997 w 1079997"/>
                  <a:gd name="connsiteY3" fmla="*/ 70080 h 700800"/>
                  <a:gd name="connsiteX4" fmla="*/ 1079997 w 1079997"/>
                  <a:gd name="connsiteY4" fmla="*/ 630720 h 700800"/>
                  <a:gd name="connsiteX5" fmla="*/ 1009917 w 1079997"/>
                  <a:gd name="connsiteY5" fmla="*/ 700800 h 700800"/>
                  <a:gd name="connsiteX6" fmla="*/ 70080 w 1079997"/>
                  <a:gd name="connsiteY6" fmla="*/ 700800 h 700800"/>
                  <a:gd name="connsiteX7" fmla="*/ 0 w 1079997"/>
                  <a:gd name="connsiteY7" fmla="*/ 630720 h 700800"/>
                  <a:gd name="connsiteX8" fmla="*/ 0 w 1079997"/>
                  <a:gd name="connsiteY8" fmla="*/ 70080 h 7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997" h="700800">
                    <a:moveTo>
                      <a:pt x="0" y="70080"/>
                    </a:moveTo>
                    <a:cubicBezTo>
                      <a:pt x="0" y="31376"/>
                      <a:pt x="31376" y="0"/>
                      <a:pt x="70080" y="0"/>
                    </a:cubicBezTo>
                    <a:lnTo>
                      <a:pt x="1009917" y="0"/>
                    </a:lnTo>
                    <a:cubicBezTo>
                      <a:pt x="1048621" y="0"/>
                      <a:pt x="1079997" y="31376"/>
                      <a:pt x="1079997" y="70080"/>
                    </a:cubicBezTo>
                    <a:lnTo>
                      <a:pt x="1079997" y="630720"/>
                    </a:lnTo>
                    <a:cubicBezTo>
                      <a:pt x="1079997" y="669424"/>
                      <a:pt x="1048621" y="700800"/>
                      <a:pt x="1009917" y="700800"/>
                    </a:cubicBezTo>
                    <a:lnTo>
                      <a:pt x="70080" y="700800"/>
                    </a:lnTo>
                    <a:cubicBezTo>
                      <a:pt x="31376" y="700800"/>
                      <a:pt x="0" y="669424"/>
                      <a:pt x="0" y="630720"/>
                    </a:cubicBezTo>
                    <a:lnTo>
                      <a:pt x="0" y="70080"/>
                    </a:lnTo>
                    <a:close/>
                  </a:path>
                </a:pathLst>
              </a:custGeom>
            </p:spPr>
            <p:style>
              <a:lnRef idx="2">
                <a:schemeClr val="lt1">
                  <a:hueOff val="0"/>
                  <a:satOff val="0"/>
                  <a:lumOff val="0"/>
                  <a:alphaOff val="0"/>
                </a:schemeClr>
              </a:lnRef>
              <a:fillRef idx="1">
                <a:schemeClr val="accent5">
                  <a:shade val="80000"/>
                  <a:hueOff val="0"/>
                  <a:satOff val="0"/>
                  <a:lumOff val="0"/>
                  <a:alphaOff val="0"/>
                </a:schemeClr>
              </a:fillRef>
              <a:effectRef idx="0">
                <a:schemeClr val="accent5">
                  <a:shade val="80000"/>
                  <a:hueOff val="0"/>
                  <a:satOff val="0"/>
                  <a:lumOff val="0"/>
                  <a:alphaOff val="0"/>
                </a:schemeClr>
              </a:effectRef>
              <a:fontRef idx="minor">
                <a:schemeClr val="lt1"/>
              </a:fontRef>
            </p:style>
            <p:txBody>
              <a:bodyPr spcFirstLastPara="0" vert="horz" wrap="square" lIns="27511" tIns="27511" rIns="27511" bIns="27511"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bg1">
                        <a:lumMod val="50000"/>
                      </a:schemeClr>
                    </a:solidFill>
                  </a:rPr>
                  <a:t>Pradeep Agrahari </a:t>
                </a:r>
                <a:r>
                  <a:rPr lang="en-US" sz="1100" b="0" i="0" kern="1200" dirty="0">
                    <a:solidFill>
                      <a:schemeClr val="bg1">
                        <a:lumMod val="50000"/>
                      </a:schemeClr>
                    </a:solidFill>
                  </a:rPr>
                  <a:t>(Desktop Support)</a:t>
                </a:r>
                <a:endParaRPr lang="en-IN" sz="1100" kern="1200" dirty="0">
                  <a:solidFill>
                    <a:schemeClr val="bg1">
                      <a:lumMod val="50000"/>
                    </a:schemeClr>
                  </a:solidFill>
                </a:endParaRPr>
              </a:p>
            </p:txBody>
          </p:sp>
          <p:sp>
            <p:nvSpPr>
              <p:cNvPr id="35" name="Freeform 34"/>
              <p:cNvSpPr/>
              <p:nvPr/>
            </p:nvSpPr>
            <p:spPr>
              <a:xfrm rot="20125668">
                <a:off x="4896647" y="4353857"/>
                <a:ext cx="2287746" cy="17644"/>
              </a:xfrm>
              <a:custGeom>
                <a:avLst/>
                <a:gdLst>
                  <a:gd name="connsiteX0" fmla="*/ 0 w 2287746"/>
                  <a:gd name="connsiteY0" fmla="*/ 8822 h 17644"/>
                  <a:gd name="connsiteX1" fmla="*/ 2287746 w 2287746"/>
                  <a:gd name="connsiteY1" fmla="*/ 8822 h 17644"/>
                </a:gdLst>
                <a:ahLst/>
                <a:cxnLst>
                  <a:cxn ang="0">
                    <a:pos x="connsiteX0" y="connsiteY0"/>
                  </a:cxn>
                  <a:cxn ang="0">
                    <a:pos x="connsiteX1" y="connsiteY1"/>
                  </a:cxn>
                </a:cxnLst>
                <a:rect l="l" t="t" r="r" b="b"/>
                <a:pathLst>
                  <a:path w="2287746" h="17644">
                    <a:moveTo>
                      <a:pt x="0" y="8822"/>
                    </a:moveTo>
                    <a:lnTo>
                      <a:pt x="2287746" y="8822"/>
                    </a:lnTo>
                  </a:path>
                </a:pathLst>
              </a:custGeom>
              <a:noFill/>
            </p:spPr>
            <p:style>
              <a:lnRef idx="2">
                <a:schemeClr val="accent5">
                  <a:tint val="70000"/>
                  <a:hueOff val="0"/>
                  <a:satOff val="0"/>
                  <a:lumOff val="0"/>
                  <a:alphaOff val="0"/>
                </a:schemeClr>
              </a:lnRef>
              <a:fillRef idx="0">
                <a:scrgbClr r="0" g="0" b="0"/>
              </a:fillRef>
              <a:effectRef idx="0">
                <a:schemeClr val="accent5">
                  <a:tint val="70000"/>
                  <a:hueOff val="0"/>
                  <a:satOff val="0"/>
                  <a:lumOff val="0"/>
                  <a:alphaOff val="0"/>
                </a:schemeClr>
              </a:effectRef>
              <a:fontRef idx="minor">
                <a:schemeClr val="tx1">
                  <a:hueOff val="0"/>
                  <a:satOff val="0"/>
                  <a:lumOff val="0"/>
                  <a:alphaOff val="0"/>
                </a:schemeClr>
              </a:fontRef>
            </p:style>
            <p:txBody>
              <a:bodyPr spcFirstLastPara="0" vert="horz" wrap="square" lIns="1099379" tIns="-48373" rIns="1099379" bIns="-48371" numCol="1" spcCol="1270" anchor="ctr" anchorCtr="0">
                <a:noAutofit/>
              </a:bodyPr>
              <a:lstStyle/>
              <a:p>
                <a:pPr lvl="0" algn="ctr" defTabSz="355600">
                  <a:lnSpc>
                    <a:spcPct val="90000"/>
                  </a:lnSpc>
                  <a:spcBef>
                    <a:spcPct val="0"/>
                  </a:spcBef>
                  <a:spcAft>
                    <a:spcPct val="35000"/>
                  </a:spcAft>
                </a:pPr>
                <a:endParaRPr lang="en-US" sz="800" kern="1200">
                  <a:solidFill>
                    <a:schemeClr val="bg1">
                      <a:lumMod val="50000"/>
                    </a:schemeClr>
                  </a:solidFill>
                </a:endParaRPr>
              </a:p>
            </p:txBody>
          </p:sp>
          <p:sp>
            <p:nvSpPr>
              <p:cNvPr id="36" name="Freeform 35"/>
              <p:cNvSpPr/>
              <p:nvPr/>
            </p:nvSpPr>
            <p:spPr>
              <a:xfrm>
                <a:off x="7080801" y="3651728"/>
                <a:ext cx="941133" cy="470566"/>
              </a:xfrm>
              <a:custGeom>
                <a:avLst/>
                <a:gdLst>
                  <a:gd name="connsiteX0" fmla="*/ 0 w 941133"/>
                  <a:gd name="connsiteY0" fmla="*/ 47057 h 470566"/>
                  <a:gd name="connsiteX1" fmla="*/ 47057 w 941133"/>
                  <a:gd name="connsiteY1" fmla="*/ 0 h 470566"/>
                  <a:gd name="connsiteX2" fmla="*/ 894076 w 941133"/>
                  <a:gd name="connsiteY2" fmla="*/ 0 h 470566"/>
                  <a:gd name="connsiteX3" fmla="*/ 941133 w 941133"/>
                  <a:gd name="connsiteY3" fmla="*/ 47057 h 470566"/>
                  <a:gd name="connsiteX4" fmla="*/ 941133 w 941133"/>
                  <a:gd name="connsiteY4" fmla="*/ 423509 h 470566"/>
                  <a:gd name="connsiteX5" fmla="*/ 894076 w 941133"/>
                  <a:gd name="connsiteY5" fmla="*/ 470566 h 470566"/>
                  <a:gd name="connsiteX6" fmla="*/ 47057 w 941133"/>
                  <a:gd name="connsiteY6" fmla="*/ 470566 h 470566"/>
                  <a:gd name="connsiteX7" fmla="*/ 0 w 941133"/>
                  <a:gd name="connsiteY7" fmla="*/ 423509 h 470566"/>
                  <a:gd name="connsiteX8" fmla="*/ 0 w 941133"/>
                  <a:gd name="connsiteY8" fmla="*/ 47057 h 4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133" h="470566">
                    <a:moveTo>
                      <a:pt x="0" y="47057"/>
                    </a:moveTo>
                    <a:cubicBezTo>
                      <a:pt x="0" y="21068"/>
                      <a:pt x="21068" y="0"/>
                      <a:pt x="47057" y="0"/>
                    </a:cubicBezTo>
                    <a:lnTo>
                      <a:pt x="894076" y="0"/>
                    </a:lnTo>
                    <a:cubicBezTo>
                      <a:pt x="920065" y="0"/>
                      <a:pt x="941133" y="21068"/>
                      <a:pt x="941133" y="47057"/>
                    </a:cubicBezTo>
                    <a:lnTo>
                      <a:pt x="941133" y="423509"/>
                    </a:lnTo>
                    <a:cubicBezTo>
                      <a:pt x="941133" y="449498"/>
                      <a:pt x="920065" y="470566"/>
                      <a:pt x="894076" y="470566"/>
                    </a:cubicBezTo>
                    <a:lnTo>
                      <a:pt x="47057" y="470566"/>
                    </a:lnTo>
                    <a:cubicBezTo>
                      <a:pt x="21068" y="470566"/>
                      <a:pt x="0" y="449498"/>
                      <a:pt x="0" y="423509"/>
                    </a:cubicBezTo>
                    <a:lnTo>
                      <a:pt x="0" y="47057"/>
                    </a:lnTo>
                    <a:close/>
                  </a:path>
                </a:pathLst>
              </a:cu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20767" tIns="20767" rIns="20767" bIns="20767" numCol="1" spcCol="1270" anchor="ctr" anchorCtr="0">
                <a:noAutofit/>
              </a:bodyPr>
              <a:lstStyle/>
              <a:p>
                <a:pPr lvl="0" algn="ctr" defTabSz="488950">
                  <a:lnSpc>
                    <a:spcPct val="90000"/>
                  </a:lnSpc>
                  <a:spcBef>
                    <a:spcPct val="0"/>
                  </a:spcBef>
                  <a:spcAft>
                    <a:spcPct val="35000"/>
                  </a:spcAft>
                </a:pPr>
                <a:r>
                  <a:rPr lang="en-IN" sz="1100" kern="1200" dirty="0" smtClean="0">
                    <a:solidFill>
                      <a:schemeClr val="bg1">
                        <a:lumMod val="50000"/>
                      </a:schemeClr>
                    </a:solidFill>
                  </a:rPr>
                  <a:t>Sudeep Singh</a:t>
                </a:r>
                <a:endParaRPr lang="en-IN" sz="1100" kern="1200" dirty="0">
                  <a:solidFill>
                    <a:schemeClr val="bg1">
                      <a:lumMod val="50000"/>
                    </a:schemeClr>
                  </a:solidFill>
                </a:endParaRPr>
              </a:p>
            </p:txBody>
          </p:sp>
          <p:sp>
            <p:nvSpPr>
              <p:cNvPr id="37" name="Freeform 36"/>
              <p:cNvSpPr/>
              <p:nvPr/>
            </p:nvSpPr>
            <p:spPr>
              <a:xfrm rot="20930829">
                <a:off x="4980214" y="4624433"/>
                <a:ext cx="2120611" cy="17644"/>
              </a:xfrm>
              <a:custGeom>
                <a:avLst/>
                <a:gdLst>
                  <a:gd name="connsiteX0" fmla="*/ 0 w 2120611"/>
                  <a:gd name="connsiteY0" fmla="*/ 8822 h 17644"/>
                  <a:gd name="connsiteX1" fmla="*/ 2120611 w 2120611"/>
                  <a:gd name="connsiteY1" fmla="*/ 8822 h 17644"/>
                </a:gdLst>
                <a:ahLst/>
                <a:cxnLst>
                  <a:cxn ang="0">
                    <a:pos x="connsiteX0" y="connsiteY0"/>
                  </a:cxn>
                  <a:cxn ang="0">
                    <a:pos x="connsiteX1" y="connsiteY1"/>
                  </a:cxn>
                </a:cxnLst>
                <a:rect l="l" t="t" r="r" b="b"/>
                <a:pathLst>
                  <a:path w="2120611" h="17644">
                    <a:moveTo>
                      <a:pt x="0" y="8822"/>
                    </a:moveTo>
                    <a:lnTo>
                      <a:pt x="2120611" y="8822"/>
                    </a:lnTo>
                  </a:path>
                </a:pathLst>
              </a:custGeom>
              <a:noFill/>
            </p:spPr>
            <p:style>
              <a:lnRef idx="2">
                <a:schemeClr val="accent5">
                  <a:tint val="70000"/>
                  <a:hueOff val="0"/>
                  <a:satOff val="0"/>
                  <a:lumOff val="0"/>
                  <a:alphaOff val="0"/>
                </a:schemeClr>
              </a:lnRef>
              <a:fillRef idx="0">
                <a:scrgbClr r="0" g="0" b="0"/>
              </a:fillRef>
              <a:effectRef idx="0">
                <a:schemeClr val="accent5">
                  <a:tint val="70000"/>
                  <a:hueOff val="0"/>
                  <a:satOff val="0"/>
                  <a:lumOff val="0"/>
                  <a:alphaOff val="0"/>
                </a:schemeClr>
              </a:effectRef>
              <a:fontRef idx="minor">
                <a:schemeClr val="tx1">
                  <a:hueOff val="0"/>
                  <a:satOff val="0"/>
                  <a:lumOff val="0"/>
                  <a:alphaOff val="0"/>
                </a:schemeClr>
              </a:fontRef>
            </p:style>
            <p:txBody>
              <a:bodyPr spcFirstLastPara="0" vert="horz" wrap="square" lIns="1019989" tIns="-44194" rIns="1019991" bIns="-44193" numCol="1" spcCol="1270" anchor="ctr" anchorCtr="0">
                <a:noAutofit/>
              </a:bodyPr>
              <a:lstStyle/>
              <a:p>
                <a:pPr lvl="0" algn="ctr" defTabSz="355600">
                  <a:lnSpc>
                    <a:spcPct val="90000"/>
                  </a:lnSpc>
                  <a:spcBef>
                    <a:spcPct val="0"/>
                  </a:spcBef>
                  <a:spcAft>
                    <a:spcPct val="35000"/>
                  </a:spcAft>
                </a:pPr>
                <a:endParaRPr lang="en-US" sz="800" kern="1200">
                  <a:solidFill>
                    <a:schemeClr val="bg1">
                      <a:lumMod val="50000"/>
                    </a:schemeClr>
                  </a:solidFill>
                </a:endParaRPr>
              </a:p>
            </p:txBody>
          </p:sp>
          <p:sp>
            <p:nvSpPr>
              <p:cNvPr id="38" name="Freeform 37"/>
              <p:cNvSpPr/>
              <p:nvPr/>
            </p:nvSpPr>
            <p:spPr>
              <a:xfrm>
                <a:off x="7080801" y="4192880"/>
                <a:ext cx="941133" cy="470566"/>
              </a:xfrm>
              <a:custGeom>
                <a:avLst/>
                <a:gdLst>
                  <a:gd name="connsiteX0" fmla="*/ 0 w 941133"/>
                  <a:gd name="connsiteY0" fmla="*/ 47057 h 470566"/>
                  <a:gd name="connsiteX1" fmla="*/ 47057 w 941133"/>
                  <a:gd name="connsiteY1" fmla="*/ 0 h 470566"/>
                  <a:gd name="connsiteX2" fmla="*/ 894076 w 941133"/>
                  <a:gd name="connsiteY2" fmla="*/ 0 h 470566"/>
                  <a:gd name="connsiteX3" fmla="*/ 941133 w 941133"/>
                  <a:gd name="connsiteY3" fmla="*/ 47057 h 470566"/>
                  <a:gd name="connsiteX4" fmla="*/ 941133 w 941133"/>
                  <a:gd name="connsiteY4" fmla="*/ 423509 h 470566"/>
                  <a:gd name="connsiteX5" fmla="*/ 894076 w 941133"/>
                  <a:gd name="connsiteY5" fmla="*/ 470566 h 470566"/>
                  <a:gd name="connsiteX6" fmla="*/ 47057 w 941133"/>
                  <a:gd name="connsiteY6" fmla="*/ 470566 h 470566"/>
                  <a:gd name="connsiteX7" fmla="*/ 0 w 941133"/>
                  <a:gd name="connsiteY7" fmla="*/ 423509 h 470566"/>
                  <a:gd name="connsiteX8" fmla="*/ 0 w 941133"/>
                  <a:gd name="connsiteY8" fmla="*/ 47057 h 4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133" h="470566">
                    <a:moveTo>
                      <a:pt x="0" y="47057"/>
                    </a:moveTo>
                    <a:cubicBezTo>
                      <a:pt x="0" y="21068"/>
                      <a:pt x="21068" y="0"/>
                      <a:pt x="47057" y="0"/>
                    </a:cubicBezTo>
                    <a:lnTo>
                      <a:pt x="894076" y="0"/>
                    </a:lnTo>
                    <a:cubicBezTo>
                      <a:pt x="920065" y="0"/>
                      <a:pt x="941133" y="21068"/>
                      <a:pt x="941133" y="47057"/>
                    </a:cubicBezTo>
                    <a:lnTo>
                      <a:pt x="941133" y="423509"/>
                    </a:lnTo>
                    <a:cubicBezTo>
                      <a:pt x="941133" y="449498"/>
                      <a:pt x="920065" y="470566"/>
                      <a:pt x="894076" y="470566"/>
                    </a:cubicBezTo>
                    <a:lnTo>
                      <a:pt x="47057" y="470566"/>
                    </a:lnTo>
                    <a:cubicBezTo>
                      <a:pt x="21068" y="470566"/>
                      <a:pt x="0" y="449498"/>
                      <a:pt x="0" y="423509"/>
                    </a:cubicBezTo>
                    <a:lnTo>
                      <a:pt x="0" y="47057"/>
                    </a:lnTo>
                    <a:close/>
                  </a:path>
                </a:pathLst>
              </a:cu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20767" tIns="20767" rIns="20767" bIns="20767" numCol="1" spcCol="1270" anchor="ctr" anchorCtr="0">
                <a:noAutofit/>
              </a:bodyPr>
              <a:lstStyle/>
              <a:p>
                <a:pPr lvl="0" algn="ctr" defTabSz="488950">
                  <a:lnSpc>
                    <a:spcPct val="90000"/>
                  </a:lnSpc>
                  <a:spcBef>
                    <a:spcPct val="0"/>
                  </a:spcBef>
                  <a:spcAft>
                    <a:spcPct val="35000"/>
                  </a:spcAft>
                </a:pPr>
                <a:r>
                  <a:rPr lang="en-US" sz="1100" b="0" i="0" kern="1200" dirty="0">
                    <a:solidFill>
                      <a:schemeClr val="bg1">
                        <a:lumMod val="50000"/>
                      </a:schemeClr>
                    </a:solidFill>
                  </a:rPr>
                  <a:t>Subhash Singh</a:t>
                </a:r>
                <a:endParaRPr lang="en-IN" sz="1100" kern="1200" dirty="0">
                  <a:solidFill>
                    <a:schemeClr val="bg1">
                      <a:lumMod val="50000"/>
                    </a:schemeClr>
                  </a:solidFill>
                </a:endParaRPr>
              </a:p>
            </p:txBody>
          </p:sp>
          <p:sp>
            <p:nvSpPr>
              <p:cNvPr id="39" name="Freeform 38"/>
              <p:cNvSpPr/>
              <p:nvPr/>
            </p:nvSpPr>
            <p:spPr>
              <a:xfrm rot="216115">
                <a:off x="4998179" y="4895009"/>
                <a:ext cx="2084681" cy="17644"/>
              </a:xfrm>
              <a:custGeom>
                <a:avLst/>
                <a:gdLst>
                  <a:gd name="connsiteX0" fmla="*/ 0 w 2084681"/>
                  <a:gd name="connsiteY0" fmla="*/ 8822 h 17644"/>
                  <a:gd name="connsiteX1" fmla="*/ 2084681 w 2084681"/>
                  <a:gd name="connsiteY1" fmla="*/ 8822 h 17644"/>
                </a:gdLst>
                <a:ahLst/>
                <a:cxnLst>
                  <a:cxn ang="0">
                    <a:pos x="connsiteX0" y="connsiteY0"/>
                  </a:cxn>
                  <a:cxn ang="0">
                    <a:pos x="connsiteX1" y="connsiteY1"/>
                  </a:cxn>
                </a:cxnLst>
                <a:rect l="l" t="t" r="r" b="b"/>
                <a:pathLst>
                  <a:path w="2084681" h="17644">
                    <a:moveTo>
                      <a:pt x="0" y="8822"/>
                    </a:moveTo>
                    <a:lnTo>
                      <a:pt x="2084681" y="8822"/>
                    </a:lnTo>
                  </a:path>
                </a:pathLst>
              </a:custGeom>
              <a:noFill/>
            </p:spPr>
            <p:style>
              <a:lnRef idx="2">
                <a:schemeClr val="accent5">
                  <a:tint val="70000"/>
                  <a:hueOff val="0"/>
                  <a:satOff val="0"/>
                  <a:lumOff val="0"/>
                  <a:alphaOff val="0"/>
                </a:schemeClr>
              </a:lnRef>
              <a:fillRef idx="0">
                <a:scrgbClr r="0" g="0" b="0"/>
              </a:fillRef>
              <a:effectRef idx="0">
                <a:schemeClr val="accent5">
                  <a:tint val="70000"/>
                  <a:hueOff val="0"/>
                  <a:satOff val="0"/>
                  <a:lumOff val="0"/>
                  <a:alphaOff val="0"/>
                </a:schemeClr>
              </a:effectRef>
              <a:fontRef idx="minor">
                <a:schemeClr val="tx1">
                  <a:hueOff val="0"/>
                  <a:satOff val="0"/>
                  <a:lumOff val="0"/>
                  <a:alphaOff val="0"/>
                </a:schemeClr>
              </a:fontRef>
            </p:style>
            <p:txBody>
              <a:bodyPr spcFirstLastPara="0" vert="horz" wrap="square" lIns="1002923" tIns="-43296" rIns="1002923" bIns="-43295" numCol="1" spcCol="1270" anchor="ctr" anchorCtr="0">
                <a:noAutofit/>
              </a:bodyPr>
              <a:lstStyle/>
              <a:p>
                <a:pPr lvl="0" algn="ctr" defTabSz="311150">
                  <a:lnSpc>
                    <a:spcPct val="90000"/>
                  </a:lnSpc>
                  <a:spcBef>
                    <a:spcPct val="0"/>
                  </a:spcBef>
                  <a:spcAft>
                    <a:spcPct val="35000"/>
                  </a:spcAft>
                </a:pPr>
                <a:endParaRPr lang="en-US" sz="700" kern="1200">
                  <a:solidFill>
                    <a:schemeClr val="bg1">
                      <a:lumMod val="50000"/>
                    </a:schemeClr>
                  </a:solidFill>
                </a:endParaRPr>
              </a:p>
            </p:txBody>
          </p:sp>
          <p:sp>
            <p:nvSpPr>
              <p:cNvPr id="40" name="Freeform 39"/>
              <p:cNvSpPr/>
              <p:nvPr/>
            </p:nvSpPr>
            <p:spPr>
              <a:xfrm>
                <a:off x="7080801" y="4734031"/>
                <a:ext cx="941133" cy="470566"/>
              </a:xfrm>
              <a:custGeom>
                <a:avLst/>
                <a:gdLst>
                  <a:gd name="connsiteX0" fmla="*/ 0 w 941133"/>
                  <a:gd name="connsiteY0" fmla="*/ 47057 h 470566"/>
                  <a:gd name="connsiteX1" fmla="*/ 47057 w 941133"/>
                  <a:gd name="connsiteY1" fmla="*/ 0 h 470566"/>
                  <a:gd name="connsiteX2" fmla="*/ 894076 w 941133"/>
                  <a:gd name="connsiteY2" fmla="*/ 0 h 470566"/>
                  <a:gd name="connsiteX3" fmla="*/ 941133 w 941133"/>
                  <a:gd name="connsiteY3" fmla="*/ 47057 h 470566"/>
                  <a:gd name="connsiteX4" fmla="*/ 941133 w 941133"/>
                  <a:gd name="connsiteY4" fmla="*/ 423509 h 470566"/>
                  <a:gd name="connsiteX5" fmla="*/ 894076 w 941133"/>
                  <a:gd name="connsiteY5" fmla="*/ 470566 h 470566"/>
                  <a:gd name="connsiteX6" fmla="*/ 47057 w 941133"/>
                  <a:gd name="connsiteY6" fmla="*/ 470566 h 470566"/>
                  <a:gd name="connsiteX7" fmla="*/ 0 w 941133"/>
                  <a:gd name="connsiteY7" fmla="*/ 423509 h 470566"/>
                  <a:gd name="connsiteX8" fmla="*/ 0 w 941133"/>
                  <a:gd name="connsiteY8" fmla="*/ 47057 h 4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133" h="470566">
                    <a:moveTo>
                      <a:pt x="0" y="47057"/>
                    </a:moveTo>
                    <a:cubicBezTo>
                      <a:pt x="0" y="21068"/>
                      <a:pt x="21068" y="0"/>
                      <a:pt x="47057" y="0"/>
                    </a:cubicBezTo>
                    <a:lnTo>
                      <a:pt x="894076" y="0"/>
                    </a:lnTo>
                    <a:cubicBezTo>
                      <a:pt x="920065" y="0"/>
                      <a:pt x="941133" y="21068"/>
                      <a:pt x="941133" y="47057"/>
                    </a:cubicBezTo>
                    <a:lnTo>
                      <a:pt x="941133" y="423509"/>
                    </a:lnTo>
                    <a:cubicBezTo>
                      <a:pt x="941133" y="449498"/>
                      <a:pt x="920065" y="470566"/>
                      <a:pt x="894076" y="470566"/>
                    </a:cubicBezTo>
                    <a:lnTo>
                      <a:pt x="47057" y="470566"/>
                    </a:lnTo>
                    <a:cubicBezTo>
                      <a:pt x="21068" y="470566"/>
                      <a:pt x="0" y="449498"/>
                      <a:pt x="0" y="423509"/>
                    </a:cubicBezTo>
                    <a:lnTo>
                      <a:pt x="0" y="47057"/>
                    </a:lnTo>
                    <a:close/>
                  </a:path>
                </a:pathLst>
              </a:cu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20767" tIns="20767" rIns="20767" bIns="20767" numCol="1" spcCol="1270" anchor="ctr" anchorCtr="0">
                <a:noAutofit/>
              </a:bodyPr>
              <a:lstStyle/>
              <a:p>
                <a:pPr lvl="0" algn="ctr" defTabSz="488950">
                  <a:lnSpc>
                    <a:spcPct val="90000"/>
                  </a:lnSpc>
                  <a:spcBef>
                    <a:spcPct val="0"/>
                  </a:spcBef>
                  <a:spcAft>
                    <a:spcPct val="35000"/>
                  </a:spcAft>
                </a:pPr>
                <a:r>
                  <a:rPr lang="en-US" sz="1100" b="0" i="0" kern="1200" dirty="0">
                    <a:solidFill>
                      <a:schemeClr val="bg1">
                        <a:lumMod val="50000"/>
                      </a:schemeClr>
                    </a:solidFill>
                  </a:rPr>
                  <a:t>Hirdesh Dixit</a:t>
                </a:r>
                <a:endParaRPr lang="en-IN" sz="1100" kern="1200" dirty="0">
                  <a:solidFill>
                    <a:schemeClr val="bg1">
                      <a:lumMod val="50000"/>
                    </a:schemeClr>
                  </a:solidFill>
                </a:endParaRPr>
              </a:p>
            </p:txBody>
          </p:sp>
          <p:sp>
            <p:nvSpPr>
              <p:cNvPr id="41" name="Freeform 40"/>
              <p:cNvSpPr/>
              <p:nvPr/>
            </p:nvSpPr>
            <p:spPr>
              <a:xfrm rot="1074174">
                <a:off x="4947303" y="5165584"/>
                <a:ext cx="2186432" cy="17644"/>
              </a:xfrm>
              <a:custGeom>
                <a:avLst/>
                <a:gdLst>
                  <a:gd name="connsiteX0" fmla="*/ 0 w 2186432"/>
                  <a:gd name="connsiteY0" fmla="*/ 8822 h 17644"/>
                  <a:gd name="connsiteX1" fmla="*/ 2186432 w 2186432"/>
                  <a:gd name="connsiteY1" fmla="*/ 8822 h 17644"/>
                </a:gdLst>
                <a:ahLst/>
                <a:cxnLst>
                  <a:cxn ang="0">
                    <a:pos x="connsiteX0" y="connsiteY0"/>
                  </a:cxn>
                  <a:cxn ang="0">
                    <a:pos x="connsiteX1" y="connsiteY1"/>
                  </a:cxn>
                </a:cxnLst>
                <a:rect l="l" t="t" r="r" b="b"/>
                <a:pathLst>
                  <a:path w="2186432" h="17644">
                    <a:moveTo>
                      <a:pt x="0" y="8822"/>
                    </a:moveTo>
                    <a:lnTo>
                      <a:pt x="2186432" y="8822"/>
                    </a:lnTo>
                  </a:path>
                </a:pathLst>
              </a:custGeom>
              <a:noFill/>
            </p:spPr>
            <p:style>
              <a:lnRef idx="2">
                <a:schemeClr val="accent5">
                  <a:tint val="70000"/>
                  <a:hueOff val="0"/>
                  <a:satOff val="0"/>
                  <a:lumOff val="0"/>
                  <a:alphaOff val="0"/>
                </a:schemeClr>
              </a:lnRef>
              <a:fillRef idx="0">
                <a:scrgbClr r="0" g="0" b="0"/>
              </a:fillRef>
              <a:effectRef idx="0">
                <a:schemeClr val="accent5">
                  <a:tint val="70000"/>
                  <a:hueOff val="0"/>
                  <a:satOff val="0"/>
                  <a:lumOff val="0"/>
                  <a:alphaOff val="0"/>
                </a:schemeClr>
              </a:effectRef>
              <a:fontRef idx="minor">
                <a:schemeClr val="tx1">
                  <a:hueOff val="0"/>
                  <a:satOff val="0"/>
                  <a:lumOff val="0"/>
                  <a:alphaOff val="0"/>
                </a:schemeClr>
              </a:fontRef>
            </p:style>
            <p:txBody>
              <a:bodyPr spcFirstLastPara="0" vert="horz" wrap="square" lIns="1051256" tIns="-45839" rIns="1051254" bIns="-45839" numCol="1" spcCol="1270" anchor="ctr" anchorCtr="0">
                <a:noAutofit/>
              </a:bodyPr>
              <a:lstStyle/>
              <a:p>
                <a:pPr lvl="0" algn="ctr" defTabSz="355600">
                  <a:lnSpc>
                    <a:spcPct val="90000"/>
                  </a:lnSpc>
                  <a:spcBef>
                    <a:spcPct val="0"/>
                  </a:spcBef>
                  <a:spcAft>
                    <a:spcPct val="35000"/>
                  </a:spcAft>
                </a:pPr>
                <a:endParaRPr lang="en-US" sz="800" kern="1200">
                  <a:solidFill>
                    <a:schemeClr val="bg1">
                      <a:lumMod val="50000"/>
                    </a:schemeClr>
                  </a:solidFill>
                </a:endParaRPr>
              </a:p>
            </p:txBody>
          </p:sp>
          <p:sp>
            <p:nvSpPr>
              <p:cNvPr id="42" name="Freeform 41"/>
              <p:cNvSpPr/>
              <p:nvPr/>
            </p:nvSpPr>
            <p:spPr>
              <a:xfrm>
                <a:off x="7080801" y="5275183"/>
                <a:ext cx="941133" cy="470566"/>
              </a:xfrm>
              <a:custGeom>
                <a:avLst/>
                <a:gdLst>
                  <a:gd name="connsiteX0" fmla="*/ 0 w 941133"/>
                  <a:gd name="connsiteY0" fmla="*/ 47057 h 470566"/>
                  <a:gd name="connsiteX1" fmla="*/ 47057 w 941133"/>
                  <a:gd name="connsiteY1" fmla="*/ 0 h 470566"/>
                  <a:gd name="connsiteX2" fmla="*/ 894076 w 941133"/>
                  <a:gd name="connsiteY2" fmla="*/ 0 h 470566"/>
                  <a:gd name="connsiteX3" fmla="*/ 941133 w 941133"/>
                  <a:gd name="connsiteY3" fmla="*/ 47057 h 470566"/>
                  <a:gd name="connsiteX4" fmla="*/ 941133 w 941133"/>
                  <a:gd name="connsiteY4" fmla="*/ 423509 h 470566"/>
                  <a:gd name="connsiteX5" fmla="*/ 894076 w 941133"/>
                  <a:gd name="connsiteY5" fmla="*/ 470566 h 470566"/>
                  <a:gd name="connsiteX6" fmla="*/ 47057 w 941133"/>
                  <a:gd name="connsiteY6" fmla="*/ 470566 h 470566"/>
                  <a:gd name="connsiteX7" fmla="*/ 0 w 941133"/>
                  <a:gd name="connsiteY7" fmla="*/ 423509 h 470566"/>
                  <a:gd name="connsiteX8" fmla="*/ 0 w 941133"/>
                  <a:gd name="connsiteY8" fmla="*/ 47057 h 4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133" h="470566">
                    <a:moveTo>
                      <a:pt x="0" y="47057"/>
                    </a:moveTo>
                    <a:cubicBezTo>
                      <a:pt x="0" y="21068"/>
                      <a:pt x="21068" y="0"/>
                      <a:pt x="47057" y="0"/>
                    </a:cubicBezTo>
                    <a:lnTo>
                      <a:pt x="894076" y="0"/>
                    </a:lnTo>
                    <a:cubicBezTo>
                      <a:pt x="920065" y="0"/>
                      <a:pt x="941133" y="21068"/>
                      <a:pt x="941133" y="47057"/>
                    </a:cubicBezTo>
                    <a:lnTo>
                      <a:pt x="941133" y="423509"/>
                    </a:lnTo>
                    <a:cubicBezTo>
                      <a:pt x="941133" y="449498"/>
                      <a:pt x="920065" y="470566"/>
                      <a:pt x="894076" y="470566"/>
                    </a:cubicBezTo>
                    <a:lnTo>
                      <a:pt x="47057" y="470566"/>
                    </a:lnTo>
                    <a:cubicBezTo>
                      <a:pt x="21068" y="470566"/>
                      <a:pt x="0" y="449498"/>
                      <a:pt x="0" y="423509"/>
                    </a:cubicBezTo>
                    <a:lnTo>
                      <a:pt x="0" y="47057"/>
                    </a:lnTo>
                    <a:close/>
                  </a:path>
                </a:pathLst>
              </a:cu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20767" tIns="20767" rIns="20767" bIns="20767" numCol="1" spcCol="1270" anchor="ctr" anchorCtr="0">
                <a:noAutofit/>
              </a:bodyPr>
              <a:lstStyle/>
              <a:p>
                <a:pPr lvl="0" algn="ctr" defTabSz="488950">
                  <a:lnSpc>
                    <a:spcPct val="90000"/>
                  </a:lnSpc>
                  <a:spcBef>
                    <a:spcPct val="0"/>
                  </a:spcBef>
                  <a:spcAft>
                    <a:spcPct val="35000"/>
                  </a:spcAft>
                </a:pPr>
                <a:r>
                  <a:rPr lang="en-US" sz="1100" b="0" i="0" kern="1200">
                    <a:solidFill>
                      <a:schemeClr val="bg1">
                        <a:lumMod val="50000"/>
                      </a:schemeClr>
                    </a:solidFill>
                  </a:rPr>
                  <a:t>Raja Sharma</a:t>
                </a:r>
                <a:endParaRPr lang="en-IN" sz="1100" kern="1200">
                  <a:solidFill>
                    <a:schemeClr val="bg1">
                      <a:lumMod val="50000"/>
                    </a:schemeClr>
                  </a:solidFill>
                </a:endParaRPr>
              </a:p>
            </p:txBody>
          </p:sp>
          <p:sp>
            <p:nvSpPr>
              <p:cNvPr id="43" name="Freeform 42"/>
              <p:cNvSpPr/>
              <p:nvPr/>
            </p:nvSpPr>
            <p:spPr>
              <a:xfrm rot="1814905">
                <a:off x="4836280" y="5436160"/>
                <a:ext cx="2408478" cy="17644"/>
              </a:xfrm>
              <a:custGeom>
                <a:avLst/>
                <a:gdLst>
                  <a:gd name="connsiteX0" fmla="*/ 0 w 2408478"/>
                  <a:gd name="connsiteY0" fmla="*/ 8822 h 17644"/>
                  <a:gd name="connsiteX1" fmla="*/ 2408478 w 2408478"/>
                  <a:gd name="connsiteY1" fmla="*/ 8822 h 17644"/>
                </a:gdLst>
                <a:ahLst/>
                <a:cxnLst>
                  <a:cxn ang="0">
                    <a:pos x="connsiteX0" y="connsiteY0"/>
                  </a:cxn>
                  <a:cxn ang="0">
                    <a:pos x="connsiteX1" y="connsiteY1"/>
                  </a:cxn>
                </a:cxnLst>
                <a:rect l="l" t="t" r="r" b="b"/>
                <a:pathLst>
                  <a:path w="2408478" h="17644">
                    <a:moveTo>
                      <a:pt x="0" y="8822"/>
                    </a:moveTo>
                    <a:lnTo>
                      <a:pt x="2408478" y="8822"/>
                    </a:lnTo>
                  </a:path>
                </a:pathLst>
              </a:custGeom>
              <a:noFill/>
            </p:spPr>
            <p:style>
              <a:lnRef idx="2">
                <a:schemeClr val="accent5">
                  <a:tint val="70000"/>
                  <a:hueOff val="0"/>
                  <a:satOff val="0"/>
                  <a:lumOff val="0"/>
                  <a:alphaOff val="0"/>
                </a:schemeClr>
              </a:lnRef>
              <a:fillRef idx="0">
                <a:scrgbClr r="0" g="0" b="0"/>
              </a:fillRef>
              <a:effectRef idx="0">
                <a:schemeClr val="accent5">
                  <a:tint val="70000"/>
                  <a:hueOff val="0"/>
                  <a:satOff val="0"/>
                  <a:lumOff val="0"/>
                  <a:alphaOff val="0"/>
                </a:schemeClr>
              </a:effectRef>
              <a:fontRef idx="minor">
                <a:schemeClr val="tx1">
                  <a:hueOff val="0"/>
                  <a:satOff val="0"/>
                  <a:lumOff val="0"/>
                  <a:alphaOff val="0"/>
                </a:schemeClr>
              </a:fontRef>
            </p:style>
            <p:txBody>
              <a:bodyPr spcFirstLastPara="0" vert="horz" wrap="square" lIns="1156727" tIns="-51391" rIns="1156727" bIns="-51389" numCol="1" spcCol="1270" anchor="ctr" anchorCtr="0">
                <a:noAutofit/>
              </a:bodyPr>
              <a:lstStyle/>
              <a:p>
                <a:pPr lvl="0" algn="ctr" defTabSz="400050">
                  <a:lnSpc>
                    <a:spcPct val="90000"/>
                  </a:lnSpc>
                  <a:spcBef>
                    <a:spcPct val="0"/>
                  </a:spcBef>
                  <a:spcAft>
                    <a:spcPct val="35000"/>
                  </a:spcAft>
                </a:pPr>
                <a:endParaRPr lang="en-US" sz="900" kern="1200">
                  <a:solidFill>
                    <a:schemeClr val="bg1">
                      <a:lumMod val="50000"/>
                    </a:schemeClr>
                  </a:solidFill>
                </a:endParaRPr>
              </a:p>
            </p:txBody>
          </p:sp>
          <p:sp>
            <p:nvSpPr>
              <p:cNvPr id="44" name="Freeform 43"/>
              <p:cNvSpPr/>
              <p:nvPr/>
            </p:nvSpPr>
            <p:spPr>
              <a:xfrm>
                <a:off x="7080801" y="5816335"/>
                <a:ext cx="941133" cy="470566"/>
              </a:xfrm>
              <a:custGeom>
                <a:avLst/>
                <a:gdLst>
                  <a:gd name="connsiteX0" fmla="*/ 0 w 941133"/>
                  <a:gd name="connsiteY0" fmla="*/ 47057 h 470566"/>
                  <a:gd name="connsiteX1" fmla="*/ 47057 w 941133"/>
                  <a:gd name="connsiteY1" fmla="*/ 0 h 470566"/>
                  <a:gd name="connsiteX2" fmla="*/ 894076 w 941133"/>
                  <a:gd name="connsiteY2" fmla="*/ 0 h 470566"/>
                  <a:gd name="connsiteX3" fmla="*/ 941133 w 941133"/>
                  <a:gd name="connsiteY3" fmla="*/ 47057 h 470566"/>
                  <a:gd name="connsiteX4" fmla="*/ 941133 w 941133"/>
                  <a:gd name="connsiteY4" fmla="*/ 423509 h 470566"/>
                  <a:gd name="connsiteX5" fmla="*/ 894076 w 941133"/>
                  <a:gd name="connsiteY5" fmla="*/ 470566 h 470566"/>
                  <a:gd name="connsiteX6" fmla="*/ 47057 w 941133"/>
                  <a:gd name="connsiteY6" fmla="*/ 470566 h 470566"/>
                  <a:gd name="connsiteX7" fmla="*/ 0 w 941133"/>
                  <a:gd name="connsiteY7" fmla="*/ 423509 h 470566"/>
                  <a:gd name="connsiteX8" fmla="*/ 0 w 941133"/>
                  <a:gd name="connsiteY8" fmla="*/ 47057 h 4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133" h="470566">
                    <a:moveTo>
                      <a:pt x="0" y="47057"/>
                    </a:moveTo>
                    <a:cubicBezTo>
                      <a:pt x="0" y="21068"/>
                      <a:pt x="21068" y="0"/>
                      <a:pt x="47057" y="0"/>
                    </a:cubicBezTo>
                    <a:lnTo>
                      <a:pt x="894076" y="0"/>
                    </a:lnTo>
                    <a:cubicBezTo>
                      <a:pt x="920065" y="0"/>
                      <a:pt x="941133" y="21068"/>
                      <a:pt x="941133" y="47057"/>
                    </a:cubicBezTo>
                    <a:lnTo>
                      <a:pt x="941133" y="423509"/>
                    </a:lnTo>
                    <a:cubicBezTo>
                      <a:pt x="941133" y="449498"/>
                      <a:pt x="920065" y="470566"/>
                      <a:pt x="894076" y="470566"/>
                    </a:cubicBezTo>
                    <a:lnTo>
                      <a:pt x="47057" y="470566"/>
                    </a:lnTo>
                    <a:cubicBezTo>
                      <a:pt x="21068" y="470566"/>
                      <a:pt x="0" y="449498"/>
                      <a:pt x="0" y="423509"/>
                    </a:cubicBezTo>
                    <a:lnTo>
                      <a:pt x="0" y="47057"/>
                    </a:lnTo>
                    <a:close/>
                  </a:path>
                </a:pathLst>
              </a:cu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20767" tIns="20767" rIns="20767" bIns="20767" numCol="1" spcCol="1270" anchor="ctr" anchorCtr="0">
                <a:noAutofit/>
              </a:bodyPr>
              <a:lstStyle/>
              <a:p>
                <a:pPr lvl="0" algn="ctr" defTabSz="488950">
                  <a:lnSpc>
                    <a:spcPct val="90000"/>
                  </a:lnSpc>
                  <a:spcBef>
                    <a:spcPct val="0"/>
                  </a:spcBef>
                  <a:spcAft>
                    <a:spcPct val="35000"/>
                  </a:spcAft>
                </a:pPr>
                <a:r>
                  <a:rPr lang="en-US" sz="1100" b="0" i="0" kern="1200" dirty="0">
                    <a:solidFill>
                      <a:schemeClr val="bg1">
                        <a:lumMod val="50000"/>
                      </a:schemeClr>
                    </a:solidFill>
                  </a:rPr>
                  <a:t>Khushwant </a:t>
                </a:r>
                <a:r>
                  <a:rPr lang="en-US" sz="1100" b="0" i="0" kern="1200" dirty="0" smtClean="0">
                    <a:solidFill>
                      <a:schemeClr val="bg1">
                        <a:lumMod val="50000"/>
                      </a:schemeClr>
                    </a:solidFill>
                  </a:rPr>
                  <a:t>Kushwah</a:t>
                </a:r>
                <a:endParaRPr lang="en-IN" sz="1100" kern="1200" dirty="0">
                  <a:solidFill>
                    <a:schemeClr val="bg1">
                      <a:lumMod val="50000"/>
                    </a:schemeClr>
                  </a:solidFill>
                </a:endParaRPr>
              </a:p>
            </p:txBody>
          </p:sp>
        </p:grpSp>
        <p:grpSp>
          <p:nvGrpSpPr>
            <p:cNvPr id="14" name="Group 13"/>
            <p:cNvGrpSpPr/>
            <p:nvPr/>
          </p:nvGrpSpPr>
          <p:grpSpPr>
            <a:xfrm>
              <a:off x="8128487" y="3790276"/>
              <a:ext cx="941132" cy="470565"/>
              <a:chOff x="6962276" y="896698"/>
              <a:chExt cx="705849" cy="352924"/>
            </a:xfrm>
          </p:grpSpPr>
          <p:sp>
            <p:nvSpPr>
              <p:cNvPr id="15" name="Rectangle: Rounded Corners 14"/>
              <p:cNvSpPr/>
              <p:nvPr/>
            </p:nvSpPr>
            <p:spPr>
              <a:xfrm>
                <a:off x="6962276" y="896698"/>
                <a:ext cx="705849" cy="352924"/>
              </a:xfrm>
              <a:prstGeom prst="roundRect">
                <a:avLst>
                  <a:gd name="adj" fmla="val 10000"/>
                </a:avLst>
              </a:pr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sp>
          <p:sp>
            <p:nvSpPr>
              <p:cNvPr id="16" name="Rectangle: Rounded Corners 4"/>
              <p:cNvSpPr txBox="1"/>
              <p:nvPr/>
            </p:nvSpPr>
            <p:spPr>
              <a:xfrm>
                <a:off x="6972616" y="907035"/>
                <a:ext cx="685175" cy="3322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773" tIns="6773" rIns="6773" bIns="6773" numCol="1" spcCol="1270" anchor="ctr" anchorCtr="0">
                <a:noAutofit/>
              </a:bodyPr>
              <a:lstStyle/>
              <a:p>
                <a:pPr algn="ctr" defTabSz="474121">
                  <a:lnSpc>
                    <a:spcPct val="90000"/>
                  </a:lnSpc>
                  <a:spcBef>
                    <a:spcPct val="0"/>
                  </a:spcBef>
                  <a:spcAft>
                    <a:spcPct val="35000"/>
                  </a:spcAft>
                </a:pPr>
                <a:r>
                  <a:rPr lang="en-US" sz="1067" dirty="0" smtClean="0">
                    <a:solidFill>
                      <a:schemeClr val="bg1">
                        <a:lumMod val="50000"/>
                      </a:schemeClr>
                    </a:solidFill>
                  </a:rPr>
                  <a:t>Kunal Patra</a:t>
                </a:r>
                <a:endParaRPr lang="en-IN" sz="1067" dirty="0">
                  <a:solidFill>
                    <a:schemeClr val="bg1">
                      <a:lumMod val="50000"/>
                    </a:schemeClr>
                  </a:solidFill>
                </a:endParaRPr>
              </a:p>
            </p:txBody>
          </p:sp>
        </p:grpSp>
        <p:grpSp>
          <p:nvGrpSpPr>
            <p:cNvPr id="17" name="Group 16"/>
            <p:cNvGrpSpPr/>
            <p:nvPr/>
          </p:nvGrpSpPr>
          <p:grpSpPr>
            <a:xfrm>
              <a:off x="8128487" y="4344458"/>
              <a:ext cx="941132" cy="470565"/>
              <a:chOff x="6962276" y="896698"/>
              <a:chExt cx="705849" cy="352924"/>
            </a:xfrm>
          </p:grpSpPr>
          <p:sp>
            <p:nvSpPr>
              <p:cNvPr id="18" name="Rectangle: Rounded Corners 17"/>
              <p:cNvSpPr/>
              <p:nvPr/>
            </p:nvSpPr>
            <p:spPr>
              <a:xfrm>
                <a:off x="6962276" y="896698"/>
                <a:ext cx="705849" cy="352924"/>
              </a:xfrm>
              <a:prstGeom prst="roundRect">
                <a:avLst>
                  <a:gd name="adj" fmla="val 10000"/>
                </a:avLst>
              </a:pr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sp>
          <p:sp>
            <p:nvSpPr>
              <p:cNvPr id="19" name="Rectangle: Rounded Corners 4"/>
              <p:cNvSpPr txBox="1"/>
              <p:nvPr/>
            </p:nvSpPr>
            <p:spPr>
              <a:xfrm>
                <a:off x="6972613" y="907035"/>
                <a:ext cx="685175" cy="3322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773" tIns="6773" rIns="6773" bIns="6773" numCol="1" spcCol="1270" anchor="ctr" anchorCtr="0">
                <a:noAutofit/>
              </a:bodyPr>
              <a:lstStyle/>
              <a:p>
                <a:pPr algn="ctr" defTabSz="474121">
                  <a:lnSpc>
                    <a:spcPct val="90000"/>
                  </a:lnSpc>
                  <a:spcBef>
                    <a:spcPct val="0"/>
                  </a:spcBef>
                  <a:spcAft>
                    <a:spcPct val="35000"/>
                  </a:spcAft>
                </a:pPr>
                <a:r>
                  <a:rPr lang="en-US" sz="1067" dirty="0" smtClean="0">
                    <a:solidFill>
                      <a:schemeClr val="bg1">
                        <a:lumMod val="50000"/>
                      </a:schemeClr>
                    </a:solidFill>
                  </a:rPr>
                  <a:t>Ashwani Kumar</a:t>
                </a:r>
                <a:endParaRPr lang="en-IN" sz="1067" dirty="0">
                  <a:solidFill>
                    <a:schemeClr val="bg1">
                      <a:lumMod val="50000"/>
                    </a:schemeClr>
                  </a:solidFill>
                </a:endParaRPr>
              </a:p>
            </p:txBody>
          </p:sp>
        </p:grpSp>
        <p:grpSp>
          <p:nvGrpSpPr>
            <p:cNvPr id="20" name="Group 19"/>
            <p:cNvGrpSpPr/>
            <p:nvPr/>
          </p:nvGrpSpPr>
          <p:grpSpPr>
            <a:xfrm>
              <a:off x="8128487" y="4972066"/>
              <a:ext cx="941132" cy="470565"/>
              <a:chOff x="6962276" y="896698"/>
              <a:chExt cx="705849" cy="352924"/>
            </a:xfrm>
          </p:grpSpPr>
          <p:sp>
            <p:nvSpPr>
              <p:cNvPr id="21" name="Rectangle: Rounded Corners 20"/>
              <p:cNvSpPr/>
              <p:nvPr/>
            </p:nvSpPr>
            <p:spPr>
              <a:xfrm>
                <a:off x="6962276" y="896698"/>
                <a:ext cx="705849" cy="352924"/>
              </a:xfrm>
              <a:prstGeom prst="roundRect">
                <a:avLst>
                  <a:gd name="adj" fmla="val 10000"/>
                </a:avLst>
              </a:pr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sp>
          <p:sp>
            <p:nvSpPr>
              <p:cNvPr id="22" name="Rectangle: Rounded Corners 4"/>
              <p:cNvSpPr txBox="1"/>
              <p:nvPr/>
            </p:nvSpPr>
            <p:spPr>
              <a:xfrm>
                <a:off x="6972613" y="907035"/>
                <a:ext cx="685175" cy="3322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773" tIns="6773" rIns="6773" bIns="6773" numCol="1" spcCol="1270" anchor="ctr" anchorCtr="0">
                <a:noAutofit/>
              </a:bodyPr>
              <a:lstStyle/>
              <a:p>
                <a:pPr algn="ctr" defTabSz="474121">
                  <a:lnSpc>
                    <a:spcPct val="90000"/>
                  </a:lnSpc>
                  <a:spcBef>
                    <a:spcPct val="0"/>
                  </a:spcBef>
                  <a:spcAft>
                    <a:spcPct val="35000"/>
                  </a:spcAft>
                </a:pPr>
                <a:r>
                  <a:rPr lang="en-US" sz="1067" dirty="0" smtClean="0">
                    <a:solidFill>
                      <a:schemeClr val="bg1">
                        <a:lumMod val="50000"/>
                      </a:schemeClr>
                    </a:solidFill>
                  </a:rPr>
                  <a:t>Saurabh Batham</a:t>
                </a:r>
                <a:endParaRPr lang="en-IN" sz="1067" dirty="0">
                  <a:solidFill>
                    <a:schemeClr val="bg1">
                      <a:lumMod val="50000"/>
                    </a:schemeClr>
                  </a:solidFill>
                </a:endParaRPr>
              </a:p>
            </p:txBody>
          </p:sp>
        </p:grpSp>
        <p:grpSp>
          <p:nvGrpSpPr>
            <p:cNvPr id="23" name="Group 22"/>
            <p:cNvGrpSpPr/>
            <p:nvPr/>
          </p:nvGrpSpPr>
          <p:grpSpPr>
            <a:xfrm>
              <a:off x="8128487" y="5526247"/>
              <a:ext cx="941132" cy="470565"/>
              <a:chOff x="6962276" y="896698"/>
              <a:chExt cx="705849" cy="352924"/>
            </a:xfrm>
          </p:grpSpPr>
          <p:sp>
            <p:nvSpPr>
              <p:cNvPr id="24" name="Rectangle: Rounded Corners 23"/>
              <p:cNvSpPr/>
              <p:nvPr/>
            </p:nvSpPr>
            <p:spPr>
              <a:xfrm>
                <a:off x="6962276" y="896698"/>
                <a:ext cx="705849" cy="352924"/>
              </a:xfrm>
              <a:prstGeom prst="roundRect">
                <a:avLst>
                  <a:gd name="adj" fmla="val 10000"/>
                </a:avLst>
              </a:pr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sp>
          <p:sp>
            <p:nvSpPr>
              <p:cNvPr id="25" name="Rectangle: Rounded Corners 4"/>
              <p:cNvSpPr txBox="1"/>
              <p:nvPr/>
            </p:nvSpPr>
            <p:spPr>
              <a:xfrm>
                <a:off x="6972613" y="907035"/>
                <a:ext cx="685175" cy="3322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773" tIns="6773" rIns="6773" bIns="6773" numCol="1" spcCol="1270" anchor="ctr" anchorCtr="0">
                <a:noAutofit/>
              </a:bodyPr>
              <a:lstStyle/>
              <a:p>
                <a:pPr algn="ctr" defTabSz="474121">
                  <a:lnSpc>
                    <a:spcPct val="90000"/>
                  </a:lnSpc>
                  <a:spcBef>
                    <a:spcPct val="0"/>
                  </a:spcBef>
                  <a:spcAft>
                    <a:spcPct val="35000"/>
                  </a:spcAft>
                </a:pPr>
                <a:r>
                  <a:rPr lang="en-US" sz="1067" dirty="0">
                    <a:solidFill>
                      <a:schemeClr val="bg1">
                        <a:lumMod val="50000"/>
                      </a:schemeClr>
                    </a:solidFill>
                  </a:rPr>
                  <a:t>Anil</a:t>
                </a:r>
                <a:br>
                  <a:rPr lang="en-US" sz="1067" dirty="0">
                    <a:solidFill>
                      <a:schemeClr val="bg1">
                        <a:lumMod val="50000"/>
                      </a:schemeClr>
                    </a:solidFill>
                  </a:rPr>
                </a:br>
                <a:r>
                  <a:rPr lang="en-US" sz="1067" dirty="0">
                    <a:solidFill>
                      <a:schemeClr val="bg1">
                        <a:lumMod val="50000"/>
                      </a:schemeClr>
                    </a:solidFill>
                  </a:rPr>
                  <a:t>Singh</a:t>
                </a:r>
                <a:endParaRPr lang="en-IN" sz="1067" dirty="0">
                  <a:solidFill>
                    <a:schemeClr val="bg1">
                      <a:lumMod val="50000"/>
                    </a:schemeClr>
                  </a:solidFill>
                </a:endParaRPr>
              </a:p>
            </p:txBody>
          </p:sp>
        </p:grpSp>
        <p:grpSp>
          <p:nvGrpSpPr>
            <p:cNvPr id="26" name="Group 25"/>
            <p:cNvGrpSpPr/>
            <p:nvPr/>
          </p:nvGrpSpPr>
          <p:grpSpPr>
            <a:xfrm>
              <a:off x="8097890" y="1780212"/>
              <a:ext cx="941132" cy="470565"/>
              <a:chOff x="6962276" y="896698"/>
              <a:chExt cx="705849" cy="352924"/>
            </a:xfrm>
          </p:grpSpPr>
          <p:sp>
            <p:nvSpPr>
              <p:cNvPr id="27" name="Rectangle: Rounded Corners 14"/>
              <p:cNvSpPr/>
              <p:nvPr/>
            </p:nvSpPr>
            <p:spPr>
              <a:xfrm>
                <a:off x="6962276" y="896698"/>
                <a:ext cx="705849" cy="352924"/>
              </a:xfrm>
              <a:prstGeom prst="roundRect">
                <a:avLst>
                  <a:gd name="adj" fmla="val 10000"/>
                </a:avLst>
              </a:prstGeom>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sp>
          <p:sp>
            <p:nvSpPr>
              <p:cNvPr id="28" name="Rectangle: Rounded Corners 4"/>
              <p:cNvSpPr txBox="1"/>
              <p:nvPr/>
            </p:nvSpPr>
            <p:spPr>
              <a:xfrm>
                <a:off x="6972613" y="907035"/>
                <a:ext cx="685175" cy="3322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773" tIns="6773" rIns="6773" bIns="6773" numCol="1" spcCol="1270" anchor="ctr" anchorCtr="0">
                <a:noAutofit/>
              </a:bodyPr>
              <a:lstStyle/>
              <a:p>
                <a:pPr algn="ctr" defTabSz="474121">
                  <a:lnSpc>
                    <a:spcPct val="90000"/>
                  </a:lnSpc>
                  <a:spcBef>
                    <a:spcPct val="0"/>
                  </a:spcBef>
                  <a:spcAft>
                    <a:spcPct val="35000"/>
                  </a:spcAft>
                </a:pPr>
                <a:r>
                  <a:rPr lang="en-US" sz="1067" dirty="0" smtClean="0">
                    <a:solidFill>
                      <a:schemeClr val="bg1">
                        <a:lumMod val="50000"/>
                      </a:schemeClr>
                    </a:solidFill>
                  </a:rPr>
                  <a:t>Bhupendra Singh</a:t>
                </a:r>
                <a:endParaRPr lang="en-IN" sz="1067" dirty="0">
                  <a:solidFill>
                    <a:schemeClr val="bg1">
                      <a:lumMod val="50000"/>
                    </a:schemeClr>
                  </a:solidFill>
                </a:endParaRPr>
              </a:p>
            </p:txBody>
          </p:sp>
        </p:grpSp>
      </p:grpSp>
    </p:spTree>
    <p:extLst>
      <p:ext uri="{BB962C8B-B14F-4D97-AF65-F5344CB8AC3E}">
        <p14:creationId xmlns:p14="http://schemas.microsoft.com/office/powerpoint/2010/main" val="2903664720"/>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572877" y="2839677"/>
            <a:ext cx="11093305" cy="1143000"/>
          </a:xfrm>
          <a:prstGeom prst="rect">
            <a:avLst/>
          </a:prstGeom>
          <a:noFill/>
          <a:ln>
            <a:noFill/>
          </a:ln>
        </p:spPr>
        <p:txBody>
          <a:bodyPr lIns="121900" tIns="60933" rIns="121900" bIns="60933" anchor="ctr" anchorCtr="0">
            <a:noAutofit/>
          </a:bodyPr>
          <a:lstStyle/>
          <a:p>
            <a:pPr>
              <a:buSzPct val="25000"/>
            </a:pPr>
            <a:r>
              <a:rPr lang="en-IN" sz="4800" b="1" dirty="0">
                <a:solidFill>
                  <a:schemeClr val="accent1">
                    <a:lumMod val="75000"/>
                  </a:schemeClr>
                </a:solidFill>
              </a:rPr>
              <a:t>Work</a:t>
            </a:r>
            <a:r>
              <a:rPr lang="en-IN" sz="7200" b="1" dirty="0" smtClean="0"/>
              <a:t> </a:t>
            </a:r>
            <a:r>
              <a:rPr lang="en-IN" sz="4800" b="1" dirty="0">
                <a:solidFill>
                  <a:schemeClr val="accent1">
                    <a:lumMod val="75000"/>
                  </a:schemeClr>
                </a:solidFill>
              </a:rPr>
              <a:t>Flow of Desktop Support Team</a:t>
            </a:r>
          </a:p>
        </p:txBody>
      </p:sp>
    </p:spTree>
    <p:extLst>
      <p:ext uri="{BB962C8B-B14F-4D97-AF65-F5344CB8AC3E}">
        <p14:creationId xmlns:p14="http://schemas.microsoft.com/office/powerpoint/2010/main" val="4125131064"/>
      </p:ext>
    </p:extLst>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fld id="{00000000-1234-1234-1234-123412341234}" type="slidenum">
              <a:rPr lang="en-IN" sz="1600">
                <a:solidFill>
                  <a:srgbClr val="888888"/>
                </a:solidFill>
                <a:latin typeface="Calibri"/>
                <a:ea typeface="Calibri"/>
                <a:cs typeface="Calibri"/>
                <a:sym typeface="Calibri"/>
              </a:rPr>
              <a:pPr algn="r">
                <a:buSzPct val="25000"/>
              </a:pPr>
              <a:t>5</a:t>
            </a:fld>
            <a:endParaRPr lang="en-IN" sz="1600">
              <a:solidFill>
                <a:srgbClr val="888888"/>
              </a:solidFill>
              <a:latin typeface="Calibri"/>
              <a:ea typeface="Calibri"/>
              <a:cs typeface="Calibri"/>
              <a:sym typeface="Calibri"/>
            </a:endParaRPr>
          </a:p>
        </p:txBody>
      </p:sp>
      <p:sp>
        <p:nvSpPr>
          <p:cNvPr id="5" name="Title 4"/>
          <p:cNvSpPr>
            <a:spLocks noGrp="1"/>
          </p:cNvSpPr>
          <p:nvPr>
            <p:ph type="title"/>
          </p:nvPr>
        </p:nvSpPr>
        <p:spPr/>
        <p:txBody>
          <a:bodyPr/>
          <a:lstStyle/>
          <a:p>
            <a:pPr algn="ctr"/>
            <a:r>
              <a:rPr lang="en-US" sz="3600" b="1" dirty="0">
                <a:solidFill>
                  <a:schemeClr val="accent1">
                    <a:lumMod val="75000"/>
                  </a:schemeClr>
                </a:solidFill>
              </a:rPr>
              <a:t>Daily Tasks</a:t>
            </a:r>
            <a:endParaRPr lang="en-IN" sz="3600" b="1" dirty="0">
              <a:solidFill>
                <a:schemeClr val="accent1">
                  <a:lumMod val="75000"/>
                </a:schemeClr>
              </a:solidFill>
            </a:endParaRPr>
          </a:p>
        </p:txBody>
      </p:sp>
      <p:graphicFrame>
        <p:nvGraphicFramePr>
          <p:cNvPr id="8" name="Diagram 7"/>
          <p:cNvGraphicFramePr/>
          <p:nvPr>
            <p:extLst>
              <p:ext uri="{D42A27DB-BD31-4B8C-83A1-F6EECF244321}">
                <p14:modId xmlns:p14="http://schemas.microsoft.com/office/powerpoint/2010/main" val="1815768430"/>
              </p:ext>
            </p:extLst>
          </p:nvPr>
        </p:nvGraphicFramePr>
        <p:xfrm>
          <a:off x="1967345" y="1080654"/>
          <a:ext cx="8192655" cy="5473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7816489"/>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154234"/>
            <a:ext cx="7271133" cy="1514230"/>
          </a:xfrm>
        </p:spPr>
        <p:txBody>
          <a:bodyPr/>
          <a:lstStyle/>
          <a:p>
            <a:r>
              <a:rPr lang="en-IN" sz="3200" b="1" dirty="0" smtClean="0">
                <a:solidFill>
                  <a:schemeClr val="accent1">
                    <a:lumMod val="75000"/>
                  </a:schemeClr>
                </a:solidFill>
              </a:rPr>
              <a:t>User Creates ticket and it gets </a:t>
            </a:r>
            <a:r>
              <a:rPr lang="en-IN" sz="3200" b="1" dirty="0">
                <a:solidFill>
                  <a:schemeClr val="accent1">
                    <a:lumMod val="75000"/>
                  </a:schemeClr>
                </a:solidFill>
              </a:rPr>
              <a:t>Assigned to respective System Admin</a:t>
            </a:r>
          </a:p>
        </p:txBody>
      </p:sp>
      <p:sp>
        <p:nvSpPr>
          <p:cNvPr id="4" name="Slide Number Placeholder 3"/>
          <p:cNvSpPr>
            <a:spLocks noGrp="1"/>
          </p:cNvSpPr>
          <p:nvPr>
            <p:ph type="sldNum" idx="12"/>
          </p:nvPr>
        </p:nvSpPr>
        <p:spPr/>
        <p:txBody>
          <a:bodyPr/>
          <a:lstStyle/>
          <a:p>
            <a:pPr algn="r">
              <a:buSzPct val="25000"/>
            </a:pPr>
            <a:fld id="{00000000-1234-1234-1234-123412341234}" type="slidenum">
              <a:rPr lang="en-IN" sz="1600">
                <a:solidFill>
                  <a:srgbClr val="888888"/>
                </a:solidFill>
                <a:latin typeface="Calibri"/>
                <a:ea typeface="Calibri"/>
                <a:cs typeface="Calibri"/>
                <a:sym typeface="Calibri"/>
              </a:rPr>
              <a:pPr algn="r">
                <a:buSzPct val="25000"/>
              </a:pPr>
              <a:t>6</a:t>
            </a:fld>
            <a:endParaRPr lang="en-IN" sz="1600">
              <a:solidFill>
                <a:srgbClr val="888888"/>
              </a:solidFill>
              <a:latin typeface="Calibri"/>
              <a:ea typeface="Calibri"/>
              <a:cs typeface="Calibri"/>
              <a:sym typeface="Calibri"/>
            </a:endParaRPr>
          </a:p>
        </p:txBody>
      </p:sp>
      <p:pic>
        <p:nvPicPr>
          <p:cNvPr id="1026"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70912"/>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Image result"/>
          <p:cNvSpPr>
            <a:spLocks noChangeAspect="1" noChangeArrowheads="1"/>
          </p:cNvSpPr>
          <p:nvPr/>
        </p:nvSpPr>
        <p:spPr bwMode="auto">
          <a:xfrm>
            <a:off x="4470400" y="1803400"/>
            <a:ext cx="3251200" cy="3251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a:p>
        </p:txBody>
      </p:sp>
      <p:pic>
        <p:nvPicPr>
          <p:cNvPr id="1030" name="Picture 6"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7600" y="2043203"/>
            <a:ext cx="3278909" cy="32789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ss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400" y="179151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301826"/>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5993176" cy="1181832"/>
          </a:xfrm>
        </p:spPr>
        <p:txBody>
          <a:bodyPr/>
          <a:lstStyle/>
          <a:p>
            <a:r>
              <a:rPr lang="en-IN" sz="3600" b="1" dirty="0" smtClean="0">
                <a:solidFill>
                  <a:schemeClr val="accent1">
                    <a:lumMod val="75000"/>
                  </a:schemeClr>
                </a:solidFill>
              </a:rPr>
              <a:t>We received the Ticket </a:t>
            </a:r>
            <a:r>
              <a:rPr lang="en-IN" sz="3600" b="1" dirty="0">
                <a:solidFill>
                  <a:schemeClr val="accent1">
                    <a:lumMod val="75000"/>
                  </a:schemeClr>
                </a:solidFill>
              </a:rPr>
              <a:t>on Backbone (IT-Helpdesk)</a:t>
            </a:r>
          </a:p>
        </p:txBody>
      </p:sp>
      <p:sp>
        <p:nvSpPr>
          <p:cNvPr id="4" name="Slide Number Placeholder 3"/>
          <p:cNvSpPr>
            <a:spLocks noGrp="1"/>
          </p:cNvSpPr>
          <p:nvPr>
            <p:ph type="sldNum" idx="12"/>
          </p:nvPr>
        </p:nvSpPr>
        <p:spPr/>
        <p:txBody>
          <a:bodyPr/>
          <a:lstStyle/>
          <a:p>
            <a:pPr algn="r">
              <a:buSzPct val="25000"/>
            </a:pPr>
            <a:fld id="{00000000-1234-1234-1234-123412341234}" type="slidenum">
              <a:rPr lang="en-IN" sz="1600">
                <a:solidFill>
                  <a:srgbClr val="888888"/>
                </a:solidFill>
                <a:latin typeface="Calibri"/>
                <a:ea typeface="Calibri"/>
                <a:cs typeface="Calibri"/>
                <a:sym typeface="Calibri"/>
              </a:rPr>
              <a:pPr algn="r">
                <a:buSzPct val="25000"/>
              </a:pPr>
              <a:t>7</a:t>
            </a:fld>
            <a:endParaRPr lang="en-IN" sz="1600">
              <a:solidFill>
                <a:srgbClr val="888888"/>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654413" y="1533123"/>
            <a:ext cx="10388653" cy="3975311"/>
          </a:xfrm>
          <a:prstGeom prst="rect">
            <a:avLst/>
          </a:prstGeom>
        </p:spPr>
      </p:pic>
    </p:spTree>
    <p:extLst>
      <p:ext uri="{BB962C8B-B14F-4D97-AF65-F5344CB8AC3E}">
        <p14:creationId xmlns:p14="http://schemas.microsoft.com/office/powerpoint/2010/main" val="2579357738"/>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b="1" dirty="0">
                <a:solidFill>
                  <a:schemeClr val="accent1">
                    <a:lumMod val="75000"/>
                  </a:schemeClr>
                </a:solidFill>
              </a:rPr>
              <a:t>Following Process</a:t>
            </a:r>
            <a:endParaRPr lang="en-IN" sz="4400" b="1" dirty="0">
              <a:solidFill>
                <a:schemeClr val="accent1">
                  <a:lumMod val="75000"/>
                </a:schemeClr>
              </a:solidFill>
            </a:endParaRPr>
          </a:p>
        </p:txBody>
      </p:sp>
      <p:sp>
        <p:nvSpPr>
          <p:cNvPr id="6" name="Text Placeholder 5"/>
          <p:cNvSpPr>
            <a:spLocks noGrp="1"/>
          </p:cNvSpPr>
          <p:nvPr>
            <p:ph type="body" idx="1"/>
          </p:nvPr>
        </p:nvSpPr>
        <p:spPr>
          <a:xfrm>
            <a:off x="609600" y="1486712"/>
            <a:ext cx="10972800" cy="1260379"/>
          </a:xfrm>
        </p:spPr>
        <p:txBody>
          <a:bodyPr/>
          <a:lstStyle/>
          <a:p>
            <a:pPr marL="447675" indent="-447675" eaLnBrk="1" hangingPunct="1">
              <a:lnSpc>
                <a:spcPct val="80000"/>
              </a:lnSpc>
              <a:spcBef>
                <a:spcPct val="30000"/>
              </a:spcBef>
              <a:buClr>
                <a:schemeClr val="tx2"/>
              </a:buClr>
              <a:buBlip>
                <a:blip r:embed="rId3"/>
              </a:buBlip>
              <a:defRPr/>
            </a:pPr>
            <a:r>
              <a:rPr lang="en-IN" sz="2400" kern="1200" dirty="0">
                <a:solidFill>
                  <a:schemeClr val="tx1"/>
                </a:solidFill>
                <a:latin typeface="Segoe" pitchFamily="34" charset="0"/>
                <a:ea typeface="SimSun" pitchFamily="2" charset="-122"/>
                <a:cs typeface="Times New Roman" pitchFamily="18" charset="0"/>
              </a:rPr>
              <a:t>Check if Approval/Permission is required from FM/PM/DO then Proceed accordingly</a:t>
            </a:r>
          </a:p>
          <a:p>
            <a:endParaRPr lang="en-IN" sz="2667"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IN" sz="1600">
                <a:solidFill>
                  <a:srgbClr val="888888"/>
                </a:solidFill>
                <a:latin typeface="Calibri"/>
                <a:ea typeface="Calibri"/>
                <a:cs typeface="Calibri"/>
                <a:sym typeface="Calibri"/>
              </a:rPr>
              <a:pPr algn="r">
                <a:buSzPct val="25000"/>
              </a:pPr>
              <a:t>8</a:t>
            </a:fld>
            <a:endParaRPr lang="en-IN" sz="1600">
              <a:solidFill>
                <a:srgbClr val="888888"/>
              </a:solidFill>
              <a:latin typeface="Calibri"/>
              <a:ea typeface="Calibri"/>
              <a:cs typeface="Calibri"/>
              <a:sym typeface="Calibri"/>
            </a:endParaRPr>
          </a:p>
        </p:txBody>
      </p:sp>
      <p:pic>
        <p:nvPicPr>
          <p:cNvPr id="2050" name="Picture 2"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659" y="3179618"/>
            <a:ext cx="2938156" cy="2548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4174" y="2403762"/>
            <a:ext cx="4946853" cy="3571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221986"/>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196"/>
            <a:ext cx="10972800" cy="794033"/>
          </a:xfrm>
        </p:spPr>
        <p:txBody>
          <a:bodyPr/>
          <a:lstStyle/>
          <a:p>
            <a:r>
              <a:rPr lang="en-US" sz="4400" b="1" dirty="0" smtClean="0">
                <a:solidFill>
                  <a:schemeClr val="accent1">
                    <a:lumMod val="75000"/>
                  </a:schemeClr>
                </a:solidFill>
              </a:rPr>
              <a:t>Work on Tickets</a:t>
            </a:r>
            <a:endParaRPr lang="en-IN" sz="4400" b="1" dirty="0">
              <a:solidFill>
                <a:schemeClr val="accent1">
                  <a:lumMod val="75000"/>
                </a:schemeClr>
              </a:solidFill>
            </a:endParaRPr>
          </a:p>
        </p:txBody>
      </p:sp>
      <p:sp>
        <p:nvSpPr>
          <p:cNvPr id="3" name="Text Placeholder 2"/>
          <p:cNvSpPr>
            <a:spLocks noGrp="1"/>
          </p:cNvSpPr>
          <p:nvPr>
            <p:ph type="body" idx="1"/>
          </p:nvPr>
        </p:nvSpPr>
        <p:spPr>
          <a:xfrm>
            <a:off x="609600" y="1486712"/>
            <a:ext cx="10972800" cy="1629647"/>
          </a:xfrm>
        </p:spPr>
        <p:txBody>
          <a:bodyPr/>
          <a:lstStyle/>
          <a:p>
            <a:pPr marL="447675" indent="-447675" eaLnBrk="1" hangingPunct="1">
              <a:lnSpc>
                <a:spcPct val="80000"/>
              </a:lnSpc>
              <a:spcBef>
                <a:spcPct val="30000"/>
              </a:spcBef>
              <a:buClr>
                <a:schemeClr val="tx2"/>
              </a:buClr>
              <a:buBlip>
                <a:blip r:embed="rId3"/>
              </a:buBlip>
              <a:defRPr/>
            </a:pPr>
            <a:r>
              <a:rPr lang="en-IN" sz="2400" kern="1200" dirty="0">
                <a:solidFill>
                  <a:schemeClr val="tx1"/>
                </a:solidFill>
                <a:latin typeface="Segoe" pitchFamily="34" charset="0"/>
                <a:ea typeface="SimSun" pitchFamily="2" charset="-122"/>
                <a:cs typeface="Times New Roman" pitchFamily="18" charset="0"/>
              </a:rPr>
              <a:t>Quickly move to user’s desk or take remote.</a:t>
            </a:r>
          </a:p>
          <a:p>
            <a:pPr marL="447675" indent="-447675" eaLnBrk="1" hangingPunct="1">
              <a:lnSpc>
                <a:spcPct val="80000"/>
              </a:lnSpc>
              <a:spcBef>
                <a:spcPct val="30000"/>
              </a:spcBef>
              <a:buClr>
                <a:schemeClr val="tx2"/>
              </a:buClr>
              <a:buBlip>
                <a:blip r:embed="rId3"/>
              </a:buBlip>
              <a:defRPr/>
            </a:pPr>
            <a:r>
              <a:rPr lang="en-IN" sz="2400" kern="1200" dirty="0">
                <a:solidFill>
                  <a:schemeClr val="tx1"/>
                </a:solidFill>
                <a:latin typeface="Segoe" pitchFamily="34" charset="0"/>
                <a:ea typeface="SimSun" pitchFamily="2" charset="-122"/>
                <a:cs typeface="Times New Roman" pitchFamily="18" charset="0"/>
              </a:rPr>
              <a:t>System Admin Starts working on ticket and resolves issue up to users satisfaction.</a:t>
            </a:r>
          </a:p>
          <a:p>
            <a:endParaRPr lang="en-IN" sz="2400" dirty="0"/>
          </a:p>
        </p:txBody>
      </p:sp>
      <p:pic>
        <p:nvPicPr>
          <p:cNvPr id="4106" name="Picture 10" descr="Image result for problem fixed"/>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46320" y="2622693"/>
            <a:ext cx="2517173" cy="34975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939" y="2622693"/>
            <a:ext cx="5306452" cy="3539608"/>
          </a:xfrm>
          <a:prstGeom prst="rect">
            <a:avLst/>
          </a:prstGeom>
          <a:solidFill>
            <a:srgbClr val="FFFFFF">
              <a:shade val="85000"/>
            </a:srgbClr>
          </a:solidFill>
          <a:ln w="88900" cap="sq">
            <a:solidFill>
              <a:srgbClr val="228099"/>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312088301"/>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Ed06_Template">
  <a:themeElements>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fontScheme name="TechEd06_Template">
      <a:majorFont>
        <a:latin typeface="Segoe"/>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alpha val="30000"/>
          </a:schemeClr>
        </a:solidFill>
        <a:ln w="127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85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Segoe" pitchFamily="34" charset="0"/>
          </a:defRPr>
        </a:defPPr>
      </a:lstStyle>
    </a:spDef>
    <a:lnDef>
      <a:spPr bwMode="auto">
        <a:xfrm>
          <a:off x="0" y="0"/>
          <a:ext cx="1" cy="1"/>
        </a:xfrm>
        <a:custGeom>
          <a:avLst/>
          <a:gdLst/>
          <a:ahLst/>
          <a:cxnLst/>
          <a:rect l="0" t="0" r="0" b="0"/>
          <a:pathLst/>
        </a:custGeom>
        <a:solidFill>
          <a:schemeClr val="tx1">
            <a:alpha val="30000"/>
          </a:schemeClr>
        </a:solidFill>
        <a:ln w="127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85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Segoe" pitchFamily="34" charset="0"/>
          </a:defRPr>
        </a:defPPr>
      </a:lstStyle>
    </a:lnDef>
  </a:objectDefaults>
  <a:extraClrSchemeLst>
    <a:extraClrScheme>
      <a:clrScheme name="TechEd06_Template 1">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0099FF"/>
        </a:hlink>
        <a:folHlink>
          <a:srgbClr val="F98239"/>
        </a:folHlink>
      </a:clrScheme>
      <a:clrMap bg1="dk2" tx1="lt1" bg2="dk1" tx2="lt2" accent1="accent1" accent2="accent2" accent3="accent3" accent4="accent4" accent5="accent5" accent6="accent6" hlink="hlink" folHlink="folHlink"/>
    </a:extraClrScheme>
    <a:extraClrScheme>
      <a:clrScheme name="TechEd06_Template 2">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33CCFF"/>
        </a:hlink>
        <a:folHlink>
          <a:srgbClr val="F98239"/>
        </a:folHlink>
      </a:clrScheme>
      <a:clrMap bg1="dk2" tx1="lt1" bg2="dk1" tx2="lt2" accent1="accent1" accent2="accent2" accent3="accent3" accent4="accent4" accent5="accent5" accent6="accent6" hlink="hlink" folHlink="folHlink"/>
    </a:extraClrScheme>
    <a:extraClrScheme>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10.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11.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12.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13.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14.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15.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16.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17.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18.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19.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2.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20.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21.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22.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23.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24.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25.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3.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4.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5.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6.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7.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8.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ppt/theme/themeOverride9.xml><?xml version="1.0" encoding="utf-8"?>
<a:themeOverride xmlns:a="http://schemas.openxmlformats.org/drawingml/2006/main">
  <a:clrScheme name="TechEd06_Template 3">
    <a:dk1>
      <a:srgbClr val="000000"/>
    </a:dk1>
    <a:lt1>
      <a:srgbClr val="FFFFFF"/>
    </a:lt1>
    <a:dk2>
      <a:srgbClr val="30237F"/>
    </a:dk2>
    <a:lt2>
      <a:srgbClr val="FFB601"/>
    </a:lt2>
    <a:accent1>
      <a:srgbClr val="F7E993"/>
    </a:accent1>
    <a:accent2>
      <a:srgbClr val="96CF63"/>
    </a:accent2>
    <a:accent3>
      <a:srgbClr val="ADACC0"/>
    </a:accent3>
    <a:accent4>
      <a:srgbClr val="DADADA"/>
    </a:accent4>
    <a:accent5>
      <a:srgbClr val="FAF2C8"/>
    </a:accent5>
    <a:accent6>
      <a:srgbClr val="87BB59"/>
    </a:accent6>
    <a:hlink>
      <a:srgbClr val="66FFFF"/>
    </a:hlink>
    <a:folHlink>
      <a:srgbClr val="F9823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B7976A1138ED5041A02EF55EC6850E50" ma:contentTypeVersion="1" ma:contentTypeDescription="Create a new document." ma:contentTypeScope="" ma:versionID="04c1ef10a4cd3c9a1c4b3b515738e5bb">
  <xsd:schema xmlns:xsd="http://www.w3.org/2001/XMLSchema" xmlns:xs="http://www.w3.org/2001/XMLSchema" xmlns:p="http://schemas.microsoft.com/office/2006/metadata/properties" xmlns:ns2="ce702dbc-854a-42dd-af67-dde56e8239cb" targetNamespace="http://schemas.microsoft.com/office/2006/metadata/properties" ma:root="true" ma:fieldsID="2e2dc5dd6bc2d872407c7fe7ae848993" ns2:_="">
    <xsd:import namespace="ce702dbc-854a-42dd-af67-dde56e8239c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702dbc-854a-42dd-af67-dde56e8239c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Project Contact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ce702dbc-854a-42dd-af67-dde56e8239cb">DF6JW355AR5D-7747-60</_dlc_DocId>
    <_dlc_DocIdUrl xmlns="ce702dbc-854a-42dd-af67-dde56e8239cb">
      <Url>http://backbone.chetu.com/Education/_layouts/DocIdRedir.aspx?ID=DF6JW355AR5D-7747-60</Url>
      <Description>DF6JW355AR5D-7747-60</Description>
    </_dlc_DocIdUrl>
  </documentManagement>
</p:properties>
</file>

<file path=customXml/itemProps1.xml><?xml version="1.0" encoding="utf-8"?>
<ds:datastoreItem xmlns:ds="http://schemas.openxmlformats.org/officeDocument/2006/customXml" ds:itemID="{7CE3011B-35FD-4D19-A2B8-D9CFFF1F5B8D}"/>
</file>

<file path=customXml/itemProps2.xml><?xml version="1.0" encoding="utf-8"?>
<ds:datastoreItem xmlns:ds="http://schemas.openxmlformats.org/officeDocument/2006/customXml" ds:itemID="{B1D72D45-ABA7-4664-8940-A75C2D385195}"/>
</file>

<file path=customXml/itemProps3.xml><?xml version="1.0" encoding="utf-8"?>
<ds:datastoreItem xmlns:ds="http://schemas.openxmlformats.org/officeDocument/2006/customXml" ds:itemID="{940ED0BA-5FE5-45A5-B397-A656DA52DED1}"/>
</file>

<file path=customXml/itemProps4.xml><?xml version="1.0" encoding="utf-8"?>
<ds:datastoreItem xmlns:ds="http://schemas.openxmlformats.org/officeDocument/2006/customXml" ds:itemID="{72A70652-7608-4E0E-AD4F-EFB71EF309C0}"/>
</file>

<file path=docProps/app.xml><?xml version="1.0" encoding="utf-8"?>
<Properties xmlns="http://schemas.openxmlformats.org/officeDocument/2006/extended-properties" xmlns:vt="http://schemas.openxmlformats.org/officeDocument/2006/docPropsVTypes">
  <Template/>
  <TotalTime>2175</TotalTime>
  <Words>2096</Words>
  <Application>Microsoft Office PowerPoint</Application>
  <PresentationFormat>Widescreen</PresentationFormat>
  <Paragraphs>259</Paragraphs>
  <Slides>28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SimSun</vt:lpstr>
      <vt:lpstr>Arial</vt:lpstr>
      <vt:lpstr>Calibri</vt:lpstr>
      <vt:lpstr>Segoe</vt:lpstr>
      <vt:lpstr>Segoe Light</vt:lpstr>
      <vt:lpstr>Times New Roman</vt:lpstr>
      <vt:lpstr>Wingdings</vt:lpstr>
      <vt:lpstr>Wingdings 2</vt:lpstr>
      <vt:lpstr>TechEd06_Template</vt:lpstr>
      <vt:lpstr>IT Process / Workflow</vt:lpstr>
      <vt:lpstr>Team Details</vt:lpstr>
      <vt:lpstr>Team Hierarchy</vt:lpstr>
      <vt:lpstr>Work Flow of Desktop Support Team</vt:lpstr>
      <vt:lpstr>Daily Tasks</vt:lpstr>
      <vt:lpstr>User Creates ticket and it gets Assigned to respective System Admin</vt:lpstr>
      <vt:lpstr>We received the Ticket on Backbone (IT-Helpdesk)</vt:lpstr>
      <vt:lpstr>Following Process</vt:lpstr>
      <vt:lpstr>Work on Tickets</vt:lpstr>
      <vt:lpstr>Escalation to Server team</vt:lpstr>
      <vt:lpstr>User Handling</vt:lpstr>
      <vt:lpstr>Task Prioritization  </vt:lpstr>
      <vt:lpstr>Escalation Matrix</vt:lpstr>
      <vt:lpstr>Approval Process</vt:lpstr>
      <vt:lpstr>PowerPoint Presentation</vt:lpstr>
      <vt:lpstr>E-Mail Communication</vt:lpstr>
      <vt:lpstr>Updating Ticket </vt:lpstr>
      <vt:lpstr>Working on Report</vt:lpstr>
      <vt:lpstr>Working on New Joinee ticket</vt:lpstr>
      <vt:lpstr>Machine configuration for New Joinee</vt:lpstr>
      <vt:lpstr>Working on Seat Movement Tickets</vt:lpstr>
      <vt:lpstr>Daily Task</vt:lpstr>
      <vt:lpstr>Software Installation Using SCCM server</vt:lpstr>
      <vt:lpstr>ASM Update at every step</vt:lpstr>
      <vt:lpstr>Work on TM/ TL Change</vt:lpstr>
      <vt:lpstr>Tips and tricks</vt:lpstr>
      <vt:lpstr>Do’s and Don’t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Process</dc:title>
  <dc:creator>Pradeep Agrahari</dc:creator>
  <cp:lastModifiedBy>Pradeep Agrahari</cp:lastModifiedBy>
  <cp:revision>44</cp:revision>
  <dcterms:created xsi:type="dcterms:W3CDTF">2016-05-20T17:07:59Z</dcterms:created>
  <dcterms:modified xsi:type="dcterms:W3CDTF">2017-09-15T16:03:07Z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0x010100B7976A1138ED5041A02EF55EC6850E50</vt:lpwstr>
  </property>
  <property fmtid="{D5CDD505-2E9C-101B-9397-08002B2CF9AE}" pid="3" name="_dlc_DocIdItemGuid">
    <vt:lpwstr>5e179c57-ed10-4247-92b2-60c6daa1c2e5</vt:lpwstr>
  </property>
</Properties>
</file>