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6459200" cy="8775700"/>
  <p:notesSz cx="6858000" cy="9144000"/>
  <p:embeddedFontLst>
    <p:embeddedFont>
      <p:font typeface="Roboto Bold" panose="020B0604020202020204" charset="0"/>
      <p:regular r:id="rId6"/>
    </p:embeddedFont>
    <p:embeddedFont>
      <p:font typeface="Canva Sans Bold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 Bold Italics" panose="020B0604020202020204" charset="0"/>
      <p:regular r:id="rId12"/>
    </p:embeddedFont>
    <p:embeddedFont>
      <p:font typeface="Canva Sans Bold Italic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7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6470978" cy="8778240"/>
          </a:xfrm>
          <a:custGeom>
            <a:avLst/>
            <a:gdLst/>
            <a:ahLst/>
            <a:cxnLst/>
            <a:rect l="l" t="t" r="r" b="b"/>
            <a:pathLst>
              <a:path w="15124426" h="8778240">
                <a:moveTo>
                  <a:pt x="0" y="0"/>
                </a:moveTo>
                <a:lnTo>
                  <a:pt x="15124426" y="0"/>
                </a:lnTo>
                <a:lnTo>
                  <a:pt x="15124426" y="8778240"/>
                </a:lnTo>
                <a:lnTo>
                  <a:pt x="0" y="87782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</a:blip>
            <a:stretch>
              <a:fillRect t="-5744" b="-5744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764169" y="494712"/>
            <a:ext cx="10635918" cy="64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3"/>
              </a:lnSpc>
            </a:pPr>
            <a:r>
              <a:rPr lang="en-US" sz="3827" b="1" dirty="0">
                <a:solidFill>
                  <a:srgbClr val="004AAD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4th IEEE International Conference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" y="1135977"/>
            <a:ext cx="16459200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4"/>
              </a:lnSpc>
            </a:pPr>
            <a:r>
              <a:rPr lang="en-US" sz="2403" b="1" dirty="0">
                <a:solidFill>
                  <a:srgbClr val="004AAD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on</a:t>
            </a:r>
          </a:p>
          <a:p>
            <a:pPr algn="ctr">
              <a:lnSpc>
                <a:spcPts val="3605"/>
              </a:lnSpc>
            </a:pPr>
            <a:r>
              <a:rPr lang="en-US" sz="2403" b="1" dirty="0">
                <a:solidFill>
                  <a:srgbClr val="004AAD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Technology, Engineering, Management for Societal impact using Marketing, Entrepreneurship, and Talent </a:t>
            </a:r>
            <a:endParaRPr lang="en-US" sz="2403" b="1" dirty="0" smtClean="0">
              <a:solidFill>
                <a:srgbClr val="004AAD">
                  <a:alpha val="84706"/>
                </a:srgbClr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ctr">
              <a:lnSpc>
                <a:spcPts val="3605"/>
              </a:lnSpc>
            </a:pPr>
            <a:r>
              <a:rPr lang="en-US" sz="2403" b="1" dirty="0" smtClean="0">
                <a:solidFill>
                  <a:srgbClr val="004AAD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403" b="1" dirty="0">
                <a:solidFill>
                  <a:srgbClr val="004AAD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(TEMSMET 2025)</a:t>
            </a:r>
          </a:p>
          <a:p>
            <a:pPr algn="ctr">
              <a:lnSpc>
                <a:spcPts val="4037"/>
              </a:lnSpc>
            </a:pPr>
            <a:r>
              <a:rPr lang="en-US" sz="2403" b="1" i="1" dirty="0">
                <a:solidFill>
                  <a:srgbClr val="393F43">
                    <a:alpha val="84706"/>
                  </a:srgbClr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Conference Record Number: 65536</a:t>
            </a:r>
          </a:p>
          <a:p>
            <a:pPr algn="ctr">
              <a:lnSpc>
                <a:spcPts val="4037"/>
              </a:lnSpc>
            </a:pPr>
            <a:r>
              <a:rPr lang="en-US" sz="2403" b="1" dirty="0" smtClean="0">
                <a:solidFill>
                  <a:srgbClr val="99230A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08</a:t>
            </a:r>
            <a:r>
              <a:rPr lang="en-US" sz="2403" b="1" baseline="30000" dirty="0" smtClean="0">
                <a:solidFill>
                  <a:srgbClr val="99230A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th</a:t>
            </a:r>
            <a:r>
              <a:rPr lang="en-US" sz="2403" b="1" dirty="0" smtClean="0">
                <a:solidFill>
                  <a:srgbClr val="99230A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 to 10</a:t>
            </a:r>
            <a:r>
              <a:rPr lang="en-US" sz="2403" b="1" baseline="30000" dirty="0" smtClean="0">
                <a:solidFill>
                  <a:srgbClr val="99230A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th</a:t>
            </a:r>
            <a:r>
              <a:rPr lang="en-US" sz="2403" b="1" dirty="0" smtClean="0">
                <a:solidFill>
                  <a:srgbClr val="99230A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  </a:t>
            </a:r>
            <a:r>
              <a:rPr lang="en-US" sz="2403" b="1" dirty="0">
                <a:solidFill>
                  <a:srgbClr val="99230A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October </a:t>
            </a:r>
            <a:r>
              <a:rPr lang="en-US" sz="2403" b="1" dirty="0" smtClean="0">
                <a:solidFill>
                  <a:srgbClr val="99230A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2025,  </a:t>
            </a:r>
            <a:r>
              <a:rPr lang="en-US" sz="2403" b="1" dirty="0" smtClean="0">
                <a:solidFill>
                  <a:srgbClr val="310E06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Host </a:t>
            </a:r>
            <a:r>
              <a:rPr lang="en-US" sz="2403" b="1" dirty="0">
                <a:solidFill>
                  <a:srgbClr val="310E06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by: NIT Delhi </a:t>
            </a:r>
            <a:r>
              <a:rPr lang="en-US" sz="2403" b="1" dirty="0" smtClean="0">
                <a:solidFill>
                  <a:srgbClr val="310E06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&amp; </a:t>
            </a:r>
            <a:r>
              <a:rPr lang="en-US" sz="2403" b="1" dirty="0">
                <a:solidFill>
                  <a:srgbClr val="310E06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IEEE </a:t>
            </a:r>
            <a:r>
              <a:rPr lang="en-US" sz="2403" b="1" dirty="0" smtClean="0">
                <a:solidFill>
                  <a:srgbClr val="310E06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TEMS</a:t>
            </a:r>
            <a:endParaRPr lang="en-US" sz="2403" b="1" dirty="0">
              <a:solidFill>
                <a:srgbClr val="310E06">
                  <a:alpha val="84706"/>
                </a:srgbClr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914400" y="4774888"/>
            <a:ext cx="15253467" cy="2693045"/>
            <a:chOff x="-2495387" y="-25623"/>
            <a:chExt cx="20337956" cy="3590728"/>
          </a:xfrm>
        </p:grpSpPr>
        <p:sp>
          <p:nvSpPr>
            <p:cNvPr id="16" name="TextBox 16"/>
            <p:cNvSpPr txBox="1"/>
            <p:nvPr/>
          </p:nvSpPr>
          <p:spPr>
            <a:xfrm>
              <a:off x="-2495387" y="-25623"/>
              <a:ext cx="15497104" cy="3590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38"/>
                </a:lnSpc>
              </a:pPr>
              <a:r>
                <a:rPr lang="en-US" sz="3027" b="1" dirty="0">
                  <a:solidFill>
                    <a:srgbClr val="002060">
                      <a:alpha val="84706"/>
                    </a:srgbClr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PAPER ID:</a:t>
              </a:r>
            </a:p>
            <a:p>
              <a:pPr algn="l">
                <a:lnSpc>
                  <a:spcPts val="4238"/>
                </a:lnSpc>
              </a:pPr>
              <a:endParaRPr lang="en-US" sz="3027" b="1" dirty="0">
                <a:solidFill>
                  <a:srgbClr val="002060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  <a:p>
              <a:pPr algn="l">
                <a:lnSpc>
                  <a:spcPts val="4238"/>
                </a:lnSpc>
              </a:pPr>
              <a:r>
                <a:rPr lang="en-US" sz="3027" b="1" dirty="0">
                  <a:solidFill>
                    <a:srgbClr val="002060">
                      <a:alpha val="84706"/>
                    </a:srgbClr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TITLE :</a:t>
              </a:r>
            </a:p>
            <a:p>
              <a:pPr algn="l">
                <a:lnSpc>
                  <a:spcPts val="4238"/>
                </a:lnSpc>
              </a:pPr>
              <a:endParaRPr lang="en-US" sz="3027" b="1" dirty="0">
                <a:solidFill>
                  <a:srgbClr val="002060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  <a:p>
              <a:pPr algn="l">
                <a:lnSpc>
                  <a:spcPts val="4238"/>
                </a:lnSpc>
                <a:spcBef>
                  <a:spcPct val="0"/>
                </a:spcBef>
              </a:pPr>
              <a:r>
                <a:rPr lang="en-US" sz="3027" b="1" dirty="0">
                  <a:solidFill>
                    <a:srgbClr val="002060">
                      <a:alpha val="84706"/>
                    </a:srgbClr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AUTHORS :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680905"/>
              <a:ext cx="17842569" cy="534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408685" y="8453731"/>
            <a:ext cx="12245649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9"/>
              </a:lnSpc>
              <a:spcBef>
                <a:spcPct val="0"/>
              </a:spcBef>
            </a:pPr>
            <a:r>
              <a:rPr lang="en-US" sz="1499" b="1" i="1" spc="212">
                <a:solidFill>
                  <a:srgbClr val="004AAD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www.temsmet2025.org</a:t>
            </a:r>
          </a:p>
        </p:txBody>
      </p:sp>
      <p:sp>
        <p:nvSpPr>
          <p:cNvPr id="19" name="Freeform 3"/>
          <p:cNvSpPr/>
          <p:nvPr/>
        </p:nvSpPr>
        <p:spPr>
          <a:xfrm>
            <a:off x="13015127" y="203352"/>
            <a:ext cx="2101827" cy="801322"/>
          </a:xfrm>
          <a:custGeom>
            <a:avLst/>
            <a:gdLst/>
            <a:ahLst/>
            <a:cxnLst/>
            <a:rect l="l" t="t" r="r" b="b"/>
            <a:pathLst>
              <a:path w="2101827" h="801322">
                <a:moveTo>
                  <a:pt x="0" y="0"/>
                </a:moveTo>
                <a:lnTo>
                  <a:pt x="2101827" y="0"/>
                </a:lnTo>
                <a:lnTo>
                  <a:pt x="2101827" y="801322"/>
                </a:lnTo>
                <a:lnTo>
                  <a:pt x="0" y="8013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0" name="Freeform 4"/>
          <p:cNvSpPr/>
          <p:nvPr/>
        </p:nvSpPr>
        <p:spPr>
          <a:xfrm>
            <a:off x="15319262" y="287372"/>
            <a:ext cx="848605" cy="848605"/>
          </a:xfrm>
          <a:custGeom>
            <a:avLst/>
            <a:gdLst/>
            <a:ahLst/>
            <a:cxnLst/>
            <a:rect l="l" t="t" r="r" b="b"/>
            <a:pathLst>
              <a:path w="848605" h="848605">
                <a:moveTo>
                  <a:pt x="0" y="0"/>
                </a:moveTo>
                <a:lnTo>
                  <a:pt x="848605" y="0"/>
                </a:lnTo>
                <a:lnTo>
                  <a:pt x="848605" y="848605"/>
                </a:lnTo>
                <a:lnTo>
                  <a:pt x="0" y="8486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1032" name="Picture 8" descr="TEMSMET 2025 conference logo hosted by NIT Delh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96329"/>
            <a:ext cx="2819400" cy="86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73270" y="8045196"/>
            <a:ext cx="13408106" cy="79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4"/>
              </a:lnSpc>
            </a:pPr>
            <a:r>
              <a:rPr lang="en-US" sz="1200" b="1" spc="72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2025 IEEE 4th International Conference on Technology, Engineering, Management for Societal impact using Marketing, Entrepreneurship and Talent (TEMSMET)  Conference Record No: - #65536,  NIT Delhi.  </a:t>
            </a:r>
            <a:r>
              <a:rPr lang="en-US" sz="1200" b="1" spc="72" dirty="0">
                <a:solidFill>
                  <a:srgbClr val="99230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www.temsmet2025.org</a:t>
            </a:r>
          </a:p>
          <a:p>
            <a:pPr algn="l">
              <a:lnSpc>
                <a:spcPts val="1991"/>
              </a:lnSpc>
            </a:pPr>
            <a:endParaRPr lang="en-US" sz="1200" b="1" spc="72" dirty="0">
              <a:solidFill>
                <a:srgbClr val="99230A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7900416"/>
            <a:ext cx="2101827" cy="801322"/>
          </a:xfrm>
          <a:custGeom>
            <a:avLst/>
            <a:gdLst/>
            <a:ahLst/>
            <a:cxnLst/>
            <a:rect l="l" t="t" r="r" b="b"/>
            <a:pathLst>
              <a:path w="2101827" h="801322">
                <a:moveTo>
                  <a:pt x="0" y="0"/>
                </a:moveTo>
                <a:lnTo>
                  <a:pt x="2101827" y="0"/>
                </a:lnTo>
                <a:lnTo>
                  <a:pt x="2101827" y="801322"/>
                </a:lnTo>
                <a:lnTo>
                  <a:pt x="0" y="80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47862" y="7900416"/>
            <a:ext cx="848605" cy="848605"/>
          </a:xfrm>
          <a:custGeom>
            <a:avLst/>
            <a:gdLst/>
            <a:ahLst/>
            <a:cxnLst/>
            <a:rect l="l" t="t" r="r" b="b"/>
            <a:pathLst>
              <a:path w="848605" h="848605">
                <a:moveTo>
                  <a:pt x="0" y="0"/>
                </a:moveTo>
                <a:lnTo>
                  <a:pt x="848605" y="0"/>
                </a:lnTo>
                <a:lnTo>
                  <a:pt x="848605" y="848605"/>
                </a:lnTo>
                <a:lnTo>
                  <a:pt x="0" y="8486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85940" y="5290496"/>
            <a:ext cx="13381927" cy="41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4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73270" y="8045196"/>
            <a:ext cx="13408106" cy="79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4"/>
              </a:lnSpc>
            </a:pPr>
            <a:r>
              <a:rPr lang="en-US" sz="1200" b="1" spc="72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2025 IEEE 4th International Conference on Technology, Engineering, Management for Societal impact using Marketing, Entrepreneurship and Talent (TEMSMET)  Conference Record No: - #65536,  NIT Delhi.  </a:t>
            </a:r>
            <a:r>
              <a:rPr lang="en-US" sz="1200" b="1" spc="72">
                <a:solidFill>
                  <a:srgbClr val="99230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www.temsmet2025.org</a:t>
            </a:r>
          </a:p>
          <a:p>
            <a:pPr algn="l">
              <a:lnSpc>
                <a:spcPts val="1991"/>
              </a:lnSpc>
            </a:pPr>
            <a:endParaRPr lang="en-US" sz="1200" b="1" spc="72">
              <a:solidFill>
                <a:srgbClr val="99230A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7900416"/>
            <a:ext cx="2101827" cy="801322"/>
          </a:xfrm>
          <a:custGeom>
            <a:avLst/>
            <a:gdLst/>
            <a:ahLst/>
            <a:cxnLst/>
            <a:rect l="l" t="t" r="r" b="b"/>
            <a:pathLst>
              <a:path w="2101827" h="801322">
                <a:moveTo>
                  <a:pt x="0" y="0"/>
                </a:moveTo>
                <a:lnTo>
                  <a:pt x="2101827" y="0"/>
                </a:lnTo>
                <a:lnTo>
                  <a:pt x="2101827" y="801322"/>
                </a:lnTo>
                <a:lnTo>
                  <a:pt x="0" y="80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47862" y="7900416"/>
            <a:ext cx="848605" cy="848605"/>
          </a:xfrm>
          <a:custGeom>
            <a:avLst/>
            <a:gdLst/>
            <a:ahLst/>
            <a:cxnLst/>
            <a:rect l="l" t="t" r="r" b="b"/>
            <a:pathLst>
              <a:path w="848605" h="848605">
                <a:moveTo>
                  <a:pt x="0" y="0"/>
                </a:moveTo>
                <a:lnTo>
                  <a:pt x="848605" y="0"/>
                </a:lnTo>
                <a:lnTo>
                  <a:pt x="848605" y="848605"/>
                </a:lnTo>
                <a:lnTo>
                  <a:pt x="0" y="8486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85940" y="5290496"/>
            <a:ext cx="13381927" cy="41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4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73270" y="8045196"/>
            <a:ext cx="13408106" cy="79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4"/>
              </a:lnSpc>
            </a:pPr>
            <a:r>
              <a:rPr lang="en-US" sz="1200" b="1" spc="72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2025 IEEE 4th International Conference on Technology, Engineering, Management for Societal impact using Marketing, Entrepreneurship and Talent (TEMSMET)  Conference Record No: - #65536,  NIT Delhi.  </a:t>
            </a:r>
            <a:r>
              <a:rPr lang="en-US" sz="1200" b="1" spc="72">
                <a:solidFill>
                  <a:srgbClr val="99230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www.temsmet2025.org</a:t>
            </a:r>
          </a:p>
          <a:p>
            <a:pPr algn="l">
              <a:lnSpc>
                <a:spcPts val="1991"/>
              </a:lnSpc>
            </a:pPr>
            <a:endParaRPr lang="en-US" sz="1200" b="1" spc="72">
              <a:solidFill>
                <a:srgbClr val="99230A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0" y="7900416"/>
            <a:ext cx="2101827" cy="801322"/>
          </a:xfrm>
          <a:custGeom>
            <a:avLst/>
            <a:gdLst/>
            <a:ahLst/>
            <a:cxnLst/>
            <a:rect l="l" t="t" r="r" b="b"/>
            <a:pathLst>
              <a:path w="2101827" h="801322">
                <a:moveTo>
                  <a:pt x="0" y="0"/>
                </a:moveTo>
                <a:lnTo>
                  <a:pt x="2101827" y="0"/>
                </a:lnTo>
                <a:lnTo>
                  <a:pt x="2101827" y="801322"/>
                </a:lnTo>
                <a:lnTo>
                  <a:pt x="0" y="80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47862" y="7900416"/>
            <a:ext cx="848605" cy="848605"/>
          </a:xfrm>
          <a:custGeom>
            <a:avLst/>
            <a:gdLst/>
            <a:ahLst/>
            <a:cxnLst/>
            <a:rect l="l" t="t" r="r" b="b"/>
            <a:pathLst>
              <a:path w="848605" h="848605">
                <a:moveTo>
                  <a:pt x="0" y="0"/>
                </a:moveTo>
                <a:lnTo>
                  <a:pt x="848605" y="0"/>
                </a:lnTo>
                <a:lnTo>
                  <a:pt x="848605" y="848605"/>
                </a:lnTo>
                <a:lnTo>
                  <a:pt x="0" y="8486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38637" y="3417023"/>
            <a:ext cx="13381927" cy="97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4"/>
              </a:lnSpc>
              <a:spcBef>
                <a:spcPct val="0"/>
              </a:spcBef>
            </a:pPr>
            <a:r>
              <a:rPr lang="en-US" sz="5603" b="1">
                <a:solidFill>
                  <a:srgbClr val="004AAD">
                    <a:alpha val="84706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159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Roboto Bold</vt:lpstr>
      <vt:lpstr>Arial</vt:lpstr>
      <vt:lpstr>Canva Sans Bold</vt:lpstr>
      <vt:lpstr>Calibri</vt:lpstr>
      <vt:lpstr>Roboto Bold Italics</vt:lpstr>
      <vt:lpstr>Canva Sans Bold Italics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Banner180x96</dc:title>
  <dc:creator>Devanathan M</dc:creator>
  <cp:lastModifiedBy>Devanathan M</cp:lastModifiedBy>
  <cp:revision>4</cp:revision>
  <dcterms:created xsi:type="dcterms:W3CDTF">2006-08-16T00:00:00Z</dcterms:created>
  <dcterms:modified xsi:type="dcterms:W3CDTF">2025-09-23T08:21:10Z</dcterms:modified>
  <dc:identifier>DAGzxz4O140</dc:identifier>
</cp:coreProperties>
</file>