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7393-DCF6-A867-0F35-74AF1FF9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BA40-48D2-6212-EE33-873DBF25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E325-2F5F-9AB0-F50C-A319A95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F850-F01D-4C7F-9086-164D50E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8B10-A607-C206-E0DB-BC7F827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2A79-07EA-3A0E-907A-0796D4C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BE10-212F-969E-6527-D08B5D81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930E-3EB9-5E03-5618-EA8BB074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2EE0-4174-AA33-CD47-BF65324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2DC3-EA16-B716-7E0B-EC297B3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C133D-2070-8B2D-262E-A8542194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EDD85-C82F-74C2-6105-00FE38BB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BD37-C7CE-565E-50CE-83C8D1B2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0009-5E6B-9009-EC7C-EB29E49F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DA22-D72D-4EBB-BDB6-E2BEB00E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6034-BF9D-9414-1332-0764CB46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4549-E4D1-7638-FCB5-CC61D311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86F1-C4CB-CDDF-EF68-A448E7C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EC74-C938-6C9B-3E34-A5FFCF6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CB0E-4575-33D8-F246-BBA98244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7CBA-597B-3C8C-4843-47BE5A02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9F770-5CB7-8F07-C900-3D0F15C28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4CC8-4164-B632-EB92-FB69DC76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11F6-E9DF-C080-1682-D7E4D2B2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B59A-4110-CEB4-B5FE-2281B4BA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D0DF-A457-84EE-A08F-71948872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1082-E47F-16E6-EF5A-022F1F6A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EE4AF-DFB3-9471-4AB9-C7DDAD95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5757-F8D1-7997-2577-92764870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ED46D-744C-3003-1D8C-3DA8E046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5513-1085-4807-54AC-AD969F47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DDEB-F88F-97B0-F0AE-9BF0E803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1EF8E-5F1F-A934-09F8-701DCC8D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DF68D-2D09-9A7B-684F-1E9B6FF7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8A8C-8B29-C785-50D1-3034C02F5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93B6F-6269-3DDC-930C-94D2AA0D0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0B686-9D7E-BC63-0487-A61A138D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1BC41-332E-7170-7030-17897B1C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2B1A-4ABA-EF70-4A75-9C041BAA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DDA5-0EA5-4CD8-0D36-D9723E5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0939A-CADD-EFDB-FE95-2623CD4C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F1782-8111-1A25-1BF7-C9671DDC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DC39A-D516-DBC0-1740-2E0D1D4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54F22-7EBA-363A-BE0F-FD308BC8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44092-3279-0689-E1BC-04491C9F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74FF-A2B9-BD95-DD46-8F38C9D1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3C51-EDB7-263C-04EF-11CF37EA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8BF7-81CA-D36B-E9D4-EBB8D48A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A6CFC-CE56-3935-3F21-3248DD6B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FE05-7945-E2E0-0CEF-6C0A933B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C55DB-6F82-D170-767F-CE99EE43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A848-79AD-D6B4-8414-7769B088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5DEB-7026-F987-0C08-5FA10373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3A75D-9EF2-8E19-CDC6-AE91B958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883E8-F9C7-3FDD-040A-D9B56EFD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CE387-352B-DCD0-41C5-FAE6B316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7D3D-3937-BBBE-EF3B-1071AD13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382B-18C5-6EEA-D8D8-EB58D769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615D-50FB-9751-74AA-C3D67CC9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9F57-67EA-4390-C07F-60C445B5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FB5A-1FFE-6341-8803-99CD6BA19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9064-635C-134C-B027-CBA7F3F423EB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33DF-F441-C3BF-1AC3-59D809F9F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D1F6-1EBC-1E42-A568-5260E3567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CF9F-AE3B-E44D-B3CE-CD87F973A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63780-F7D4-8CF6-A51D-495EDCEBDE2F}"/>
              </a:ext>
            </a:extLst>
          </p:cNvPr>
          <p:cNvSpPr txBox="1"/>
          <p:nvPr/>
        </p:nvSpPr>
        <p:spPr>
          <a:xfrm>
            <a:off x="680224" y="345688"/>
            <a:ext cx="113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Literature Survey: RF fingerprinting and classification of RF emitters using Machine learning/ Deep learning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BA7C68-F4A3-CDBD-D4CF-A68B29E3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8560"/>
              </p:ext>
            </p:extLst>
          </p:nvPr>
        </p:nvGraphicFramePr>
        <p:xfrm>
          <a:off x="816517" y="715020"/>
          <a:ext cx="10245490" cy="445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9916">
                  <a:extLst>
                    <a:ext uri="{9D8B030D-6E8A-4147-A177-3AD203B41FA5}">
                      <a16:colId xmlns:a16="http://schemas.microsoft.com/office/drawing/2014/main" val="967103271"/>
                    </a:ext>
                  </a:extLst>
                </a:gridCol>
                <a:gridCol w="1226016">
                  <a:extLst>
                    <a:ext uri="{9D8B030D-6E8A-4147-A177-3AD203B41FA5}">
                      <a16:colId xmlns:a16="http://schemas.microsoft.com/office/drawing/2014/main" val="1188592055"/>
                    </a:ext>
                  </a:extLst>
                </a:gridCol>
                <a:gridCol w="1031362">
                  <a:extLst>
                    <a:ext uri="{9D8B030D-6E8A-4147-A177-3AD203B41FA5}">
                      <a16:colId xmlns:a16="http://schemas.microsoft.com/office/drawing/2014/main" val="1966405818"/>
                    </a:ext>
                  </a:extLst>
                </a:gridCol>
                <a:gridCol w="2049098">
                  <a:extLst>
                    <a:ext uri="{9D8B030D-6E8A-4147-A177-3AD203B41FA5}">
                      <a16:colId xmlns:a16="http://schemas.microsoft.com/office/drawing/2014/main" val="2182993959"/>
                    </a:ext>
                  </a:extLst>
                </a:gridCol>
                <a:gridCol w="2049098">
                  <a:extLst>
                    <a:ext uri="{9D8B030D-6E8A-4147-A177-3AD203B41FA5}">
                      <a16:colId xmlns:a16="http://schemas.microsoft.com/office/drawing/2014/main" val="3080567845"/>
                    </a:ext>
                  </a:extLst>
                </a:gridCol>
              </a:tblGrid>
              <a:tr h="381181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3703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r>
                        <a:rPr lang="en-US" sz="1400" dirty="0"/>
                        <a:t>Deep Learning for RF fingerprinting: A Massive experimental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9367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and Embedded Deep Learning on FPGA </a:t>
                      </a:r>
                      <a:endParaRPr lang="en-GB" sz="1400" dirty="0"/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RF Signal Classification </a:t>
                      </a:r>
                      <a:endParaRPr lang="en-GB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41149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Device Identification Based on RF Oscillator Imperfections 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6051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Comprehensive Survey on Radio Frequency (RF) 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Fingerprinting: Traditional Approaches, Deep 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Learning, and Open Challenges 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09838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28810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73865"/>
                  </a:ext>
                </a:extLst>
              </a:tr>
              <a:tr h="381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3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4383-FF6D-205D-0079-B5848E72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829A-478E-308B-4A64-FE459344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A585-7125-F090-D771-333E3C3D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current methods to handle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DF37-A996-5B88-2A42-6D334AD2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930-66DC-93BF-0CF8-B304AFF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362F-0765-BAA9-B8AC-600EF8A0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8F1A-5FEB-A5C9-8576-C44DBB8B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DA63-3650-F903-3F1D-A7EED659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271-E782-5A9F-CC34-3D9CF28E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on Data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0F8D-0C05-466F-D558-12CEE785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AE90-9E41-DFA2-A91A-747994E2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fingerprinting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3AD4-73D1-812F-74F4-86B807E4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CAF4-BEA6-3154-B348-AA1AC52C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C23C-D572-4D37-0EDD-7D80475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waveform</a:t>
            </a:r>
          </a:p>
          <a:p>
            <a:r>
              <a:rPr lang="en-US" dirty="0"/>
              <a:t>Sampling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6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E27D-5588-245D-3597-1C302576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RF emitters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9C09-4C85-6EA7-C919-7DB7C23F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48ED-C51F-E5D1-2D39-CC11864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41D1-BFD6-814A-A768-F2D53D33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5604-6B22-375E-A11E-EAD1FD6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F58-1CF3-4124-1FB7-82249921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209C-97FE-8621-4128-83BCB05A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implmentation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84C8-05B2-B062-B025-09EEBF87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605C-C921-C840-DF1D-2867F6C4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3DA6-1364-C28D-6AEF-B8353890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105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Papers on Data Drift</vt:lpstr>
      <vt:lpstr>RF fingerprinting</vt:lpstr>
      <vt:lpstr>Technical Details</vt:lpstr>
      <vt:lpstr>Why RF emitters classification?</vt:lpstr>
      <vt:lpstr>Current Methods</vt:lpstr>
      <vt:lpstr>Thesis objective</vt:lpstr>
      <vt:lpstr>Current implmentation</vt:lpstr>
      <vt:lpstr>Features and drawbacks</vt:lpstr>
      <vt:lpstr>Data Drift</vt:lpstr>
      <vt:lpstr>What are current methods to handle it?</vt:lpstr>
      <vt:lpstr>Approach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[Student] Pradnya Patil</dc:creator>
  <cp:lastModifiedBy>[Student] Pradnya Patil</cp:lastModifiedBy>
  <cp:revision>1</cp:revision>
  <dcterms:created xsi:type="dcterms:W3CDTF">2023-04-19T08:38:36Z</dcterms:created>
  <dcterms:modified xsi:type="dcterms:W3CDTF">2023-04-19T15:16:28Z</dcterms:modified>
</cp:coreProperties>
</file>