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587A78-5298-456F-9715-A8BBA890642F}" v="42" dt="2024-12-17T11:40:49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188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ep Deb" userId="5a442f4a1d5dd81a" providerId="LiveId" clId="{12587A78-5298-456F-9715-A8BBA890642F}"/>
    <pc:docChg chg="undo custSel addSld modSld modMainMaster">
      <pc:chgData name="Sandeep Deb" userId="5a442f4a1d5dd81a" providerId="LiveId" clId="{12587A78-5298-456F-9715-A8BBA890642F}" dt="2024-12-17T11:40:49.023" v="120"/>
      <pc:docMkLst>
        <pc:docMk/>
      </pc:docMkLst>
      <pc:sldChg chg="addSp delSp modSp mod modTransition addAnim delAnim">
        <pc:chgData name="Sandeep Deb" userId="5a442f4a1d5dd81a" providerId="LiveId" clId="{12587A78-5298-456F-9715-A8BBA890642F}" dt="2024-12-17T11:38:39.931" v="98"/>
        <pc:sldMkLst>
          <pc:docMk/>
          <pc:sldMk cId="0" sldId="256"/>
        </pc:sldMkLst>
        <pc:spChg chg="mod">
          <ac:chgData name="Sandeep Deb" userId="5a442f4a1d5dd81a" providerId="LiveId" clId="{12587A78-5298-456F-9715-A8BBA890642F}" dt="2024-12-17T10:34:32.920" v="82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Sandeep Deb" userId="5a442f4a1d5dd81a" providerId="LiveId" clId="{12587A78-5298-456F-9715-A8BBA890642F}" dt="2024-12-17T10:34:32.920" v="82" actId="26606"/>
          <ac:spMkLst>
            <pc:docMk/>
            <pc:sldMk cId="0" sldId="256"/>
            <ac:spMk id="3" creationId="{00000000-0000-0000-0000-000000000000}"/>
          </ac:spMkLst>
        </pc:spChg>
        <pc:spChg chg="mod ord">
          <ac:chgData name="Sandeep Deb" userId="5a442f4a1d5dd81a" providerId="LiveId" clId="{12587A78-5298-456F-9715-A8BBA890642F}" dt="2024-12-17T10:34:32.920" v="82" actId="26606"/>
          <ac:spMkLst>
            <pc:docMk/>
            <pc:sldMk cId="0" sldId="256"/>
            <ac:spMk id="4" creationId="{1F938DA8-DD6C-BDDC-BA7E-8F849C546C5D}"/>
          </ac:spMkLst>
        </pc:spChg>
        <pc:spChg chg="mod ord">
          <ac:chgData name="Sandeep Deb" userId="5a442f4a1d5dd81a" providerId="LiveId" clId="{12587A78-5298-456F-9715-A8BBA890642F}" dt="2024-12-17T10:34:32.920" v="82" actId="26606"/>
          <ac:spMkLst>
            <pc:docMk/>
            <pc:sldMk cId="0" sldId="256"/>
            <ac:spMk id="5" creationId="{8CFFC1A4-AA70-3AFE-2D7D-F01DED858841}"/>
          </ac:spMkLst>
        </pc:spChg>
        <pc:spChg chg="mod">
          <ac:chgData name="Sandeep Deb" userId="5a442f4a1d5dd81a" providerId="LiveId" clId="{12587A78-5298-456F-9715-A8BBA890642F}" dt="2024-12-17T10:34:32.920" v="82" actId="26606"/>
          <ac:spMkLst>
            <pc:docMk/>
            <pc:sldMk cId="0" sldId="256"/>
            <ac:spMk id="6" creationId="{82DB8F0A-FB46-B783-17AA-EA454F308201}"/>
          </ac:spMkLst>
        </pc:spChg>
        <pc:spChg chg="add del">
          <ac:chgData name="Sandeep Deb" userId="5a442f4a1d5dd81a" providerId="LiveId" clId="{12587A78-5298-456F-9715-A8BBA890642F}" dt="2024-12-17T10:33:10.164" v="75" actId="26606"/>
          <ac:spMkLst>
            <pc:docMk/>
            <pc:sldMk cId="0" sldId="256"/>
            <ac:spMk id="35" creationId="{0262E669-7774-4EAE-BBCE-F9FFE664D513}"/>
          </ac:spMkLst>
        </pc:spChg>
        <pc:spChg chg="add del">
          <ac:chgData name="Sandeep Deb" userId="5a442f4a1d5dd81a" providerId="LiveId" clId="{12587A78-5298-456F-9715-A8BBA890642F}" dt="2024-12-17T10:33:10.164" v="75" actId="26606"/>
          <ac:spMkLst>
            <pc:docMk/>
            <pc:sldMk cId="0" sldId="256"/>
            <ac:spMk id="36" creationId="{D0838CA9-6736-4868-BAC7-C020254B5B07}"/>
          </ac:spMkLst>
        </pc:spChg>
        <pc:spChg chg="add del">
          <ac:chgData name="Sandeep Deb" userId="5a442f4a1d5dd81a" providerId="LiveId" clId="{12587A78-5298-456F-9715-A8BBA890642F}" dt="2024-12-17T10:33:10.164" v="75" actId="26606"/>
          <ac:spMkLst>
            <pc:docMk/>
            <pc:sldMk cId="0" sldId="256"/>
            <ac:spMk id="37" creationId="{6AA9F379-605C-48FC-AA29-73D667134AED}"/>
          </ac:spMkLst>
        </pc:spChg>
        <pc:spChg chg="add del">
          <ac:chgData name="Sandeep Deb" userId="5a442f4a1d5dd81a" providerId="LiveId" clId="{12587A78-5298-456F-9715-A8BBA890642F}" dt="2024-12-17T10:32:04.566" v="64" actId="26606"/>
          <ac:spMkLst>
            <pc:docMk/>
            <pc:sldMk cId="0" sldId="256"/>
            <ac:spMk id="42" creationId="{6F5A5072-7B47-4D32-B52A-4EBBF590B8A5}"/>
          </ac:spMkLst>
        </pc:spChg>
        <pc:spChg chg="add del">
          <ac:chgData name="Sandeep Deb" userId="5a442f4a1d5dd81a" providerId="LiveId" clId="{12587A78-5298-456F-9715-A8BBA890642F}" dt="2024-12-17T10:32:13.857" v="68" actId="26606"/>
          <ac:spMkLst>
            <pc:docMk/>
            <pc:sldMk cId="0" sldId="256"/>
            <ac:spMk id="43" creationId="{EB0222B5-B739-82A9-5CCC-C5585AE12A69}"/>
          </ac:spMkLst>
        </pc:spChg>
        <pc:spChg chg="add del">
          <ac:chgData name="Sandeep Deb" userId="5a442f4a1d5dd81a" providerId="LiveId" clId="{12587A78-5298-456F-9715-A8BBA890642F}" dt="2024-12-17T10:32:04.566" v="64" actId="26606"/>
          <ac:spMkLst>
            <pc:docMk/>
            <pc:sldMk cId="0" sldId="256"/>
            <ac:spMk id="44" creationId="{9715DAF0-AE1B-46C9-8A6B-DB2AA05AB91D}"/>
          </ac:spMkLst>
        </pc:spChg>
        <pc:spChg chg="add del">
          <ac:chgData name="Sandeep Deb" userId="5a442f4a1d5dd81a" providerId="LiveId" clId="{12587A78-5298-456F-9715-A8BBA890642F}" dt="2024-12-17T10:32:13.857" v="68" actId="26606"/>
          <ac:spMkLst>
            <pc:docMk/>
            <pc:sldMk cId="0" sldId="256"/>
            <ac:spMk id="45" creationId="{5BE23E75-E7E9-4D9F-6D25-5512363F8621}"/>
          </ac:spMkLst>
        </pc:spChg>
        <pc:spChg chg="add del">
          <ac:chgData name="Sandeep Deb" userId="5a442f4a1d5dd81a" providerId="LiveId" clId="{12587A78-5298-456F-9715-A8BBA890642F}" dt="2024-12-17T10:32:04.566" v="64" actId="26606"/>
          <ac:spMkLst>
            <pc:docMk/>
            <pc:sldMk cId="0" sldId="256"/>
            <ac:spMk id="46" creationId="{6016219D-510E-4184-9090-6D5578A87BD1}"/>
          </ac:spMkLst>
        </pc:spChg>
        <pc:spChg chg="add del">
          <ac:chgData name="Sandeep Deb" userId="5a442f4a1d5dd81a" providerId="LiveId" clId="{12587A78-5298-456F-9715-A8BBA890642F}" dt="2024-12-17T10:32:04.566" v="64" actId="26606"/>
          <ac:spMkLst>
            <pc:docMk/>
            <pc:sldMk cId="0" sldId="256"/>
            <ac:spMk id="48" creationId="{AFF4A713-7B75-4B21-90D7-5AB19547C728}"/>
          </ac:spMkLst>
        </pc:spChg>
        <pc:spChg chg="add del">
          <ac:chgData name="Sandeep Deb" userId="5a442f4a1d5dd81a" providerId="LiveId" clId="{12587A78-5298-456F-9715-A8BBA890642F}" dt="2024-12-17T10:32:04.566" v="64" actId="26606"/>
          <ac:spMkLst>
            <pc:docMk/>
            <pc:sldMk cId="0" sldId="256"/>
            <ac:spMk id="50" creationId="{DC631C0B-6DA6-4E57-8231-CE32B3434A7E}"/>
          </ac:spMkLst>
        </pc:spChg>
        <pc:spChg chg="add del">
          <ac:chgData name="Sandeep Deb" userId="5a442f4a1d5dd81a" providerId="LiveId" clId="{12587A78-5298-456F-9715-A8BBA890642F}" dt="2024-12-17T10:32:04.566" v="64" actId="26606"/>
          <ac:spMkLst>
            <pc:docMk/>
            <pc:sldMk cId="0" sldId="256"/>
            <ac:spMk id="52" creationId="{C29501E6-A978-4A61-9689-9085AF97A53A}"/>
          </ac:spMkLst>
        </pc:spChg>
        <pc:spChg chg="add del">
          <ac:chgData name="Sandeep Deb" userId="5a442f4a1d5dd81a" providerId="LiveId" clId="{12587A78-5298-456F-9715-A8BBA890642F}" dt="2024-12-17T10:32:21.985" v="70" actId="26606"/>
          <ac:spMkLst>
            <pc:docMk/>
            <pc:sldMk cId="0" sldId="256"/>
            <ac:spMk id="53" creationId="{A3363022-C969-41E9-8EB2-E4C94908C1FA}"/>
          </ac:spMkLst>
        </pc:spChg>
        <pc:spChg chg="add del">
          <ac:chgData name="Sandeep Deb" userId="5a442f4a1d5dd81a" providerId="LiveId" clId="{12587A78-5298-456F-9715-A8BBA890642F}" dt="2024-12-17T10:32:21.985" v="70" actId="26606"/>
          <ac:spMkLst>
            <pc:docMk/>
            <pc:sldMk cId="0" sldId="256"/>
            <ac:spMk id="54" creationId="{8D1AD6B3-BE88-4CEB-BA17-790657CC4729}"/>
          </ac:spMkLst>
        </pc:spChg>
        <pc:spChg chg="add del">
          <ac:chgData name="Sandeep Deb" userId="5a442f4a1d5dd81a" providerId="LiveId" clId="{12587A78-5298-456F-9715-A8BBA890642F}" dt="2024-12-17T10:32:33.489" v="72" actId="26606"/>
          <ac:spMkLst>
            <pc:docMk/>
            <pc:sldMk cId="0" sldId="256"/>
            <ac:spMk id="58" creationId="{65219498-D544-41AC-98FE-8F956EF66A62}"/>
          </ac:spMkLst>
        </pc:spChg>
        <pc:spChg chg="add del">
          <ac:chgData name="Sandeep Deb" userId="5a442f4a1d5dd81a" providerId="LiveId" clId="{12587A78-5298-456F-9715-A8BBA890642F}" dt="2024-12-17T10:32:33.489" v="72" actId="26606"/>
          <ac:spMkLst>
            <pc:docMk/>
            <pc:sldMk cId="0" sldId="256"/>
            <ac:spMk id="59" creationId="{F500DBFC-17A9-4E0A-AEE2-A49F9AEEF0FD}"/>
          </ac:spMkLst>
        </pc:spChg>
        <pc:spChg chg="add del">
          <ac:chgData name="Sandeep Deb" userId="5a442f4a1d5dd81a" providerId="LiveId" clId="{12587A78-5298-456F-9715-A8BBA890642F}" dt="2024-12-17T10:33:10.141" v="74" actId="26606"/>
          <ac:spMkLst>
            <pc:docMk/>
            <pc:sldMk cId="0" sldId="256"/>
            <ac:spMk id="67" creationId="{A8DB9CD9-59B1-4D73-BC4C-98796A48EF9B}"/>
          </ac:spMkLst>
        </pc:spChg>
        <pc:spChg chg="add del">
          <ac:chgData name="Sandeep Deb" userId="5a442f4a1d5dd81a" providerId="LiveId" clId="{12587A78-5298-456F-9715-A8BBA890642F}" dt="2024-12-17T10:33:10.141" v="74" actId="26606"/>
          <ac:spMkLst>
            <pc:docMk/>
            <pc:sldMk cId="0" sldId="256"/>
            <ac:spMk id="68" creationId="{8874A6A9-41FF-4E33-AFA8-F9F81436A59E}"/>
          </ac:spMkLst>
        </pc:spChg>
        <pc:spChg chg="add del">
          <ac:chgData name="Sandeep Deb" userId="5a442f4a1d5dd81a" providerId="LiveId" clId="{12587A78-5298-456F-9715-A8BBA890642F}" dt="2024-12-17T10:34:32.920" v="82" actId="26606"/>
          <ac:spMkLst>
            <pc:docMk/>
            <pc:sldMk cId="0" sldId="256"/>
            <ac:spMk id="76" creationId="{65219498-D544-41AC-98FE-8F956EF66A62}"/>
          </ac:spMkLst>
        </pc:spChg>
        <pc:spChg chg="add del">
          <ac:chgData name="Sandeep Deb" userId="5a442f4a1d5dd81a" providerId="LiveId" clId="{12587A78-5298-456F-9715-A8BBA890642F}" dt="2024-12-17T10:34:32.920" v="82" actId="26606"/>
          <ac:spMkLst>
            <pc:docMk/>
            <pc:sldMk cId="0" sldId="256"/>
            <ac:spMk id="77" creationId="{F500DBFC-17A9-4E0A-AEE2-A49F9AEEF0FD}"/>
          </ac:spMkLst>
        </pc:spChg>
        <pc:spChg chg="add del">
          <ac:chgData name="Sandeep Deb" userId="5a442f4a1d5dd81a" providerId="LiveId" clId="{12587A78-5298-456F-9715-A8BBA890642F}" dt="2024-12-17T10:34:32.905" v="81" actId="26606"/>
          <ac:spMkLst>
            <pc:docMk/>
            <pc:sldMk cId="0" sldId="256"/>
            <ac:spMk id="88" creationId="{337940BB-FBC4-492E-BD92-3B7B914D0EAE}"/>
          </ac:spMkLst>
        </pc:spChg>
        <pc:spChg chg="add del">
          <ac:chgData name="Sandeep Deb" userId="5a442f4a1d5dd81a" providerId="LiveId" clId="{12587A78-5298-456F-9715-A8BBA890642F}" dt="2024-12-17T10:34:32.905" v="81" actId="26606"/>
          <ac:spMkLst>
            <pc:docMk/>
            <pc:sldMk cId="0" sldId="256"/>
            <ac:spMk id="90" creationId="{3FCFB1DE-0B7E-48CC-BA90-B2AB0889F9D6}"/>
          </ac:spMkLst>
        </pc:spChg>
        <pc:spChg chg="add">
          <ac:chgData name="Sandeep Deb" userId="5a442f4a1d5dd81a" providerId="LiveId" clId="{12587A78-5298-456F-9715-A8BBA890642F}" dt="2024-12-17T10:34:32.920" v="82" actId="26606"/>
          <ac:spMkLst>
            <pc:docMk/>
            <pc:sldMk cId="0" sldId="256"/>
            <ac:spMk id="92" creationId="{89F9D4E8-0639-444B-949B-9518585061AF}"/>
          </ac:spMkLst>
        </pc:spChg>
        <pc:spChg chg="add">
          <ac:chgData name="Sandeep Deb" userId="5a442f4a1d5dd81a" providerId="LiveId" clId="{12587A78-5298-456F-9715-A8BBA890642F}" dt="2024-12-17T10:34:32.920" v="82" actId="26606"/>
          <ac:spMkLst>
            <pc:docMk/>
            <pc:sldMk cId="0" sldId="256"/>
            <ac:spMk id="93" creationId="{8555C5B3-193A-4749-9AFD-682E53CDDE8F}"/>
          </ac:spMkLst>
        </pc:spChg>
        <pc:spChg chg="add">
          <ac:chgData name="Sandeep Deb" userId="5a442f4a1d5dd81a" providerId="LiveId" clId="{12587A78-5298-456F-9715-A8BBA890642F}" dt="2024-12-17T10:34:32.920" v="82" actId="26606"/>
          <ac:spMkLst>
            <pc:docMk/>
            <pc:sldMk cId="0" sldId="256"/>
            <ac:spMk id="94" creationId="{7E3DA7A2-ED70-4BBA-AB72-00AD461FA405}"/>
          </ac:spMkLst>
        </pc:spChg>
        <pc:spChg chg="add">
          <ac:chgData name="Sandeep Deb" userId="5a442f4a1d5dd81a" providerId="LiveId" clId="{12587A78-5298-456F-9715-A8BBA890642F}" dt="2024-12-17T10:34:32.920" v="82" actId="26606"/>
          <ac:spMkLst>
            <pc:docMk/>
            <pc:sldMk cId="0" sldId="256"/>
            <ac:spMk id="95" creationId="{2EAE06A6-F76A-41C9-827A-C561B004485C}"/>
          </ac:spMkLst>
        </pc:spChg>
        <pc:spChg chg="add">
          <ac:chgData name="Sandeep Deb" userId="5a442f4a1d5dd81a" providerId="LiveId" clId="{12587A78-5298-456F-9715-A8BBA890642F}" dt="2024-12-17T10:34:32.920" v="82" actId="26606"/>
          <ac:spMkLst>
            <pc:docMk/>
            <pc:sldMk cId="0" sldId="256"/>
            <ac:spMk id="96" creationId="{FC485432-3647-4218-B5D3-15D3FA222B13}"/>
          </ac:spMkLst>
        </pc:spChg>
        <pc:spChg chg="add">
          <ac:chgData name="Sandeep Deb" userId="5a442f4a1d5dd81a" providerId="LiveId" clId="{12587A78-5298-456F-9715-A8BBA890642F}" dt="2024-12-17T10:34:32.920" v="82" actId="26606"/>
          <ac:spMkLst>
            <pc:docMk/>
            <pc:sldMk cId="0" sldId="256"/>
            <ac:spMk id="98" creationId="{F4AFDDCA-6ABA-4D23-8A5C-1BF0F4308148}"/>
          </ac:spMkLst>
        </pc:spChg>
        <pc:grpChg chg="add del">
          <ac:chgData name="Sandeep Deb" userId="5a442f4a1d5dd81a" providerId="LiveId" clId="{12587A78-5298-456F-9715-A8BBA890642F}" dt="2024-12-17T10:32:21.985" v="70" actId="26606"/>
          <ac:grpSpMkLst>
            <pc:docMk/>
            <pc:sldMk cId="0" sldId="256"/>
            <ac:grpSpMk id="55" creationId="{89D1390B-7E13-4B4F-9CB2-391063412E54}"/>
          </ac:grpSpMkLst>
        </pc:grpChg>
        <pc:grpChg chg="add del">
          <ac:chgData name="Sandeep Deb" userId="5a442f4a1d5dd81a" providerId="LiveId" clId="{12587A78-5298-456F-9715-A8BBA890642F}" dt="2024-12-17T10:32:33.489" v="72" actId="26606"/>
          <ac:grpSpMkLst>
            <pc:docMk/>
            <pc:sldMk cId="0" sldId="256"/>
            <ac:grpSpMk id="60" creationId="{D74613BB-817C-4C4F-8A24-4936F2F064C0}"/>
          </ac:grpSpMkLst>
        </pc:grpChg>
        <pc:grpChg chg="add del">
          <ac:chgData name="Sandeep Deb" userId="5a442f4a1d5dd81a" providerId="LiveId" clId="{12587A78-5298-456F-9715-A8BBA890642F}" dt="2024-12-17T10:33:10.141" v="74" actId="26606"/>
          <ac:grpSpMkLst>
            <pc:docMk/>
            <pc:sldMk cId="0" sldId="256"/>
            <ac:grpSpMk id="69" creationId="{721D730E-1F97-4071-B143-B05E6D2599BC}"/>
          </ac:grpSpMkLst>
        </pc:grpChg>
        <pc:grpChg chg="add del">
          <ac:chgData name="Sandeep Deb" userId="5a442f4a1d5dd81a" providerId="LiveId" clId="{12587A78-5298-456F-9715-A8BBA890642F}" dt="2024-12-17T10:34:32.920" v="82" actId="26606"/>
          <ac:grpSpMkLst>
            <pc:docMk/>
            <pc:sldMk cId="0" sldId="256"/>
            <ac:grpSpMk id="78" creationId="{D74613BB-817C-4C4F-8A24-4936F2F064C0}"/>
          </ac:grpSpMkLst>
        </pc:grpChg>
        <pc:picChg chg="add del">
          <ac:chgData name="Sandeep Deb" userId="5a442f4a1d5dd81a" providerId="LiveId" clId="{12587A78-5298-456F-9715-A8BBA890642F}" dt="2024-12-17T10:32:13.857" v="68" actId="26606"/>
          <ac:picMkLst>
            <pc:docMk/>
            <pc:sldMk cId="0" sldId="256"/>
            <ac:picMk id="39" creationId="{66D75508-B498-C5DD-DF33-4D32A31F21D3}"/>
          </ac:picMkLst>
        </pc:picChg>
        <pc:picChg chg="add del">
          <ac:chgData name="Sandeep Deb" userId="5a442f4a1d5dd81a" providerId="LiveId" clId="{12587A78-5298-456F-9715-A8BBA890642F}" dt="2024-12-17T10:32:21.985" v="70" actId="26606"/>
          <ac:picMkLst>
            <pc:docMk/>
            <pc:sldMk cId="0" sldId="256"/>
            <ac:picMk id="41" creationId="{89BBF5EF-5E13-A856-A284-A52E27398F32}"/>
          </ac:picMkLst>
        </pc:picChg>
        <pc:picChg chg="add del">
          <ac:chgData name="Sandeep Deb" userId="5a442f4a1d5dd81a" providerId="LiveId" clId="{12587A78-5298-456F-9715-A8BBA890642F}" dt="2024-12-17T10:32:33.489" v="72" actId="26606"/>
          <ac:picMkLst>
            <pc:docMk/>
            <pc:sldMk cId="0" sldId="256"/>
            <ac:picMk id="65" creationId="{CED82733-034A-9E16-786B-E095EF47F08B}"/>
          </ac:picMkLst>
        </pc:picChg>
        <pc:picChg chg="add mod">
          <ac:chgData name="Sandeep Deb" userId="5a442f4a1d5dd81a" providerId="LiveId" clId="{12587A78-5298-456F-9715-A8BBA890642F}" dt="2024-12-17T10:34:32.920" v="82" actId="26606"/>
          <ac:picMkLst>
            <pc:docMk/>
            <pc:sldMk cId="0" sldId="256"/>
            <ac:picMk id="83" creationId="{CED82733-034A-9E16-786B-E095EF47F08B}"/>
          </ac:picMkLst>
        </pc:picChg>
        <pc:cxnChg chg="add del">
          <ac:chgData name="Sandeep Deb" userId="5a442f4a1d5dd81a" providerId="LiveId" clId="{12587A78-5298-456F-9715-A8BBA890642F}" dt="2024-12-17T10:32:13.857" v="68" actId="26606"/>
          <ac:cxnSpMkLst>
            <pc:docMk/>
            <pc:sldMk cId="0" sldId="256"/>
            <ac:cxnSpMk id="47" creationId="{61B115DB-65EB-3FC3-7284-CFDF4ADC60B6}"/>
          </ac:cxnSpMkLst>
        </pc:cxnChg>
      </pc:sldChg>
      <pc:sldChg chg="modTransition">
        <pc:chgData name="Sandeep Deb" userId="5a442f4a1d5dd81a" providerId="LiveId" clId="{12587A78-5298-456F-9715-A8BBA890642F}" dt="2024-12-17T11:38:39.931" v="98"/>
        <pc:sldMkLst>
          <pc:docMk/>
          <pc:sldMk cId="0" sldId="257"/>
        </pc:sldMkLst>
      </pc:sldChg>
      <pc:sldChg chg="modSp mod modTransition modAnim">
        <pc:chgData name="Sandeep Deb" userId="5a442f4a1d5dd81a" providerId="LiveId" clId="{12587A78-5298-456F-9715-A8BBA890642F}" dt="2024-12-17T11:39:52.610" v="105"/>
        <pc:sldMkLst>
          <pc:docMk/>
          <pc:sldMk cId="0" sldId="258"/>
        </pc:sldMkLst>
        <pc:graphicFrameChg chg="mod modGraphic">
          <ac:chgData name="Sandeep Deb" userId="5a442f4a1d5dd81a" providerId="LiveId" clId="{12587A78-5298-456F-9715-A8BBA890642F}" dt="2024-12-17T11:14:02.778" v="92" actId="207"/>
          <ac:graphicFrameMkLst>
            <pc:docMk/>
            <pc:sldMk cId="0" sldId="258"/>
            <ac:graphicFrameMk id="12" creationId="{3E90B9EA-85CD-2B6A-22CB-68A463627C02}"/>
          </ac:graphicFrameMkLst>
        </pc:graphicFrameChg>
      </pc:sldChg>
      <pc:sldChg chg="modTransition modAnim">
        <pc:chgData name="Sandeep Deb" userId="5a442f4a1d5dd81a" providerId="LiveId" clId="{12587A78-5298-456F-9715-A8BBA890642F}" dt="2024-12-17T11:40:05.232" v="107"/>
        <pc:sldMkLst>
          <pc:docMk/>
          <pc:sldMk cId="0" sldId="259"/>
        </pc:sldMkLst>
      </pc:sldChg>
      <pc:sldChg chg="addSp delSp modSp mod modTransition setBg modAnim">
        <pc:chgData name="Sandeep Deb" userId="5a442f4a1d5dd81a" providerId="LiveId" clId="{12587A78-5298-456F-9715-A8BBA890642F}" dt="2024-12-17T11:40:17.003" v="111"/>
        <pc:sldMkLst>
          <pc:docMk/>
          <pc:sldMk cId="0" sldId="260"/>
        </pc:sldMkLst>
        <pc:spChg chg="mod">
          <ac:chgData name="Sandeep Deb" userId="5a442f4a1d5dd81a" providerId="LiveId" clId="{12587A78-5298-456F-9715-A8BBA890642F}" dt="2024-12-17T10:14:05.879" v="14" actId="26606"/>
          <ac:spMkLst>
            <pc:docMk/>
            <pc:sldMk cId="0" sldId="260"/>
            <ac:spMk id="2" creationId="{00000000-0000-0000-0000-000000000000}"/>
          </ac:spMkLst>
        </pc:spChg>
        <pc:spChg chg="mod">
          <ac:chgData name="Sandeep Deb" userId="5a442f4a1d5dd81a" providerId="LiveId" clId="{12587A78-5298-456F-9715-A8BBA890642F}" dt="2024-12-17T10:14:52.856" v="21" actId="12"/>
          <ac:spMkLst>
            <pc:docMk/>
            <pc:sldMk cId="0" sldId="260"/>
            <ac:spMk id="3" creationId="{00000000-0000-0000-0000-000000000000}"/>
          </ac:spMkLst>
        </pc:spChg>
        <pc:spChg chg="mod">
          <ac:chgData name="Sandeep Deb" userId="5a442f4a1d5dd81a" providerId="LiveId" clId="{12587A78-5298-456F-9715-A8BBA890642F}" dt="2024-12-17T10:30:09.496" v="58" actId="1076"/>
          <ac:spMkLst>
            <pc:docMk/>
            <pc:sldMk cId="0" sldId="260"/>
            <ac:spMk id="5" creationId="{834C97EF-D6E9-B35D-5D2F-4F521F3CBC0F}"/>
          </ac:spMkLst>
        </pc:spChg>
        <pc:spChg chg="add del">
          <ac:chgData name="Sandeep Deb" userId="5a442f4a1d5dd81a" providerId="LiveId" clId="{12587A78-5298-456F-9715-A8BBA890642F}" dt="2024-12-17T10:09:24.390" v="1" actId="26606"/>
          <ac:spMkLst>
            <pc:docMk/>
            <pc:sldMk cId="0" sldId="260"/>
            <ac:spMk id="8" creationId="{AC17DE74-01C9-4859-B65A-85CF999E8580}"/>
          </ac:spMkLst>
        </pc:spChg>
        <pc:spChg chg="add del">
          <ac:chgData name="Sandeep Deb" userId="5a442f4a1d5dd81a" providerId="LiveId" clId="{12587A78-5298-456F-9715-A8BBA890642F}" dt="2024-12-17T10:09:24.390" v="1" actId="26606"/>
          <ac:spMkLst>
            <pc:docMk/>
            <pc:sldMk cId="0" sldId="260"/>
            <ac:spMk id="10" creationId="{068C0432-0E90-4CC1-8CD3-D44A90DF07EF}"/>
          </ac:spMkLst>
        </pc:spChg>
        <pc:spChg chg="add del">
          <ac:chgData name="Sandeep Deb" userId="5a442f4a1d5dd81a" providerId="LiveId" clId="{12587A78-5298-456F-9715-A8BBA890642F}" dt="2024-12-17T10:09:29.461" v="3" actId="26606"/>
          <ac:spMkLst>
            <pc:docMk/>
            <pc:sldMk cId="0" sldId="260"/>
            <ac:spMk id="12" creationId="{C9A36457-A5F4-4103-A443-02581C09185B}"/>
          </ac:spMkLst>
        </pc:spChg>
        <pc:spChg chg="add del">
          <ac:chgData name="Sandeep Deb" userId="5a442f4a1d5dd81a" providerId="LiveId" clId="{12587A78-5298-456F-9715-A8BBA890642F}" dt="2024-12-17T10:09:29.461" v="3" actId="26606"/>
          <ac:spMkLst>
            <pc:docMk/>
            <pc:sldMk cId="0" sldId="260"/>
            <ac:spMk id="13" creationId="{AA5CF486-D9E5-4A66-898A-F3D62B81B15E}"/>
          </ac:spMkLst>
        </pc:spChg>
        <pc:spChg chg="add del">
          <ac:chgData name="Sandeep Deb" userId="5a442f4a1d5dd81a" providerId="LiveId" clId="{12587A78-5298-456F-9715-A8BBA890642F}" dt="2024-12-17T10:09:30.551" v="5" actId="26606"/>
          <ac:spMkLst>
            <pc:docMk/>
            <pc:sldMk cId="0" sldId="260"/>
            <ac:spMk id="14" creationId="{FA23A907-97FB-4A8F-880A-DD77401C4296}"/>
          </ac:spMkLst>
        </pc:spChg>
        <pc:spChg chg="add del">
          <ac:chgData name="Sandeep Deb" userId="5a442f4a1d5dd81a" providerId="LiveId" clId="{12587A78-5298-456F-9715-A8BBA890642F}" dt="2024-12-17T10:09:30.551" v="5" actId="26606"/>
          <ac:spMkLst>
            <pc:docMk/>
            <pc:sldMk cId="0" sldId="260"/>
            <ac:spMk id="15" creationId="{C2554CA6-288E-4202-BC52-2E5A8F0C0AED}"/>
          </ac:spMkLst>
        </pc:spChg>
        <pc:spChg chg="add del">
          <ac:chgData name="Sandeep Deb" userId="5a442f4a1d5dd81a" providerId="LiveId" clId="{12587A78-5298-456F-9715-A8BBA890642F}" dt="2024-12-17T10:09:30.551" v="5" actId="26606"/>
          <ac:spMkLst>
            <pc:docMk/>
            <pc:sldMk cId="0" sldId="260"/>
            <ac:spMk id="16" creationId="{B10BB131-AC8E-4A8E-A5D1-36260F720C3B}"/>
          </ac:spMkLst>
        </pc:spChg>
        <pc:spChg chg="add del">
          <ac:chgData name="Sandeep Deb" userId="5a442f4a1d5dd81a" providerId="LiveId" clId="{12587A78-5298-456F-9715-A8BBA890642F}" dt="2024-12-17T10:09:30.551" v="5" actId="26606"/>
          <ac:spMkLst>
            <pc:docMk/>
            <pc:sldMk cId="0" sldId="260"/>
            <ac:spMk id="17" creationId="{5B7778FC-632E-4DCA-A7CB-0D7731CCF970}"/>
          </ac:spMkLst>
        </pc:spChg>
        <pc:spChg chg="add del">
          <ac:chgData name="Sandeep Deb" userId="5a442f4a1d5dd81a" providerId="LiveId" clId="{12587A78-5298-456F-9715-A8BBA890642F}" dt="2024-12-17T10:13:02.671" v="9" actId="26606"/>
          <ac:spMkLst>
            <pc:docMk/>
            <pc:sldMk cId="0" sldId="260"/>
            <ac:spMk id="19" creationId="{100EDD19-6802-4EC3-95CE-CFFAB042CFD6}"/>
          </ac:spMkLst>
        </pc:spChg>
        <pc:spChg chg="add del">
          <ac:chgData name="Sandeep Deb" userId="5a442f4a1d5dd81a" providerId="LiveId" clId="{12587A78-5298-456F-9715-A8BBA890642F}" dt="2024-12-17T10:13:02.671" v="9" actId="26606"/>
          <ac:spMkLst>
            <pc:docMk/>
            <pc:sldMk cId="0" sldId="260"/>
            <ac:spMk id="20" creationId="{DB17E863-922E-4C26-BD64-E8FD41D28661}"/>
          </ac:spMkLst>
        </pc:spChg>
        <pc:spChg chg="add del">
          <ac:chgData name="Sandeep Deb" userId="5a442f4a1d5dd81a" providerId="LiveId" clId="{12587A78-5298-456F-9715-A8BBA890642F}" dt="2024-12-17T10:14:05.879" v="14" actId="26606"/>
          <ac:spMkLst>
            <pc:docMk/>
            <pc:sldMk cId="0" sldId="260"/>
            <ac:spMk id="25" creationId="{777A147A-9ED8-46B4-8660-1B3C2AA880B5}"/>
          </ac:spMkLst>
        </pc:spChg>
        <pc:spChg chg="add del">
          <ac:chgData name="Sandeep Deb" userId="5a442f4a1d5dd81a" providerId="LiveId" clId="{12587A78-5298-456F-9715-A8BBA890642F}" dt="2024-12-17T10:14:05.879" v="14" actId="26606"/>
          <ac:spMkLst>
            <pc:docMk/>
            <pc:sldMk cId="0" sldId="260"/>
            <ac:spMk id="27" creationId="{5D6C15A0-C087-4593-8414-2B4EC1CDC3DE}"/>
          </ac:spMkLst>
        </pc:spChg>
        <pc:spChg chg="add del">
          <ac:chgData name="Sandeep Deb" userId="5a442f4a1d5dd81a" providerId="LiveId" clId="{12587A78-5298-456F-9715-A8BBA890642F}" dt="2024-12-17T10:14:05.870" v="13" actId="26606"/>
          <ac:spMkLst>
            <pc:docMk/>
            <pc:sldMk cId="0" sldId="260"/>
            <ac:spMk id="32" creationId="{09588DA8-065E-4F6F-8EFD-43104AB2E0CF}"/>
          </ac:spMkLst>
        </pc:spChg>
        <pc:spChg chg="add del">
          <ac:chgData name="Sandeep Deb" userId="5a442f4a1d5dd81a" providerId="LiveId" clId="{12587A78-5298-456F-9715-A8BBA890642F}" dt="2024-12-17T10:14:05.870" v="13" actId="26606"/>
          <ac:spMkLst>
            <pc:docMk/>
            <pc:sldMk cId="0" sldId="260"/>
            <ac:spMk id="34" creationId="{C4285719-470E-454C-AF62-8323075F1F5B}"/>
          </ac:spMkLst>
        </pc:spChg>
        <pc:spChg chg="add del">
          <ac:chgData name="Sandeep Deb" userId="5a442f4a1d5dd81a" providerId="LiveId" clId="{12587A78-5298-456F-9715-A8BBA890642F}" dt="2024-12-17T10:14:05.870" v="13" actId="26606"/>
          <ac:spMkLst>
            <pc:docMk/>
            <pc:sldMk cId="0" sldId="260"/>
            <ac:spMk id="36" creationId="{CD9FE4EF-C4D8-49A0-B2FF-81D8DB7D8A24}"/>
          </ac:spMkLst>
        </pc:spChg>
        <pc:spChg chg="add del">
          <ac:chgData name="Sandeep Deb" userId="5a442f4a1d5dd81a" providerId="LiveId" clId="{12587A78-5298-456F-9715-A8BBA890642F}" dt="2024-12-17T10:14:05.870" v="13" actId="26606"/>
          <ac:spMkLst>
            <pc:docMk/>
            <pc:sldMk cId="0" sldId="260"/>
            <ac:spMk id="38" creationId="{4300840D-0A0B-4512-BACA-B439D5B9C57C}"/>
          </ac:spMkLst>
        </pc:spChg>
        <pc:spChg chg="add del">
          <ac:chgData name="Sandeep Deb" userId="5a442f4a1d5dd81a" providerId="LiveId" clId="{12587A78-5298-456F-9715-A8BBA890642F}" dt="2024-12-17T10:14:05.870" v="13" actId="26606"/>
          <ac:spMkLst>
            <pc:docMk/>
            <pc:sldMk cId="0" sldId="260"/>
            <ac:spMk id="40" creationId="{D2B78728-A580-49A7-84F9-6EF6F583ADE0}"/>
          </ac:spMkLst>
        </pc:spChg>
        <pc:spChg chg="add del">
          <ac:chgData name="Sandeep Deb" userId="5a442f4a1d5dd81a" providerId="LiveId" clId="{12587A78-5298-456F-9715-A8BBA890642F}" dt="2024-12-17T10:14:05.870" v="13" actId="26606"/>
          <ac:spMkLst>
            <pc:docMk/>
            <pc:sldMk cId="0" sldId="260"/>
            <ac:spMk id="42" creationId="{38FAA1A1-D861-433F-88FA-1E9D6FD31D11}"/>
          </ac:spMkLst>
        </pc:spChg>
        <pc:spChg chg="add del">
          <ac:chgData name="Sandeep Deb" userId="5a442f4a1d5dd81a" providerId="LiveId" clId="{12587A78-5298-456F-9715-A8BBA890642F}" dt="2024-12-17T10:14:05.870" v="13" actId="26606"/>
          <ac:spMkLst>
            <pc:docMk/>
            <pc:sldMk cId="0" sldId="260"/>
            <ac:spMk id="44" creationId="{8D71EDA1-87BF-4D5D-AB79-F346FD19278A}"/>
          </ac:spMkLst>
        </pc:spChg>
        <pc:spChg chg="add">
          <ac:chgData name="Sandeep Deb" userId="5a442f4a1d5dd81a" providerId="LiveId" clId="{12587A78-5298-456F-9715-A8BBA890642F}" dt="2024-12-17T10:14:05.879" v="14" actId="26606"/>
          <ac:spMkLst>
            <pc:docMk/>
            <pc:sldMk cId="0" sldId="260"/>
            <ac:spMk id="46" creationId="{203CBE6E-E6B2-417D-A61A-D5F70F02A402}"/>
          </ac:spMkLst>
        </pc:spChg>
        <pc:spChg chg="add">
          <ac:chgData name="Sandeep Deb" userId="5a442f4a1d5dd81a" providerId="LiveId" clId="{12587A78-5298-456F-9715-A8BBA890642F}" dt="2024-12-17T10:14:05.879" v="14" actId="26606"/>
          <ac:spMkLst>
            <pc:docMk/>
            <pc:sldMk cId="0" sldId="260"/>
            <ac:spMk id="47" creationId="{1466BE98-0341-4CFA-8601-3E68FB730704}"/>
          </ac:spMkLst>
        </pc:spChg>
        <pc:spChg chg="add">
          <ac:chgData name="Sandeep Deb" userId="5a442f4a1d5dd81a" providerId="LiveId" clId="{12587A78-5298-456F-9715-A8BBA890642F}" dt="2024-12-17T10:14:05.879" v="14" actId="26606"/>
          <ac:spMkLst>
            <pc:docMk/>
            <pc:sldMk cId="0" sldId="260"/>
            <ac:spMk id="48" creationId="{663E89A1-984A-4500-9453-4203AD1B83BE}"/>
          </ac:spMkLst>
        </pc:spChg>
        <pc:spChg chg="add">
          <ac:chgData name="Sandeep Deb" userId="5a442f4a1d5dd81a" providerId="LiveId" clId="{12587A78-5298-456F-9715-A8BBA890642F}" dt="2024-12-17T10:14:05.879" v="14" actId="26606"/>
          <ac:spMkLst>
            <pc:docMk/>
            <pc:sldMk cId="0" sldId="260"/>
            <ac:spMk id="49" creationId="{B3FD642B-C569-4ABB-AE20-EFA6BC995903}"/>
          </ac:spMkLst>
        </pc:spChg>
        <pc:spChg chg="add">
          <ac:chgData name="Sandeep Deb" userId="5a442f4a1d5dd81a" providerId="LiveId" clId="{12587A78-5298-456F-9715-A8BBA890642F}" dt="2024-12-17T10:14:05.879" v="14" actId="26606"/>
          <ac:spMkLst>
            <pc:docMk/>
            <pc:sldMk cId="0" sldId="260"/>
            <ac:spMk id="50" creationId="{AA92FED3-1F18-4138-B4E4-627D78B00203}"/>
          </ac:spMkLst>
        </pc:spChg>
      </pc:sldChg>
      <pc:sldChg chg="addSp delSp mod modTransition modAnim">
        <pc:chgData name="Sandeep Deb" userId="5a442f4a1d5dd81a" providerId="LiveId" clId="{12587A78-5298-456F-9715-A8BBA890642F}" dt="2024-12-17T11:40:33.698" v="116"/>
        <pc:sldMkLst>
          <pc:docMk/>
          <pc:sldMk cId="0" sldId="261"/>
        </pc:sldMkLst>
        <pc:spChg chg="add del">
          <ac:chgData name="Sandeep Deb" userId="5a442f4a1d5dd81a" providerId="LiveId" clId="{12587A78-5298-456F-9715-A8BBA890642F}" dt="2024-12-17T10:16:04.967" v="28" actId="26606"/>
          <ac:spMkLst>
            <pc:docMk/>
            <pc:sldMk cId="0" sldId="261"/>
            <ac:spMk id="3" creationId="{00000000-0000-0000-0000-000000000000}"/>
          </ac:spMkLst>
        </pc:spChg>
        <pc:graphicFrameChg chg="add del">
          <ac:chgData name="Sandeep Deb" userId="5a442f4a1d5dd81a" providerId="LiveId" clId="{12587A78-5298-456F-9715-A8BBA890642F}" dt="2024-12-17T10:15:42.155" v="23" actId="26606"/>
          <ac:graphicFrameMkLst>
            <pc:docMk/>
            <pc:sldMk cId="0" sldId="261"/>
            <ac:graphicFrameMk id="5" creationId="{E5A571FF-2C2B-15AD-EF76-753BBD2982DD}"/>
          </ac:graphicFrameMkLst>
        </pc:graphicFrameChg>
        <pc:graphicFrameChg chg="add del">
          <ac:chgData name="Sandeep Deb" userId="5a442f4a1d5dd81a" providerId="LiveId" clId="{12587A78-5298-456F-9715-A8BBA890642F}" dt="2024-12-17T10:16:02.065" v="25" actId="26606"/>
          <ac:graphicFrameMkLst>
            <pc:docMk/>
            <pc:sldMk cId="0" sldId="261"/>
            <ac:graphicFrameMk id="7" creationId="{79737B33-9BE5-0BC2-4048-1C0E89C1EC62}"/>
          </ac:graphicFrameMkLst>
        </pc:graphicFrameChg>
        <pc:graphicFrameChg chg="add del">
          <ac:chgData name="Sandeep Deb" userId="5a442f4a1d5dd81a" providerId="LiveId" clId="{12587A78-5298-456F-9715-A8BBA890642F}" dt="2024-12-17T10:16:04.932" v="27" actId="26606"/>
          <ac:graphicFrameMkLst>
            <pc:docMk/>
            <pc:sldMk cId="0" sldId="261"/>
            <ac:graphicFrameMk id="9" creationId="{4DD1797E-7181-5709-9CEA-61B53084AE5A}"/>
          </ac:graphicFrameMkLst>
        </pc:graphicFrameChg>
        <pc:graphicFrameChg chg="add">
          <ac:chgData name="Sandeep Deb" userId="5a442f4a1d5dd81a" providerId="LiveId" clId="{12587A78-5298-456F-9715-A8BBA890642F}" dt="2024-12-17T10:16:04.967" v="28" actId="26606"/>
          <ac:graphicFrameMkLst>
            <pc:docMk/>
            <pc:sldMk cId="0" sldId="261"/>
            <ac:graphicFrameMk id="11" creationId="{79737B33-9BE5-0BC2-4048-1C0E89C1EC62}"/>
          </ac:graphicFrameMkLst>
        </pc:graphicFrameChg>
      </pc:sldChg>
      <pc:sldChg chg="addSp delSp mod modTransition modAnim">
        <pc:chgData name="Sandeep Deb" userId="5a442f4a1d5dd81a" providerId="LiveId" clId="{12587A78-5298-456F-9715-A8BBA890642F}" dt="2024-12-17T11:40:42.776" v="119"/>
        <pc:sldMkLst>
          <pc:docMk/>
          <pc:sldMk cId="0" sldId="262"/>
        </pc:sldMkLst>
        <pc:spChg chg="add del">
          <ac:chgData name="Sandeep Deb" userId="5a442f4a1d5dd81a" providerId="LiveId" clId="{12587A78-5298-456F-9715-A8BBA890642F}" dt="2024-12-17T10:16:34.107" v="31" actId="26606"/>
          <ac:spMkLst>
            <pc:docMk/>
            <pc:sldMk cId="0" sldId="262"/>
            <ac:spMk id="3" creationId="{00000000-0000-0000-0000-000000000000}"/>
          </ac:spMkLst>
        </pc:spChg>
        <pc:graphicFrameChg chg="add del">
          <ac:chgData name="Sandeep Deb" userId="5a442f4a1d5dd81a" providerId="LiveId" clId="{12587A78-5298-456F-9715-A8BBA890642F}" dt="2024-12-17T10:16:34.046" v="30" actId="26606"/>
          <ac:graphicFrameMkLst>
            <pc:docMk/>
            <pc:sldMk cId="0" sldId="262"/>
            <ac:graphicFrameMk id="5" creationId="{E853B774-5504-2C86-8DDC-798DF435B294}"/>
          </ac:graphicFrameMkLst>
        </pc:graphicFrameChg>
        <pc:graphicFrameChg chg="add">
          <ac:chgData name="Sandeep Deb" userId="5a442f4a1d5dd81a" providerId="LiveId" clId="{12587A78-5298-456F-9715-A8BBA890642F}" dt="2024-12-17T10:16:34.107" v="31" actId="26606"/>
          <ac:graphicFrameMkLst>
            <pc:docMk/>
            <pc:sldMk cId="0" sldId="262"/>
            <ac:graphicFrameMk id="7" creationId="{5850CBEB-0E36-E8F7-278A-06C39F837764}"/>
          </ac:graphicFrameMkLst>
        </pc:graphicFrameChg>
      </pc:sldChg>
      <pc:sldChg chg="addSp delSp modSp new mod modTransition setBg addAnim modAnim">
        <pc:chgData name="Sandeep Deb" userId="5a442f4a1d5dd81a" providerId="LiveId" clId="{12587A78-5298-456F-9715-A8BBA890642F}" dt="2024-12-17T11:40:49.023" v="120"/>
        <pc:sldMkLst>
          <pc:docMk/>
          <pc:sldMk cId="3787915291" sldId="263"/>
        </pc:sldMkLst>
        <pc:spChg chg="mod">
          <ac:chgData name="Sandeep Deb" userId="5a442f4a1d5dd81a" providerId="LiveId" clId="{12587A78-5298-456F-9715-A8BBA890642F}" dt="2024-12-17T10:22:01.535" v="46" actId="26606"/>
          <ac:spMkLst>
            <pc:docMk/>
            <pc:sldMk cId="3787915291" sldId="263"/>
            <ac:spMk id="2" creationId="{9F6C4592-BC96-4981-3AAA-2AC1DB878803}"/>
          </ac:spMkLst>
        </pc:spChg>
        <pc:spChg chg="del">
          <ac:chgData name="Sandeep Deb" userId="5a442f4a1d5dd81a" providerId="LiveId" clId="{12587A78-5298-456F-9715-A8BBA890642F}" dt="2024-12-17T10:21:37.701" v="42" actId="21"/>
          <ac:spMkLst>
            <pc:docMk/>
            <pc:sldMk cId="3787915291" sldId="263"/>
            <ac:spMk id="3" creationId="{29371184-8F0A-EAE6-DBAF-45279BAF56E0}"/>
          </ac:spMkLst>
        </pc:spChg>
        <pc:spChg chg="add del">
          <ac:chgData name="Sandeep Deb" userId="5a442f4a1d5dd81a" providerId="LiveId" clId="{12587A78-5298-456F-9715-A8BBA890642F}" dt="2024-12-17T10:22:01.519" v="45" actId="26606"/>
          <ac:spMkLst>
            <pc:docMk/>
            <pc:sldMk cId="3787915291" sldId="263"/>
            <ac:spMk id="11" creationId="{74751229-0244-4FBB-BED1-407467F4C951}"/>
          </ac:spMkLst>
        </pc:spChg>
        <pc:spChg chg="add">
          <ac:chgData name="Sandeep Deb" userId="5a442f4a1d5dd81a" providerId="LiveId" clId="{12587A78-5298-456F-9715-A8BBA890642F}" dt="2024-12-17T10:22:01.535" v="46" actId="26606"/>
          <ac:spMkLst>
            <pc:docMk/>
            <pc:sldMk cId="3787915291" sldId="263"/>
            <ac:spMk id="13" creationId="{74751229-0244-4FBB-BED1-407467F4C951}"/>
          </ac:spMkLst>
        </pc:spChg>
        <pc:picChg chg="add del">
          <ac:chgData name="Sandeep Deb" userId="5a442f4a1d5dd81a" providerId="LiveId" clId="{12587A78-5298-456F-9715-A8BBA890642F}" dt="2024-12-17T10:22:01.519" v="45" actId="26606"/>
          <ac:picMkLst>
            <pc:docMk/>
            <pc:sldMk cId="3787915291" sldId="263"/>
            <ac:picMk id="6" creationId="{07D0F566-C0C3-3695-E143-5921F0E2CFC1}"/>
          </ac:picMkLst>
        </pc:picChg>
        <pc:picChg chg="add del">
          <ac:chgData name="Sandeep Deb" userId="5a442f4a1d5dd81a" providerId="LiveId" clId="{12587A78-5298-456F-9715-A8BBA890642F}" dt="2024-12-17T10:22:01.519" v="45" actId="26606"/>
          <ac:picMkLst>
            <pc:docMk/>
            <pc:sldMk cId="3787915291" sldId="263"/>
            <ac:picMk id="8" creationId="{49B7C50C-660D-4AF9-B418-12D53C94B98E}"/>
          </ac:picMkLst>
        </pc:picChg>
        <pc:picChg chg="add">
          <ac:chgData name="Sandeep Deb" userId="5a442f4a1d5dd81a" providerId="LiveId" clId="{12587A78-5298-456F-9715-A8BBA890642F}" dt="2024-12-17T10:22:01.535" v="46" actId="26606"/>
          <ac:picMkLst>
            <pc:docMk/>
            <pc:sldMk cId="3787915291" sldId="263"/>
            <ac:picMk id="14" creationId="{7E8B0CF6-5EA2-EEE0-F773-D5A3E7554275}"/>
          </ac:picMkLst>
        </pc:picChg>
        <pc:picChg chg="add">
          <ac:chgData name="Sandeep Deb" userId="5a442f4a1d5dd81a" providerId="LiveId" clId="{12587A78-5298-456F-9715-A8BBA890642F}" dt="2024-12-17T10:22:01.535" v="46" actId="26606"/>
          <ac:picMkLst>
            <pc:docMk/>
            <pc:sldMk cId="3787915291" sldId="263"/>
            <ac:picMk id="15" creationId="{5BD9F1CD-869D-4E41-A724-62FECBBE576E}"/>
          </ac:picMkLst>
        </pc:picChg>
      </pc:sldChg>
      <pc:sldMasterChg chg="modTransition modSldLayout">
        <pc:chgData name="Sandeep Deb" userId="5a442f4a1d5dd81a" providerId="LiveId" clId="{12587A78-5298-456F-9715-A8BBA890642F}" dt="2024-12-17T11:38:39.931" v="98"/>
        <pc:sldMasterMkLst>
          <pc:docMk/>
          <pc:sldMasterMk cId="2209977519" sldId="2147483648"/>
        </pc:sldMasterMkLst>
        <pc:sldLayoutChg chg="modTransition">
          <pc:chgData name="Sandeep Deb" userId="5a442f4a1d5dd81a" providerId="LiveId" clId="{12587A78-5298-456F-9715-A8BBA890642F}" dt="2024-12-17T11:38:39.931" v="98"/>
          <pc:sldLayoutMkLst>
            <pc:docMk/>
            <pc:sldMasterMk cId="2209977519" sldId="2147483648"/>
            <pc:sldLayoutMk cId="3168075583" sldId="2147483649"/>
          </pc:sldLayoutMkLst>
        </pc:sldLayoutChg>
        <pc:sldLayoutChg chg="modTransition">
          <pc:chgData name="Sandeep Deb" userId="5a442f4a1d5dd81a" providerId="LiveId" clId="{12587A78-5298-456F-9715-A8BBA890642F}" dt="2024-12-17T11:38:39.931" v="98"/>
          <pc:sldLayoutMkLst>
            <pc:docMk/>
            <pc:sldMasterMk cId="2209977519" sldId="2147483648"/>
            <pc:sldLayoutMk cId="2614314258" sldId="2147483650"/>
          </pc:sldLayoutMkLst>
        </pc:sldLayoutChg>
        <pc:sldLayoutChg chg="modTransition">
          <pc:chgData name="Sandeep Deb" userId="5a442f4a1d5dd81a" providerId="LiveId" clId="{12587A78-5298-456F-9715-A8BBA890642F}" dt="2024-12-17T11:38:39.931" v="98"/>
          <pc:sldLayoutMkLst>
            <pc:docMk/>
            <pc:sldMasterMk cId="2209977519" sldId="2147483648"/>
            <pc:sldLayoutMk cId="960648375" sldId="2147483651"/>
          </pc:sldLayoutMkLst>
        </pc:sldLayoutChg>
        <pc:sldLayoutChg chg="modTransition">
          <pc:chgData name="Sandeep Deb" userId="5a442f4a1d5dd81a" providerId="LiveId" clId="{12587A78-5298-456F-9715-A8BBA890642F}" dt="2024-12-17T11:38:39.931" v="98"/>
          <pc:sldLayoutMkLst>
            <pc:docMk/>
            <pc:sldMasterMk cId="2209977519" sldId="2147483648"/>
            <pc:sldLayoutMk cId="2782244947" sldId="2147483652"/>
          </pc:sldLayoutMkLst>
        </pc:sldLayoutChg>
        <pc:sldLayoutChg chg="modTransition">
          <pc:chgData name="Sandeep Deb" userId="5a442f4a1d5dd81a" providerId="LiveId" clId="{12587A78-5298-456F-9715-A8BBA890642F}" dt="2024-12-17T11:38:39.931" v="98"/>
          <pc:sldLayoutMkLst>
            <pc:docMk/>
            <pc:sldMasterMk cId="2209977519" sldId="2147483648"/>
            <pc:sldLayoutMk cId="990158736" sldId="2147483653"/>
          </pc:sldLayoutMkLst>
        </pc:sldLayoutChg>
        <pc:sldLayoutChg chg="modTransition">
          <pc:chgData name="Sandeep Deb" userId="5a442f4a1d5dd81a" providerId="LiveId" clId="{12587A78-5298-456F-9715-A8BBA890642F}" dt="2024-12-17T11:38:39.931" v="98"/>
          <pc:sldLayoutMkLst>
            <pc:docMk/>
            <pc:sldMasterMk cId="2209977519" sldId="2147483648"/>
            <pc:sldLayoutMk cId="727027711" sldId="2147483654"/>
          </pc:sldLayoutMkLst>
        </pc:sldLayoutChg>
        <pc:sldLayoutChg chg="modTransition">
          <pc:chgData name="Sandeep Deb" userId="5a442f4a1d5dd81a" providerId="LiveId" clId="{12587A78-5298-456F-9715-A8BBA890642F}" dt="2024-12-17T11:38:39.931" v="98"/>
          <pc:sldLayoutMkLst>
            <pc:docMk/>
            <pc:sldMasterMk cId="2209977519" sldId="2147483648"/>
            <pc:sldLayoutMk cId="1212999818" sldId="2147483655"/>
          </pc:sldLayoutMkLst>
        </pc:sldLayoutChg>
        <pc:sldLayoutChg chg="modTransition">
          <pc:chgData name="Sandeep Deb" userId="5a442f4a1d5dd81a" providerId="LiveId" clId="{12587A78-5298-456F-9715-A8BBA890642F}" dt="2024-12-17T11:38:39.931" v="98"/>
          <pc:sldLayoutMkLst>
            <pc:docMk/>
            <pc:sldMasterMk cId="2209977519" sldId="2147483648"/>
            <pc:sldLayoutMk cId="1840726560" sldId="2147483656"/>
          </pc:sldLayoutMkLst>
        </pc:sldLayoutChg>
        <pc:sldLayoutChg chg="modTransition">
          <pc:chgData name="Sandeep Deb" userId="5a442f4a1d5dd81a" providerId="LiveId" clId="{12587A78-5298-456F-9715-A8BBA890642F}" dt="2024-12-17T11:38:39.931" v="98"/>
          <pc:sldLayoutMkLst>
            <pc:docMk/>
            <pc:sldMasterMk cId="2209977519" sldId="2147483648"/>
            <pc:sldLayoutMk cId="3889236939" sldId="2147483657"/>
          </pc:sldLayoutMkLst>
        </pc:sldLayoutChg>
        <pc:sldLayoutChg chg="modTransition">
          <pc:chgData name="Sandeep Deb" userId="5a442f4a1d5dd81a" providerId="LiveId" clId="{12587A78-5298-456F-9715-A8BBA890642F}" dt="2024-12-17T11:38:39.931" v="98"/>
          <pc:sldLayoutMkLst>
            <pc:docMk/>
            <pc:sldMasterMk cId="2209977519" sldId="2147483648"/>
            <pc:sldLayoutMk cId="2910927964" sldId="2147483658"/>
          </pc:sldLayoutMkLst>
        </pc:sldLayoutChg>
        <pc:sldLayoutChg chg="modTransition">
          <pc:chgData name="Sandeep Deb" userId="5a442f4a1d5dd81a" providerId="LiveId" clId="{12587A78-5298-456F-9715-A8BBA890642F}" dt="2024-12-17T11:38:39.931" v="98"/>
          <pc:sldLayoutMkLst>
            <pc:docMk/>
            <pc:sldMasterMk cId="2209977519" sldId="2147483648"/>
            <pc:sldLayoutMk cId="3612223792" sldId="2147483659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9EA3FF-462E-4F11-9A65-EBE9FDF26E2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15F9BB0-0A05-4744-B625-1AC495A94181}">
      <dgm:prSet/>
      <dgm:spPr/>
      <dgm:t>
        <a:bodyPr/>
        <a:lstStyle/>
        <a:p>
          <a:pPr>
            <a:defRPr cap="all"/>
          </a:pPr>
          <a:r>
            <a:rPr lang="en-US"/>
            <a:t>1. Assess current operational challenges</a:t>
          </a:r>
        </a:p>
      </dgm:t>
    </dgm:pt>
    <dgm:pt modelId="{11DCFD5A-861D-412D-9604-964EFE56B497}" type="parTrans" cxnId="{C524771F-A0EA-4115-AD0C-3D48BAC39D0E}">
      <dgm:prSet/>
      <dgm:spPr/>
      <dgm:t>
        <a:bodyPr/>
        <a:lstStyle/>
        <a:p>
          <a:endParaRPr lang="en-US"/>
        </a:p>
      </dgm:t>
    </dgm:pt>
    <dgm:pt modelId="{4F9257EC-EBD1-423C-B768-629BF2CB7735}" type="sibTrans" cxnId="{C524771F-A0EA-4115-AD0C-3D48BAC39D0E}">
      <dgm:prSet/>
      <dgm:spPr/>
      <dgm:t>
        <a:bodyPr/>
        <a:lstStyle/>
        <a:p>
          <a:endParaRPr lang="en-US"/>
        </a:p>
      </dgm:t>
    </dgm:pt>
    <dgm:pt modelId="{8A238C44-5297-44EB-BE93-3DEC4B05531C}">
      <dgm:prSet/>
      <dgm:spPr/>
      <dgm:t>
        <a:bodyPr/>
        <a:lstStyle/>
        <a:p>
          <a:pPr>
            <a:defRPr cap="all"/>
          </a:pPr>
          <a:r>
            <a:rPr lang="en-US"/>
            <a:t>2. Design solutions for key problem areas</a:t>
          </a:r>
        </a:p>
      </dgm:t>
    </dgm:pt>
    <dgm:pt modelId="{04980F9C-5C11-4261-94B6-E9A2288A6A86}" type="parTrans" cxnId="{BCF947BC-D04E-423C-9729-98DDF65A4ACE}">
      <dgm:prSet/>
      <dgm:spPr/>
      <dgm:t>
        <a:bodyPr/>
        <a:lstStyle/>
        <a:p>
          <a:endParaRPr lang="en-US"/>
        </a:p>
      </dgm:t>
    </dgm:pt>
    <dgm:pt modelId="{1A8CF5EC-7DCA-4804-B3C8-7FD9DEC5CD9D}" type="sibTrans" cxnId="{BCF947BC-D04E-423C-9729-98DDF65A4ACE}">
      <dgm:prSet/>
      <dgm:spPr/>
      <dgm:t>
        <a:bodyPr/>
        <a:lstStyle/>
        <a:p>
          <a:endParaRPr lang="en-US"/>
        </a:p>
      </dgm:t>
    </dgm:pt>
    <dgm:pt modelId="{3D7355F2-888A-4643-B93C-0F97A2348F2A}">
      <dgm:prSet/>
      <dgm:spPr/>
      <dgm:t>
        <a:bodyPr/>
        <a:lstStyle/>
        <a:p>
          <a:pPr>
            <a:defRPr cap="all"/>
          </a:pPr>
          <a:r>
            <a:rPr lang="en-US"/>
            <a:t>3. Implement solutions in phases</a:t>
          </a:r>
        </a:p>
      </dgm:t>
    </dgm:pt>
    <dgm:pt modelId="{007AC0AA-44EC-45CA-BACC-65BB98AB440E}" type="parTrans" cxnId="{6712F48B-B918-4F3C-B404-288D2A87182A}">
      <dgm:prSet/>
      <dgm:spPr/>
      <dgm:t>
        <a:bodyPr/>
        <a:lstStyle/>
        <a:p>
          <a:endParaRPr lang="en-US"/>
        </a:p>
      </dgm:t>
    </dgm:pt>
    <dgm:pt modelId="{09BEBBAC-488D-4E4E-B3C8-DFBA97B56358}" type="sibTrans" cxnId="{6712F48B-B918-4F3C-B404-288D2A87182A}">
      <dgm:prSet/>
      <dgm:spPr/>
      <dgm:t>
        <a:bodyPr/>
        <a:lstStyle/>
        <a:p>
          <a:endParaRPr lang="en-US"/>
        </a:p>
      </dgm:t>
    </dgm:pt>
    <dgm:pt modelId="{7F4EC1BE-0AFE-498F-B4CE-5FCD7C45E3B7}">
      <dgm:prSet/>
      <dgm:spPr/>
      <dgm:t>
        <a:bodyPr/>
        <a:lstStyle/>
        <a:p>
          <a:pPr>
            <a:defRPr cap="all"/>
          </a:pPr>
          <a:r>
            <a:rPr lang="en-US"/>
            <a:t>4. Monitor results and optimize processes</a:t>
          </a:r>
        </a:p>
      </dgm:t>
    </dgm:pt>
    <dgm:pt modelId="{D906E0B7-41B5-4E45-BFD3-C14D6579EC4F}" type="parTrans" cxnId="{44891342-7B62-43F0-B0F6-A791D2BEFBB3}">
      <dgm:prSet/>
      <dgm:spPr/>
      <dgm:t>
        <a:bodyPr/>
        <a:lstStyle/>
        <a:p>
          <a:endParaRPr lang="en-US"/>
        </a:p>
      </dgm:t>
    </dgm:pt>
    <dgm:pt modelId="{C2CBA1C6-221E-4FC6-9BE7-91552C02466E}" type="sibTrans" cxnId="{44891342-7B62-43F0-B0F6-A791D2BEFBB3}">
      <dgm:prSet/>
      <dgm:spPr/>
      <dgm:t>
        <a:bodyPr/>
        <a:lstStyle/>
        <a:p>
          <a:endParaRPr lang="en-US"/>
        </a:p>
      </dgm:t>
    </dgm:pt>
    <dgm:pt modelId="{27D66719-C206-4145-A702-2333EF25C4C5}" type="pres">
      <dgm:prSet presAssocID="{D19EA3FF-462E-4F11-9A65-EBE9FDF26E21}" presName="root" presStyleCnt="0">
        <dgm:presLayoutVars>
          <dgm:dir/>
          <dgm:resizeHandles val="exact"/>
        </dgm:presLayoutVars>
      </dgm:prSet>
      <dgm:spPr/>
    </dgm:pt>
    <dgm:pt modelId="{3933038F-9934-4124-A271-623CCC89215D}" type="pres">
      <dgm:prSet presAssocID="{715F9BB0-0A05-4744-B625-1AC495A94181}" presName="compNode" presStyleCnt="0"/>
      <dgm:spPr/>
    </dgm:pt>
    <dgm:pt modelId="{0400C2B1-4D58-4C25-91E7-D363E5B08FFA}" type="pres">
      <dgm:prSet presAssocID="{715F9BB0-0A05-4744-B625-1AC495A94181}" presName="iconBgRect" presStyleLbl="bgShp" presStyleIdx="0" presStyleCnt="4"/>
      <dgm:spPr/>
    </dgm:pt>
    <dgm:pt modelId="{98A1A7DF-7EC0-4A68-9C52-223E5E8A131B}" type="pres">
      <dgm:prSet presAssocID="{715F9BB0-0A05-4744-B625-1AC495A9418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5D6E619-F675-4677-B219-D705B11F19D1}" type="pres">
      <dgm:prSet presAssocID="{715F9BB0-0A05-4744-B625-1AC495A94181}" presName="spaceRect" presStyleCnt="0"/>
      <dgm:spPr/>
    </dgm:pt>
    <dgm:pt modelId="{A49C55C2-B190-42C0-A3A7-71D12612B762}" type="pres">
      <dgm:prSet presAssocID="{715F9BB0-0A05-4744-B625-1AC495A94181}" presName="textRect" presStyleLbl="revTx" presStyleIdx="0" presStyleCnt="4">
        <dgm:presLayoutVars>
          <dgm:chMax val="1"/>
          <dgm:chPref val="1"/>
        </dgm:presLayoutVars>
      </dgm:prSet>
      <dgm:spPr/>
    </dgm:pt>
    <dgm:pt modelId="{4D4E7479-DEF5-4B17-B933-74C44CD0C9CF}" type="pres">
      <dgm:prSet presAssocID="{4F9257EC-EBD1-423C-B768-629BF2CB7735}" presName="sibTrans" presStyleCnt="0"/>
      <dgm:spPr/>
    </dgm:pt>
    <dgm:pt modelId="{8B495736-B033-4770-93D5-631607674E75}" type="pres">
      <dgm:prSet presAssocID="{8A238C44-5297-44EB-BE93-3DEC4B05531C}" presName="compNode" presStyleCnt="0"/>
      <dgm:spPr/>
    </dgm:pt>
    <dgm:pt modelId="{7D3A55A8-03E2-48B1-9417-7D83A276EA97}" type="pres">
      <dgm:prSet presAssocID="{8A238C44-5297-44EB-BE93-3DEC4B05531C}" presName="iconBgRect" presStyleLbl="bgShp" presStyleIdx="1" presStyleCnt="4"/>
      <dgm:spPr/>
    </dgm:pt>
    <dgm:pt modelId="{3A6F1534-4F5C-4FC2-B313-746405122BD4}" type="pres">
      <dgm:prSet presAssocID="{8A238C44-5297-44EB-BE93-3DEC4B05531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188C73D3-E61D-4264-8BFB-20534B7AC2F9}" type="pres">
      <dgm:prSet presAssocID="{8A238C44-5297-44EB-BE93-3DEC4B05531C}" presName="spaceRect" presStyleCnt="0"/>
      <dgm:spPr/>
    </dgm:pt>
    <dgm:pt modelId="{5D5A773E-C35B-4F2F-AEE9-CB66E5EB481F}" type="pres">
      <dgm:prSet presAssocID="{8A238C44-5297-44EB-BE93-3DEC4B05531C}" presName="textRect" presStyleLbl="revTx" presStyleIdx="1" presStyleCnt="4">
        <dgm:presLayoutVars>
          <dgm:chMax val="1"/>
          <dgm:chPref val="1"/>
        </dgm:presLayoutVars>
      </dgm:prSet>
      <dgm:spPr/>
    </dgm:pt>
    <dgm:pt modelId="{9DB7C0BE-AE80-47F5-8BB6-724E6806D660}" type="pres">
      <dgm:prSet presAssocID="{1A8CF5EC-7DCA-4804-B3C8-7FD9DEC5CD9D}" presName="sibTrans" presStyleCnt="0"/>
      <dgm:spPr/>
    </dgm:pt>
    <dgm:pt modelId="{95104468-CCC6-41EC-A124-F913C4659589}" type="pres">
      <dgm:prSet presAssocID="{3D7355F2-888A-4643-B93C-0F97A2348F2A}" presName="compNode" presStyleCnt="0"/>
      <dgm:spPr/>
    </dgm:pt>
    <dgm:pt modelId="{B8739AC3-40EC-4869-97D0-1BC4FF9038CE}" type="pres">
      <dgm:prSet presAssocID="{3D7355F2-888A-4643-B93C-0F97A2348F2A}" presName="iconBgRect" presStyleLbl="bgShp" presStyleIdx="2" presStyleCnt="4"/>
      <dgm:spPr/>
    </dgm:pt>
    <dgm:pt modelId="{EDB59C26-03EF-4153-AB84-757320F2EC10}" type="pres">
      <dgm:prSet presAssocID="{3D7355F2-888A-4643-B93C-0F97A2348F2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25621F8-300D-42D7-97E5-DF787A9558DC}" type="pres">
      <dgm:prSet presAssocID="{3D7355F2-888A-4643-B93C-0F97A2348F2A}" presName="spaceRect" presStyleCnt="0"/>
      <dgm:spPr/>
    </dgm:pt>
    <dgm:pt modelId="{D3768F42-660C-44F4-95E7-2DCAADA7D6AB}" type="pres">
      <dgm:prSet presAssocID="{3D7355F2-888A-4643-B93C-0F97A2348F2A}" presName="textRect" presStyleLbl="revTx" presStyleIdx="2" presStyleCnt="4">
        <dgm:presLayoutVars>
          <dgm:chMax val="1"/>
          <dgm:chPref val="1"/>
        </dgm:presLayoutVars>
      </dgm:prSet>
      <dgm:spPr/>
    </dgm:pt>
    <dgm:pt modelId="{6A02B3ED-CB91-44F8-9EF1-83BF4B1B5FFB}" type="pres">
      <dgm:prSet presAssocID="{09BEBBAC-488D-4E4E-B3C8-DFBA97B56358}" presName="sibTrans" presStyleCnt="0"/>
      <dgm:spPr/>
    </dgm:pt>
    <dgm:pt modelId="{EBDF35F8-71B9-498C-AF9E-2CBC88CF3D57}" type="pres">
      <dgm:prSet presAssocID="{7F4EC1BE-0AFE-498F-B4CE-5FCD7C45E3B7}" presName="compNode" presStyleCnt="0"/>
      <dgm:spPr/>
    </dgm:pt>
    <dgm:pt modelId="{E6AE0C3A-1E3B-44DA-AB33-BEB621AC3A9A}" type="pres">
      <dgm:prSet presAssocID="{7F4EC1BE-0AFE-498F-B4CE-5FCD7C45E3B7}" presName="iconBgRect" presStyleLbl="bgShp" presStyleIdx="3" presStyleCnt="4"/>
      <dgm:spPr/>
    </dgm:pt>
    <dgm:pt modelId="{32F03A65-42B7-458F-B26E-AD90FFE3509D}" type="pres">
      <dgm:prSet presAssocID="{7F4EC1BE-0AFE-498F-B4CE-5FCD7C45E3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6593CBB-0772-4487-8D52-83C68F3E8952}" type="pres">
      <dgm:prSet presAssocID="{7F4EC1BE-0AFE-498F-B4CE-5FCD7C45E3B7}" presName="spaceRect" presStyleCnt="0"/>
      <dgm:spPr/>
    </dgm:pt>
    <dgm:pt modelId="{ABE08633-0EB1-42BC-B15E-3D0B8B8213D7}" type="pres">
      <dgm:prSet presAssocID="{7F4EC1BE-0AFE-498F-B4CE-5FCD7C45E3B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4100517-1303-4B31-B654-80160FEFAE93}" type="presOf" srcId="{7F4EC1BE-0AFE-498F-B4CE-5FCD7C45E3B7}" destId="{ABE08633-0EB1-42BC-B15E-3D0B8B8213D7}" srcOrd="0" destOrd="0" presId="urn:microsoft.com/office/officeart/2018/5/layout/IconCircleLabelList"/>
    <dgm:cxn modelId="{C524771F-A0EA-4115-AD0C-3D48BAC39D0E}" srcId="{D19EA3FF-462E-4F11-9A65-EBE9FDF26E21}" destId="{715F9BB0-0A05-4744-B625-1AC495A94181}" srcOrd="0" destOrd="0" parTransId="{11DCFD5A-861D-412D-9604-964EFE56B497}" sibTransId="{4F9257EC-EBD1-423C-B768-629BF2CB7735}"/>
    <dgm:cxn modelId="{10BF3129-7064-44C7-B988-50FB9506F927}" type="presOf" srcId="{3D7355F2-888A-4643-B93C-0F97A2348F2A}" destId="{D3768F42-660C-44F4-95E7-2DCAADA7D6AB}" srcOrd="0" destOrd="0" presId="urn:microsoft.com/office/officeart/2018/5/layout/IconCircleLabelList"/>
    <dgm:cxn modelId="{12D8EB32-5517-4F3C-9A7E-B3DCCC9E2292}" type="presOf" srcId="{D19EA3FF-462E-4F11-9A65-EBE9FDF26E21}" destId="{27D66719-C206-4145-A702-2333EF25C4C5}" srcOrd="0" destOrd="0" presId="urn:microsoft.com/office/officeart/2018/5/layout/IconCircleLabelList"/>
    <dgm:cxn modelId="{44891342-7B62-43F0-B0F6-A791D2BEFBB3}" srcId="{D19EA3FF-462E-4F11-9A65-EBE9FDF26E21}" destId="{7F4EC1BE-0AFE-498F-B4CE-5FCD7C45E3B7}" srcOrd="3" destOrd="0" parTransId="{D906E0B7-41B5-4E45-BFD3-C14D6579EC4F}" sibTransId="{C2CBA1C6-221E-4FC6-9BE7-91552C02466E}"/>
    <dgm:cxn modelId="{85F72A77-5E0F-4019-AB91-87FAC5CE1F98}" type="presOf" srcId="{715F9BB0-0A05-4744-B625-1AC495A94181}" destId="{A49C55C2-B190-42C0-A3A7-71D12612B762}" srcOrd="0" destOrd="0" presId="urn:microsoft.com/office/officeart/2018/5/layout/IconCircleLabelList"/>
    <dgm:cxn modelId="{6712F48B-B918-4F3C-B404-288D2A87182A}" srcId="{D19EA3FF-462E-4F11-9A65-EBE9FDF26E21}" destId="{3D7355F2-888A-4643-B93C-0F97A2348F2A}" srcOrd="2" destOrd="0" parTransId="{007AC0AA-44EC-45CA-BACC-65BB98AB440E}" sibTransId="{09BEBBAC-488D-4E4E-B3C8-DFBA97B56358}"/>
    <dgm:cxn modelId="{35BEC291-0A32-4419-A717-3E7FB264B0BD}" type="presOf" srcId="{8A238C44-5297-44EB-BE93-3DEC4B05531C}" destId="{5D5A773E-C35B-4F2F-AEE9-CB66E5EB481F}" srcOrd="0" destOrd="0" presId="urn:microsoft.com/office/officeart/2018/5/layout/IconCircleLabelList"/>
    <dgm:cxn modelId="{BCF947BC-D04E-423C-9729-98DDF65A4ACE}" srcId="{D19EA3FF-462E-4F11-9A65-EBE9FDF26E21}" destId="{8A238C44-5297-44EB-BE93-3DEC4B05531C}" srcOrd="1" destOrd="0" parTransId="{04980F9C-5C11-4261-94B6-E9A2288A6A86}" sibTransId="{1A8CF5EC-7DCA-4804-B3C8-7FD9DEC5CD9D}"/>
    <dgm:cxn modelId="{F049394D-A43C-4488-8D9B-7C762C773DC4}" type="presParOf" srcId="{27D66719-C206-4145-A702-2333EF25C4C5}" destId="{3933038F-9934-4124-A271-623CCC89215D}" srcOrd="0" destOrd="0" presId="urn:microsoft.com/office/officeart/2018/5/layout/IconCircleLabelList"/>
    <dgm:cxn modelId="{4D211E09-C842-42A8-A8D7-C38C14CBB986}" type="presParOf" srcId="{3933038F-9934-4124-A271-623CCC89215D}" destId="{0400C2B1-4D58-4C25-91E7-D363E5B08FFA}" srcOrd="0" destOrd="0" presId="urn:microsoft.com/office/officeart/2018/5/layout/IconCircleLabelList"/>
    <dgm:cxn modelId="{D506D212-A033-4B9C-80D5-C318B65FD4D4}" type="presParOf" srcId="{3933038F-9934-4124-A271-623CCC89215D}" destId="{98A1A7DF-7EC0-4A68-9C52-223E5E8A131B}" srcOrd="1" destOrd="0" presId="urn:microsoft.com/office/officeart/2018/5/layout/IconCircleLabelList"/>
    <dgm:cxn modelId="{59397CD7-67D5-4873-AF4F-677619AD96B5}" type="presParOf" srcId="{3933038F-9934-4124-A271-623CCC89215D}" destId="{05D6E619-F675-4677-B219-D705B11F19D1}" srcOrd="2" destOrd="0" presId="urn:microsoft.com/office/officeart/2018/5/layout/IconCircleLabelList"/>
    <dgm:cxn modelId="{E766F289-829F-4C88-B716-97605A6CB061}" type="presParOf" srcId="{3933038F-9934-4124-A271-623CCC89215D}" destId="{A49C55C2-B190-42C0-A3A7-71D12612B762}" srcOrd="3" destOrd="0" presId="urn:microsoft.com/office/officeart/2018/5/layout/IconCircleLabelList"/>
    <dgm:cxn modelId="{1E007000-66C2-43F7-9F29-C4B206B3DDCE}" type="presParOf" srcId="{27D66719-C206-4145-A702-2333EF25C4C5}" destId="{4D4E7479-DEF5-4B17-B933-74C44CD0C9CF}" srcOrd="1" destOrd="0" presId="urn:microsoft.com/office/officeart/2018/5/layout/IconCircleLabelList"/>
    <dgm:cxn modelId="{ABAFC659-94CC-4CE0-9E11-45C6B010E980}" type="presParOf" srcId="{27D66719-C206-4145-A702-2333EF25C4C5}" destId="{8B495736-B033-4770-93D5-631607674E75}" srcOrd="2" destOrd="0" presId="urn:microsoft.com/office/officeart/2018/5/layout/IconCircleLabelList"/>
    <dgm:cxn modelId="{4CD5EED0-428A-454C-B9A6-18C849ED6184}" type="presParOf" srcId="{8B495736-B033-4770-93D5-631607674E75}" destId="{7D3A55A8-03E2-48B1-9417-7D83A276EA97}" srcOrd="0" destOrd="0" presId="urn:microsoft.com/office/officeart/2018/5/layout/IconCircleLabelList"/>
    <dgm:cxn modelId="{1DE9B798-B285-4127-A03D-A2363CC7796E}" type="presParOf" srcId="{8B495736-B033-4770-93D5-631607674E75}" destId="{3A6F1534-4F5C-4FC2-B313-746405122BD4}" srcOrd="1" destOrd="0" presId="urn:microsoft.com/office/officeart/2018/5/layout/IconCircleLabelList"/>
    <dgm:cxn modelId="{637504B3-B88B-45D7-9BFE-028A0BB46922}" type="presParOf" srcId="{8B495736-B033-4770-93D5-631607674E75}" destId="{188C73D3-E61D-4264-8BFB-20534B7AC2F9}" srcOrd="2" destOrd="0" presId="urn:microsoft.com/office/officeart/2018/5/layout/IconCircleLabelList"/>
    <dgm:cxn modelId="{D07D9065-762C-4A18-837E-4206A1567E9C}" type="presParOf" srcId="{8B495736-B033-4770-93D5-631607674E75}" destId="{5D5A773E-C35B-4F2F-AEE9-CB66E5EB481F}" srcOrd="3" destOrd="0" presId="urn:microsoft.com/office/officeart/2018/5/layout/IconCircleLabelList"/>
    <dgm:cxn modelId="{E5F2163F-48EC-490A-8629-E09F6BD2331C}" type="presParOf" srcId="{27D66719-C206-4145-A702-2333EF25C4C5}" destId="{9DB7C0BE-AE80-47F5-8BB6-724E6806D660}" srcOrd="3" destOrd="0" presId="urn:microsoft.com/office/officeart/2018/5/layout/IconCircleLabelList"/>
    <dgm:cxn modelId="{115E62B6-066B-4079-85D5-5F940FC9CBBF}" type="presParOf" srcId="{27D66719-C206-4145-A702-2333EF25C4C5}" destId="{95104468-CCC6-41EC-A124-F913C4659589}" srcOrd="4" destOrd="0" presId="urn:microsoft.com/office/officeart/2018/5/layout/IconCircleLabelList"/>
    <dgm:cxn modelId="{DBD1350F-4A92-487A-8AFA-E9FC0BCCEFB5}" type="presParOf" srcId="{95104468-CCC6-41EC-A124-F913C4659589}" destId="{B8739AC3-40EC-4869-97D0-1BC4FF9038CE}" srcOrd="0" destOrd="0" presId="urn:microsoft.com/office/officeart/2018/5/layout/IconCircleLabelList"/>
    <dgm:cxn modelId="{3E389911-99E5-4AFC-BCD4-A506387805E7}" type="presParOf" srcId="{95104468-CCC6-41EC-A124-F913C4659589}" destId="{EDB59C26-03EF-4153-AB84-757320F2EC10}" srcOrd="1" destOrd="0" presId="urn:microsoft.com/office/officeart/2018/5/layout/IconCircleLabelList"/>
    <dgm:cxn modelId="{2D51AEEE-3749-4756-938C-AF9503E57083}" type="presParOf" srcId="{95104468-CCC6-41EC-A124-F913C4659589}" destId="{625621F8-300D-42D7-97E5-DF787A9558DC}" srcOrd="2" destOrd="0" presId="urn:microsoft.com/office/officeart/2018/5/layout/IconCircleLabelList"/>
    <dgm:cxn modelId="{2AAAB22E-F5A9-4CA4-BBC1-F69490918DA9}" type="presParOf" srcId="{95104468-CCC6-41EC-A124-F913C4659589}" destId="{D3768F42-660C-44F4-95E7-2DCAADA7D6AB}" srcOrd="3" destOrd="0" presId="urn:microsoft.com/office/officeart/2018/5/layout/IconCircleLabelList"/>
    <dgm:cxn modelId="{FC9083C0-6B65-47CD-8868-76C37768A203}" type="presParOf" srcId="{27D66719-C206-4145-A702-2333EF25C4C5}" destId="{6A02B3ED-CB91-44F8-9EF1-83BF4B1B5FFB}" srcOrd="5" destOrd="0" presId="urn:microsoft.com/office/officeart/2018/5/layout/IconCircleLabelList"/>
    <dgm:cxn modelId="{0141767B-2CFC-40BF-8BEF-91909C64DE52}" type="presParOf" srcId="{27D66719-C206-4145-A702-2333EF25C4C5}" destId="{EBDF35F8-71B9-498C-AF9E-2CBC88CF3D57}" srcOrd="6" destOrd="0" presId="urn:microsoft.com/office/officeart/2018/5/layout/IconCircleLabelList"/>
    <dgm:cxn modelId="{75A10DC1-F0E0-4B4B-A6AA-0B19E0207855}" type="presParOf" srcId="{EBDF35F8-71B9-498C-AF9E-2CBC88CF3D57}" destId="{E6AE0C3A-1E3B-44DA-AB33-BEB621AC3A9A}" srcOrd="0" destOrd="0" presId="urn:microsoft.com/office/officeart/2018/5/layout/IconCircleLabelList"/>
    <dgm:cxn modelId="{3816622E-05C1-4A8E-BAB3-6D3E35DFAB90}" type="presParOf" srcId="{EBDF35F8-71B9-498C-AF9E-2CBC88CF3D57}" destId="{32F03A65-42B7-458F-B26E-AD90FFE3509D}" srcOrd="1" destOrd="0" presId="urn:microsoft.com/office/officeart/2018/5/layout/IconCircleLabelList"/>
    <dgm:cxn modelId="{A44709D6-0776-4C69-9D32-133C312D665F}" type="presParOf" srcId="{EBDF35F8-71B9-498C-AF9E-2CBC88CF3D57}" destId="{96593CBB-0772-4487-8D52-83C68F3E8952}" srcOrd="2" destOrd="0" presId="urn:microsoft.com/office/officeart/2018/5/layout/IconCircleLabelList"/>
    <dgm:cxn modelId="{B0FEC40A-18D4-4E47-8E2A-4F47F858B6CA}" type="presParOf" srcId="{EBDF35F8-71B9-498C-AF9E-2CBC88CF3D57}" destId="{ABE08633-0EB1-42BC-B15E-3D0B8B8213D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271E72-C495-438C-B24E-B6726077C570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1857F5F-D263-4F61-B72F-157FF14305A1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- Procurement delays impact assembly timelines</a:t>
          </a:r>
        </a:p>
      </dgm:t>
    </dgm:pt>
    <dgm:pt modelId="{1E775B2F-3545-497F-BC90-D7A462F09507}" type="parTrans" cxnId="{0940D4F4-C161-4CE9-AC33-5D089CDBFEC5}">
      <dgm:prSet/>
      <dgm:spPr/>
      <dgm:t>
        <a:bodyPr/>
        <a:lstStyle/>
        <a:p>
          <a:endParaRPr lang="en-US"/>
        </a:p>
      </dgm:t>
    </dgm:pt>
    <dgm:pt modelId="{CD9159C6-3D6B-4067-96BA-316EC7ED02D0}" type="sibTrans" cxnId="{0940D4F4-C161-4CE9-AC33-5D089CDBFEC5}">
      <dgm:prSet/>
      <dgm:spPr/>
      <dgm:t>
        <a:bodyPr/>
        <a:lstStyle/>
        <a:p>
          <a:endParaRPr lang="en-US"/>
        </a:p>
      </dgm:t>
    </dgm:pt>
    <dgm:pt modelId="{4A9419B2-A94C-4324-8028-C1E54B71A287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- High product variability across multiple lines</a:t>
          </a:r>
        </a:p>
      </dgm:t>
    </dgm:pt>
    <dgm:pt modelId="{65D853A1-2626-4195-B30A-85EF8CD9E66D}" type="parTrans" cxnId="{2AEDD73C-8737-487B-B847-C5F848880A14}">
      <dgm:prSet/>
      <dgm:spPr/>
      <dgm:t>
        <a:bodyPr/>
        <a:lstStyle/>
        <a:p>
          <a:endParaRPr lang="en-US"/>
        </a:p>
      </dgm:t>
    </dgm:pt>
    <dgm:pt modelId="{C645F68F-0621-4B15-85FB-CE2AF6DBA1CC}" type="sibTrans" cxnId="{2AEDD73C-8737-487B-B847-C5F848880A14}">
      <dgm:prSet/>
      <dgm:spPr/>
      <dgm:t>
        <a:bodyPr/>
        <a:lstStyle/>
        <a:p>
          <a:endParaRPr lang="en-US"/>
        </a:p>
      </dgm:t>
    </dgm:pt>
    <dgm:pt modelId="{61EF6822-4A70-4210-9DE0-3AD26E5B4DFA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- Inefficient project management and scheduling</a:t>
          </a:r>
        </a:p>
      </dgm:t>
    </dgm:pt>
    <dgm:pt modelId="{0097A995-B4A6-4B41-8185-A486C2503621}" type="parTrans" cxnId="{6380A500-2653-4DD1-A38E-6B447E8D5CCA}">
      <dgm:prSet/>
      <dgm:spPr/>
      <dgm:t>
        <a:bodyPr/>
        <a:lstStyle/>
        <a:p>
          <a:endParaRPr lang="en-US"/>
        </a:p>
      </dgm:t>
    </dgm:pt>
    <dgm:pt modelId="{4F0F2911-6EF6-48F6-B5B2-8A6CAB456F4D}" type="sibTrans" cxnId="{6380A500-2653-4DD1-A38E-6B447E8D5CCA}">
      <dgm:prSet/>
      <dgm:spPr/>
      <dgm:t>
        <a:bodyPr/>
        <a:lstStyle/>
        <a:p>
          <a:endParaRPr lang="en-US"/>
        </a:p>
      </dgm:t>
    </dgm:pt>
    <dgm:pt modelId="{272225D7-7B8F-4C79-978A-8C3D5FB2573C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- High inventory levels and lead times</a:t>
          </a:r>
        </a:p>
      </dgm:t>
    </dgm:pt>
    <dgm:pt modelId="{ADAFA05B-78C3-40B0-969F-DF9AB8A555D6}" type="parTrans" cxnId="{2756911C-57C5-4874-8CDA-9116917D2AF0}">
      <dgm:prSet/>
      <dgm:spPr/>
      <dgm:t>
        <a:bodyPr/>
        <a:lstStyle/>
        <a:p>
          <a:endParaRPr lang="en-US"/>
        </a:p>
      </dgm:t>
    </dgm:pt>
    <dgm:pt modelId="{E0D81C31-1D5B-46DB-88C3-B19F63C59231}" type="sibTrans" cxnId="{2756911C-57C5-4874-8CDA-9116917D2AF0}">
      <dgm:prSet/>
      <dgm:spPr/>
      <dgm:t>
        <a:bodyPr/>
        <a:lstStyle/>
        <a:p>
          <a:endParaRPr lang="en-US"/>
        </a:p>
      </dgm:t>
    </dgm:pt>
    <dgm:pt modelId="{A8ECE5FB-D745-49DA-A800-BD56B2DCF70E}">
      <dgm:prSet/>
      <dgm:spPr/>
      <dgm:t>
        <a:bodyPr/>
        <a:lstStyle/>
        <a:p>
          <a:r>
            <a:rPr lang="en-US" b="0" dirty="0">
              <a:solidFill>
                <a:schemeClr val="tx1"/>
              </a:solidFill>
            </a:rPr>
            <a:t>- Lack of data visibility and control points</a:t>
          </a:r>
        </a:p>
      </dgm:t>
    </dgm:pt>
    <dgm:pt modelId="{5FA52F88-0062-4DF1-B04F-268B2DF0BACA}" type="parTrans" cxnId="{988AA8D3-F547-4957-B150-DE6A36C6DDDC}">
      <dgm:prSet/>
      <dgm:spPr/>
      <dgm:t>
        <a:bodyPr/>
        <a:lstStyle/>
        <a:p>
          <a:endParaRPr lang="en-US"/>
        </a:p>
      </dgm:t>
    </dgm:pt>
    <dgm:pt modelId="{0F0FEB99-1874-49BC-A9EF-58F3A3A04FAB}" type="sibTrans" cxnId="{988AA8D3-F547-4957-B150-DE6A36C6DDDC}">
      <dgm:prSet/>
      <dgm:spPr/>
      <dgm:t>
        <a:bodyPr/>
        <a:lstStyle/>
        <a:p>
          <a:endParaRPr lang="en-US"/>
        </a:p>
      </dgm:t>
    </dgm:pt>
    <dgm:pt modelId="{B0344E38-279B-4D2B-B37C-1F79B34C27EA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- Customer orders frequently delayed</a:t>
          </a:r>
        </a:p>
      </dgm:t>
    </dgm:pt>
    <dgm:pt modelId="{D025E515-B517-4751-9683-84399B5B2E3D}" type="parTrans" cxnId="{37E9BA45-1DB5-4851-936E-F4F3EAB79596}">
      <dgm:prSet/>
      <dgm:spPr/>
      <dgm:t>
        <a:bodyPr/>
        <a:lstStyle/>
        <a:p>
          <a:endParaRPr lang="en-US"/>
        </a:p>
      </dgm:t>
    </dgm:pt>
    <dgm:pt modelId="{57281A59-D502-43EE-B181-CC6308871B97}" type="sibTrans" cxnId="{37E9BA45-1DB5-4851-936E-F4F3EAB79596}">
      <dgm:prSet/>
      <dgm:spPr/>
      <dgm:t>
        <a:bodyPr/>
        <a:lstStyle/>
        <a:p>
          <a:endParaRPr lang="en-US"/>
        </a:p>
      </dgm:t>
    </dgm:pt>
    <dgm:pt modelId="{2E364147-4CF6-4340-B341-658B6AB18C1B}" type="pres">
      <dgm:prSet presAssocID="{01271E72-C495-438C-B24E-B6726077C570}" presName="linear" presStyleCnt="0">
        <dgm:presLayoutVars>
          <dgm:animLvl val="lvl"/>
          <dgm:resizeHandles val="exact"/>
        </dgm:presLayoutVars>
      </dgm:prSet>
      <dgm:spPr/>
    </dgm:pt>
    <dgm:pt modelId="{F5CE6B63-712D-4DA0-9785-038508B468EF}" type="pres">
      <dgm:prSet presAssocID="{01857F5F-D263-4F61-B72F-157FF14305A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AB4C4AB-7F9A-4BE0-80E8-F3C8814A0322}" type="pres">
      <dgm:prSet presAssocID="{CD9159C6-3D6B-4067-96BA-316EC7ED02D0}" presName="spacer" presStyleCnt="0"/>
      <dgm:spPr/>
    </dgm:pt>
    <dgm:pt modelId="{A42C3775-BCC3-487C-BAFF-C432BAFBA112}" type="pres">
      <dgm:prSet presAssocID="{4A9419B2-A94C-4324-8028-C1E54B71A28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C882B8D-825D-4579-86C9-EEC518284134}" type="pres">
      <dgm:prSet presAssocID="{C645F68F-0621-4B15-85FB-CE2AF6DBA1CC}" presName="spacer" presStyleCnt="0"/>
      <dgm:spPr/>
    </dgm:pt>
    <dgm:pt modelId="{7E576921-0AC4-4470-BA01-7FFD542B7AEC}" type="pres">
      <dgm:prSet presAssocID="{61EF6822-4A70-4210-9DE0-3AD26E5B4DF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2C677E3-5B86-478B-B8FE-E4E899A5B00C}" type="pres">
      <dgm:prSet presAssocID="{4F0F2911-6EF6-48F6-B5B2-8A6CAB456F4D}" presName="spacer" presStyleCnt="0"/>
      <dgm:spPr/>
    </dgm:pt>
    <dgm:pt modelId="{E6A6FEFB-228F-422A-8549-FBA6284E401B}" type="pres">
      <dgm:prSet presAssocID="{272225D7-7B8F-4C79-978A-8C3D5FB2573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10F9DDB-297D-412E-954F-C83FA9CF4BA9}" type="pres">
      <dgm:prSet presAssocID="{E0D81C31-1D5B-46DB-88C3-B19F63C59231}" presName="spacer" presStyleCnt="0"/>
      <dgm:spPr/>
    </dgm:pt>
    <dgm:pt modelId="{5F233C3D-4270-4240-A75D-F0189E15CC68}" type="pres">
      <dgm:prSet presAssocID="{A8ECE5FB-D745-49DA-A800-BD56B2DCF70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B7779CC-9FFD-4452-9A52-30DB3901AE5B}" type="pres">
      <dgm:prSet presAssocID="{0F0FEB99-1874-49BC-A9EF-58F3A3A04FAB}" presName="spacer" presStyleCnt="0"/>
      <dgm:spPr/>
    </dgm:pt>
    <dgm:pt modelId="{A27DD6CE-AA35-4AAC-BDE7-D58CF900C7F2}" type="pres">
      <dgm:prSet presAssocID="{B0344E38-279B-4D2B-B37C-1F79B34C27EA}" presName="parentText" presStyleLbl="node1" presStyleIdx="5" presStyleCnt="6" custLinFactNeighborX="-1013" custLinFactNeighborY="-15587">
        <dgm:presLayoutVars>
          <dgm:chMax val="0"/>
          <dgm:bulletEnabled val="1"/>
        </dgm:presLayoutVars>
      </dgm:prSet>
      <dgm:spPr/>
    </dgm:pt>
  </dgm:ptLst>
  <dgm:cxnLst>
    <dgm:cxn modelId="{6380A500-2653-4DD1-A38E-6B447E8D5CCA}" srcId="{01271E72-C495-438C-B24E-B6726077C570}" destId="{61EF6822-4A70-4210-9DE0-3AD26E5B4DFA}" srcOrd="2" destOrd="0" parTransId="{0097A995-B4A6-4B41-8185-A486C2503621}" sibTransId="{4F0F2911-6EF6-48F6-B5B2-8A6CAB456F4D}"/>
    <dgm:cxn modelId="{2756911C-57C5-4874-8CDA-9116917D2AF0}" srcId="{01271E72-C495-438C-B24E-B6726077C570}" destId="{272225D7-7B8F-4C79-978A-8C3D5FB2573C}" srcOrd="3" destOrd="0" parTransId="{ADAFA05B-78C3-40B0-969F-DF9AB8A555D6}" sibTransId="{E0D81C31-1D5B-46DB-88C3-B19F63C59231}"/>
    <dgm:cxn modelId="{7A5E6A21-865D-42EE-B4C8-035AA4916E29}" type="presOf" srcId="{4A9419B2-A94C-4324-8028-C1E54B71A287}" destId="{A42C3775-BCC3-487C-BAFF-C432BAFBA112}" srcOrd="0" destOrd="0" presId="urn:microsoft.com/office/officeart/2005/8/layout/vList2"/>
    <dgm:cxn modelId="{39A07D21-4B2D-4895-BB8A-5B08015B28CA}" type="presOf" srcId="{61EF6822-4A70-4210-9DE0-3AD26E5B4DFA}" destId="{7E576921-0AC4-4470-BA01-7FFD542B7AEC}" srcOrd="0" destOrd="0" presId="urn:microsoft.com/office/officeart/2005/8/layout/vList2"/>
    <dgm:cxn modelId="{D1C7CC2D-1EFF-4386-9470-35FDDA7E990B}" type="presOf" srcId="{A8ECE5FB-D745-49DA-A800-BD56B2DCF70E}" destId="{5F233C3D-4270-4240-A75D-F0189E15CC68}" srcOrd="0" destOrd="0" presId="urn:microsoft.com/office/officeart/2005/8/layout/vList2"/>
    <dgm:cxn modelId="{9DE7C139-4B1B-4313-AC17-3CC0AF45B66C}" type="presOf" srcId="{272225D7-7B8F-4C79-978A-8C3D5FB2573C}" destId="{E6A6FEFB-228F-422A-8549-FBA6284E401B}" srcOrd="0" destOrd="0" presId="urn:microsoft.com/office/officeart/2005/8/layout/vList2"/>
    <dgm:cxn modelId="{2AEDD73C-8737-487B-B847-C5F848880A14}" srcId="{01271E72-C495-438C-B24E-B6726077C570}" destId="{4A9419B2-A94C-4324-8028-C1E54B71A287}" srcOrd="1" destOrd="0" parTransId="{65D853A1-2626-4195-B30A-85EF8CD9E66D}" sibTransId="{C645F68F-0621-4B15-85FB-CE2AF6DBA1CC}"/>
    <dgm:cxn modelId="{37E9BA45-1DB5-4851-936E-F4F3EAB79596}" srcId="{01271E72-C495-438C-B24E-B6726077C570}" destId="{B0344E38-279B-4D2B-B37C-1F79B34C27EA}" srcOrd="5" destOrd="0" parTransId="{D025E515-B517-4751-9683-84399B5B2E3D}" sibTransId="{57281A59-D502-43EE-B181-CC6308871B97}"/>
    <dgm:cxn modelId="{3A1E8153-FE1F-4A31-8A1C-601F07774604}" type="presOf" srcId="{B0344E38-279B-4D2B-B37C-1F79B34C27EA}" destId="{A27DD6CE-AA35-4AAC-BDE7-D58CF900C7F2}" srcOrd="0" destOrd="0" presId="urn:microsoft.com/office/officeart/2005/8/layout/vList2"/>
    <dgm:cxn modelId="{752BD3BD-5972-4A20-9D49-4D276F02094A}" type="presOf" srcId="{01271E72-C495-438C-B24E-B6726077C570}" destId="{2E364147-4CF6-4340-B341-658B6AB18C1B}" srcOrd="0" destOrd="0" presId="urn:microsoft.com/office/officeart/2005/8/layout/vList2"/>
    <dgm:cxn modelId="{988AA8D3-F547-4957-B150-DE6A36C6DDDC}" srcId="{01271E72-C495-438C-B24E-B6726077C570}" destId="{A8ECE5FB-D745-49DA-A800-BD56B2DCF70E}" srcOrd="4" destOrd="0" parTransId="{5FA52F88-0062-4DF1-B04F-268B2DF0BACA}" sibTransId="{0F0FEB99-1874-49BC-A9EF-58F3A3A04FAB}"/>
    <dgm:cxn modelId="{3D5619EB-6986-4DE6-849C-19496C39D4EC}" type="presOf" srcId="{01857F5F-D263-4F61-B72F-157FF14305A1}" destId="{F5CE6B63-712D-4DA0-9785-038508B468EF}" srcOrd="0" destOrd="0" presId="urn:microsoft.com/office/officeart/2005/8/layout/vList2"/>
    <dgm:cxn modelId="{0940D4F4-C161-4CE9-AC33-5D089CDBFEC5}" srcId="{01271E72-C495-438C-B24E-B6726077C570}" destId="{01857F5F-D263-4F61-B72F-157FF14305A1}" srcOrd="0" destOrd="0" parTransId="{1E775B2F-3545-497F-BC90-D7A462F09507}" sibTransId="{CD9159C6-3D6B-4067-96BA-316EC7ED02D0}"/>
    <dgm:cxn modelId="{B1C82F25-DA05-45E4-B251-538A64143116}" type="presParOf" srcId="{2E364147-4CF6-4340-B341-658B6AB18C1B}" destId="{F5CE6B63-712D-4DA0-9785-038508B468EF}" srcOrd="0" destOrd="0" presId="urn:microsoft.com/office/officeart/2005/8/layout/vList2"/>
    <dgm:cxn modelId="{3DDDF4F4-DF2C-41F2-BB3B-5F9169DC4475}" type="presParOf" srcId="{2E364147-4CF6-4340-B341-658B6AB18C1B}" destId="{3AB4C4AB-7F9A-4BE0-80E8-F3C8814A0322}" srcOrd="1" destOrd="0" presId="urn:microsoft.com/office/officeart/2005/8/layout/vList2"/>
    <dgm:cxn modelId="{21993C28-5DAB-4D91-82A4-5F9CF481F25E}" type="presParOf" srcId="{2E364147-4CF6-4340-B341-658B6AB18C1B}" destId="{A42C3775-BCC3-487C-BAFF-C432BAFBA112}" srcOrd="2" destOrd="0" presId="urn:microsoft.com/office/officeart/2005/8/layout/vList2"/>
    <dgm:cxn modelId="{58EF6E75-4012-4B1B-A138-B6B1BF434EE3}" type="presParOf" srcId="{2E364147-4CF6-4340-B341-658B6AB18C1B}" destId="{BC882B8D-825D-4579-86C9-EEC518284134}" srcOrd="3" destOrd="0" presId="urn:microsoft.com/office/officeart/2005/8/layout/vList2"/>
    <dgm:cxn modelId="{2B566DBF-7EC9-44FC-AB91-1744EEFF5999}" type="presParOf" srcId="{2E364147-4CF6-4340-B341-658B6AB18C1B}" destId="{7E576921-0AC4-4470-BA01-7FFD542B7AEC}" srcOrd="4" destOrd="0" presId="urn:microsoft.com/office/officeart/2005/8/layout/vList2"/>
    <dgm:cxn modelId="{8E2C21BD-2F7A-40F8-809D-9E5E410E9313}" type="presParOf" srcId="{2E364147-4CF6-4340-B341-658B6AB18C1B}" destId="{72C677E3-5B86-478B-B8FE-E4E899A5B00C}" srcOrd="5" destOrd="0" presId="urn:microsoft.com/office/officeart/2005/8/layout/vList2"/>
    <dgm:cxn modelId="{97FE2263-795F-4473-BFF5-9C0E2ACCA6F3}" type="presParOf" srcId="{2E364147-4CF6-4340-B341-658B6AB18C1B}" destId="{E6A6FEFB-228F-422A-8549-FBA6284E401B}" srcOrd="6" destOrd="0" presId="urn:microsoft.com/office/officeart/2005/8/layout/vList2"/>
    <dgm:cxn modelId="{8C83A661-C601-40CC-B8D9-03163888EA8D}" type="presParOf" srcId="{2E364147-4CF6-4340-B341-658B6AB18C1B}" destId="{F10F9DDB-297D-412E-954F-C83FA9CF4BA9}" srcOrd="7" destOrd="0" presId="urn:microsoft.com/office/officeart/2005/8/layout/vList2"/>
    <dgm:cxn modelId="{4B3C4A0C-8F03-4AE6-8AC8-96ABDD455815}" type="presParOf" srcId="{2E364147-4CF6-4340-B341-658B6AB18C1B}" destId="{5F233C3D-4270-4240-A75D-F0189E15CC68}" srcOrd="8" destOrd="0" presId="urn:microsoft.com/office/officeart/2005/8/layout/vList2"/>
    <dgm:cxn modelId="{AAB1F1EC-CB42-456D-BDBE-53F2DCF03431}" type="presParOf" srcId="{2E364147-4CF6-4340-B341-658B6AB18C1B}" destId="{BB7779CC-9FFD-4452-9A52-30DB3901AE5B}" srcOrd="9" destOrd="0" presId="urn:microsoft.com/office/officeart/2005/8/layout/vList2"/>
    <dgm:cxn modelId="{167DBE26-5FA3-4CD2-8062-E33D20A06A0C}" type="presParOf" srcId="{2E364147-4CF6-4340-B341-658B6AB18C1B}" destId="{A27DD6CE-AA35-4AAC-BDE7-D58CF900C7F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39D083-9D28-45E5-8116-34A03305DF3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8C1D33B-5CBA-4A4D-B063-B6545688901B}">
      <dgm:prSet/>
      <dgm:spPr/>
      <dgm:t>
        <a:bodyPr/>
        <a:lstStyle/>
        <a:p>
          <a:r>
            <a:rPr lang="en-US"/>
            <a:t>1. Implement better procurement planning</a:t>
          </a:r>
        </a:p>
      </dgm:t>
    </dgm:pt>
    <dgm:pt modelId="{C7E2A398-0496-41B7-9EB1-959785CF05D0}" type="parTrans" cxnId="{C74869D5-4057-450A-ACF2-9237FAFFF072}">
      <dgm:prSet/>
      <dgm:spPr/>
      <dgm:t>
        <a:bodyPr/>
        <a:lstStyle/>
        <a:p>
          <a:endParaRPr lang="en-US"/>
        </a:p>
      </dgm:t>
    </dgm:pt>
    <dgm:pt modelId="{BEE63CE5-BF90-4428-A8B3-6B79D5A9BD3A}" type="sibTrans" cxnId="{C74869D5-4057-450A-ACF2-9237FAFFF07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FBF176C-C217-40C1-9710-0EE9B22BC624}">
      <dgm:prSet/>
      <dgm:spPr/>
      <dgm:t>
        <a:bodyPr/>
        <a:lstStyle/>
        <a:p>
          <a:r>
            <a:rPr lang="en-US"/>
            <a:t>2. Introduce production scheduling software</a:t>
          </a:r>
        </a:p>
      </dgm:t>
    </dgm:pt>
    <dgm:pt modelId="{20F62DE6-41F2-4596-B73A-2FC138AE2C4D}" type="parTrans" cxnId="{47C3E09A-C8FE-4856-88F9-2983F43A96A8}">
      <dgm:prSet/>
      <dgm:spPr/>
      <dgm:t>
        <a:bodyPr/>
        <a:lstStyle/>
        <a:p>
          <a:endParaRPr lang="en-US"/>
        </a:p>
      </dgm:t>
    </dgm:pt>
    <dgm:pt modelId="{933789F1-0FBC-494A-B875-4E986C6A729F}" type="sibTrans" cxnId="{47C3E09A-C8FE-4856-88F9-2983F43A96A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3612471-E96C-4BA0-A031-61A5B5C50471}">
      <dgm:prSet/>
      <dgm:spPr/>
      <dgm:t>
        <a:bodyPr/>
        <a:lstStyle/>
        <a:p>
          <a:r>
            <a:rPr lang="en-US"/>
            <a:t>3. Use Just-In-Time (JIT) inventory practices</a:t>
          </a:r>
        </a:p>
      </dgm:t>
    </dgm:pt>
    <dgm:pt modelId="{233C0709-AE55-4937-AE54-152E90778606}" type="parTrans" cxnId="{0688CEF0-73FD-43E4-A146-9ED81B1D9296}">
      <dgm:prSet/>
      <dgm:spPr/>
      <dgm:t>
        <a:bodyPr/>
        <a:lstStyle/>
        <a:p>
          <a:endParaRPr lang="en-US"/>
        </a:p>
      </dgm:t>
    </dgm:pt>
    <dgm:pt modelId="{087B8FB5-1B8D-48B3-97EE-8DCD8108E4B0}" type="sibTrans" cxnId="{0688CEF0-73FD-43E4-A146-9ED81B1D929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81A030C-8ABF-4698-917B-5FFC7F14BB3A}">
      <dgm:prSet/>
      <dgm:spPr/>
      <dgm:t>
        <a:bodyPr/>
        <a:lstStyle/>
        <a:p>
          <a:r>
            <a:rPr lang="en-US"/>
            <a:t>4. Develop real-time dashboards for project and order tracking</a:t>
          </a:r>
        </a:p>
      </dgm:t>
    </dgm:pt>
    <dgm:pt modelId="{97D7C98E-A212-4958-A955-0AFD58B18958}" type="parTrans" cxnId="{71E331C5-2C24-4EE1-8261-8E12D330F133}">
      <dgm:prSet/>
      <dgm:spPr/>
      <dgm:t>
        <a:bodyPr/>
        <a:lstStyle/>
        <a:p>
          <a:endParaRPr lang="en-US"/>
        </a:p>
      </dgm:t>
    </dgm:pt>
    <dgm:pt modelId="{BAC0D688-7D28-42BD-835C-584AD06C17DC}" type="sibTrans" cxnId="{71E331C5-2C24-4EE1-8261-8E12D330F133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154BD103-918B-4165-9C08-EF899CFBE696}">
      <dgm:prSet/>
      <dgm:spPr/>
      <dgm:t>
        <a:bodyPr/>
        <a:lstStyle/>
        <a:p>
          <a:r>
            <a:rPr lang="en-US"/>
            <a:t>5. Enable escalation matrix for faster issue resolution</a:t>
          </a:r>
        </a:p>
      </dgm:t>
    </dgm:pt>
    <dgm:pt modelId="{3F8DB390-BBFC-482B-85F3-088F2D3F23E6}" type="parTrans" cxnId="{A40BF8B1-7A12-4ED6-A3C0-C51AD8F675CE}">
      <dgm:prSet/>
      <dgm:spPr/>
      <dgm:t>
        <a:bodyPr/>
        <a:lstStyle/>
        <a:p>
          <a:endParaRPr lang="en-US"/>
        </a:p>
      </dgm:t>
    </dgm:pt>
    <dgm:pt modelId="{6341E850-5E3A-442B-B830-1F6CD5598797}" type="sibTrans" cxnId="{A40BF8B1-7A12-4ED6-A3C0-C51AD8F675CE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A8B5F85F-6404-4801-AD23-1CB70DD514A7}" type="pres">
      <dgm:prSet presAssocID="{8939D083-9D28-45E5-8116-34A03305DF36}" presName="Name0" presStyleCnt="0">
        <dgm:presLayoutVars>
          <dgm:animLvl val="lvl"/>
          <dgm:resizeHandles val="exact"/>
        </dgm:presLayoutVars>
      </dgm:prSet>
      <dgm:spPr/>
    </dgm:pt>
    <dgm:pt modelId="{2DE9AD68-A73E-488B-89C4-3286A2BFC7CA}" type="pres">
      <dgm:prSet presAssocID="{28C1D33B-5CBA-4A4D-B063-B6545688901B}" presName="compositeNode" presStyleCnt="0">
        <dgm:presLayoutVars>
          <dgm:bulletEnabled val="1"/>
        </dgm:presLayoutVars>
      </dgm:prSet>
      <dgm:spPr/>
    </dgm:pt>
    <dgm:pt modelId="{8647EC74-C13F-48D3-BD40-4B835F827F95}" type="pres">
      <dgm:prSet presAssocID="{28C1D33B-5CBA-4A4D-B063-B6545688901B}" presName="bgRect" presStyleLbl="bgAccFollowNode1" presStyleIdx="0" presStyleCnt="5"/>
      <dgm:spPr/>
    </dgm:pt>
    <dgm:pt modelId="{AA954500-416C-4338-A4F6-0C4534A4DD9C}" type="pres">
      <dgm:prSet presAssocID="{BEE63CE5-BF90-4428-A8B3-6B79D5A9BD3A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3956EC95-D590-41A7-A02D-781D10218320}" type="pres">
      <dgm:prSet presAssocID="{28C1D33B-5CBA-4A4D-B063-B6545688901B}" presName="bottomLine" presStyleLbl="alignNode1" presStyleIdx="1" presStyleCnt="10">
        <dgm:presLayoutVars/>
      </dgm:prSet>
      <dgm:spPr/>
    </dgm:pt>
    <dgm:pt modelId="{84566A31-0C94-4906-8E40-C1BA67E7B23F}" type="pres">
      <dgm:prSet presAssocID="{28C1D33B-5CBA-4A4D-B063-B6545688901B}" presName="nodeText" presStyleLbl="bgAccFollowNode1" presStyleIdx="0" presStyleCnt="5">
        <dgm:presLayoutVars>
          <dgm:bulletEnabled val="1"/>
        </dgm:presLayoutVars>
      </dgm:prSet>
      <dgm:spPr/>
    </dgm:pt>
    <dgm:pt modelId="{4EC29F6A-E3A4-456F-BCA4-9A25923C9536}" type="pres">
      <dgm:prSet presAssocID="{BEE63CE5-BF90-4428-A8B3-6B79D5A9BD3A}" presName="sibTrans" presStyleCnt="0"/>
      <dgm:spPr/>
    </dgm:pt>
    <dgm:pt modelId="{225DF1D7-87E7-433E-A11F-8522D44C17D4}" type="pres">
      <dgm:prSet presAssocID="{4FBF176C-C217-40C1-9710-0EE9B22BC624}" presName="compositeNode" presStyleCnt="0">
        <dgm:presLayoutVars>
          <dgm:bulletEnabled val="1"/>
        </dgm:presLayoutVars>
      </dgm:prSet>
      <dgm:spPr/>
    </dgm:pt>
    <dgm:pt modelId="{92D62D80-41E6-43C7-9744-A946481DA41F}" type="pres">
      <dgm:prSet presAssocID="{4FBF176C-C217-40C1-9710-0EE9B22BC624}" presName="bgRect" presStyleLbl="bgAccFollowNode1" presStyleIdx="1" presStyleCnt="5"/>
      <dgm:spPr/>
    </dgm:pt>
    <dgm:pt modelId="{5650E0A0-BD92-43FE-B625-3CF4D5EF4020}" type="pres">
      <dgm:prSet presAssocID="{933789F1-0FBC-494A-B875-4E986C6A729F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81A8C218-80CE-4325-BC90-E371A82FDEB9}" type="pres">
      <dgm:prSet presAssocID="{4FBF176C-C217-40C1-9710-0EE9B22BC624}" presName="bottomLine" presStyleLbl="alignNode1" presStyleIdx="3" presStyleCnt="10">
        <dgm:presLayoutVars/>
      </dgm:prSet>
      <dgm:spPr/>
    </dgm:pt>
    <dgm:pt modelId="{B48D401E-2008-4961-BA7D-8585547AEBD6}" type="pres">
      <dgm:prSet presAssocID="{4FBF176C-C217-40C1-9710-0EE9B22BC624}" presName="nodeText" presStyleLbl="bgAccFollowNode1" presStyleIdx="1" presStyleCnt="5">
        <dgm:presLayoutVars>
          <dgm:bulletEnabled val="1"/>
        </dgm:presLayoutVars>
      </dgm:prSet>
      <dgm:spPr/>
    </dgm:pt>
    <dgm:pt modelId="{DDAF158F-C263-4695-9C92-29F4783578B5}" type="pres">
      <dgm:prSet presAssocID="{933789F1-0FBC-494A-B875-4E986C6A729F}" presName="sibTrans" presStyleCnt="0"/>
      <dgm:spPr/>
    </dgm:pt>
    <dgm:pt modelId="{AD4E822D-C672-49C1-8777-F11395CCE712}" type="pres">
      <dgm:prSet presAssocID="{73612471-E96C-4BA0-A031-61A5B5C50471}" presName="compositeNode" presStyleCnt="0">
        <dgm:presLayoutVars>
          <dgm:bulletEnabled val="1"/>
        </dgm:presLayoutVars>
      </dgm:prSet>
      <dgm:spPr/>
    </dgm:pt>
    <dgm:pt modelId="{C5DEE1BA-894E-4D4F-9202-60290F0D7068}" type="pres">
      <dgm:prSet presAssocID="{73612471-E96C-4BA0-A031-61A5B5C50471}" presName="bgRect" presStyleLbl="bgAccFollowNode1" presStyleIdx="2" presStyleCnt="5"/>
      <dgm:spPr/>
    </dgm:pt>
    <dgm:pt modelId="{308B7C84-B19B-4131-BD24-3707AE7C93A9}" type="pres">
      <dgm:prSet presAssocID="{087B8FB5-1B8D-48B3-97EE-8DCD8108E4B0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011FC324-B1C6-4BB0-9E65-5D8357E25629}" type="pres">
      <dgm:prSet presAssocID="{73612471-E96C-4BA0-A031-61A5B5C50471}" presName="bottomLine" presStyleLbl="alignNode1" presStyleIdx="5" presStyleCnt="10">
        <dgm:presLayoutVars/>
      </dgm:prSet>
      <dgm:spPr/>
    </dgm:pt>
    <dgm:pt modelId="{AEBE88CC-E8E0-4E8D-9034-F84F91A93046}" type="pres">
      <dgm:prSet presAssocID="{73612471-E96C-4BA0-A031-61A5B5C50471}" presName="nodeText" presStyleLbl="bgAccFollowNode1" presStyleIdx="2" presStyleCnt="5">
        <dgm:presLayoutVars>
          <dgm:bulletEnabled val="1"/>
        </dgm:presLayoutVars>
      </dgm:prSet>
      <dgm:spPr/>
    </dgm:pt>
    <dgm:pt modelId="{A50AF328-018D-4E09-9959-634D0DBDA86D}" type="pres">
      <dgm:prSet presAssocID="{087B8FB5-1B8D-48B3-97EE-8DCD8108E4B0}" presName="sibTrans" presStyleCnt="0"/>
      <dgm:spPr/>
    </dgm:pt>
    <dgm:pt modelId="{65DA7ADE-EFB9-4A73-82E4-F1E84236781B}" type="pres">
      <dgm:prSet presAssocID="{281A030C-8ABF-4698-917B-5FFC7F14BB3A}" presName="compositeNode" presStyleCnt="0">
        <dgm:presLayoutVars>
          <dgm:bulletEnabled val="1"/>
        </dgm:presLayoutVars>
      </dgm:prSet>
      <dgm:spPr/>
    </dgm:pt>
    <dgm:pt modelId="{8732261C-962E-4406-AEB7-D1956F5FD0F5}" type="pres">
      <dgm:prSet presAssocID="{281A030C-8ABF-4698-917B-5FFC7F14BB3A}" presName="bgRect" presStyleLbl="bgAccFollowNode1" presStyleIdx="3" presStyleCnt="5"/>
      <dgm:spPr/>
    </dgm:pt>
    <dgm:pt modelId="{E0D0886D-6EB6-4FBA-A8A1-83F7B68AE7B7}" type="pres">
      <dgm:prSet presAssocID="{BAC0D688-7D28-42BD-835C-584AD06C17DC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A3F7E51E-C553-4C3A-BB29-9161DFDADF58}" type="pres">
      <dgm:prSet presAssocID="{281A030C-8ABF-4698-917B-5FFC7F14BB3A}" presName="bottomLine" presStyleLbl="alignNode1" presStyleIdx="7" presStyleCnt="10">
        <dgm:presLayoutVars/>
      </dgm:prSet>
      <dgm:spPr/>
    </dgm:pt>
    <dgm:pt modelId="{961FB9E0-DAA5-4CB5-9092-7EAAA25920D3}" type="pres">
      <dgm:prSet presAssocID="{281A030C-8ABF-4698-917B-5FFC7F14BB3A}" presName="nodeText" presStyleLbl="bgAccFollowNode1" presStyleIdx="3" presStyleCnt="5">
        <dgm:presLayoutVars>
          <dgm:bulletEnabled val="1"/>
        </dgm:presLayoutVars>
      </dgm:prSet>
      <dgm:spPr/>
    </dgm:pt>
    <dgm:pt modelId="{D2C4CFD3-4862-4A56-9586-7DD1F6DF57F3}" type="pres">
      <dgm:prSet presAssocID="{BAC0D688-7D28-42BD-835C-584AD06C17DC}" presName="sibTrans" presStyleCnt="0"/>
      <dgm:spPr/>
    </dgm:pt>
    <dgm:pt modelId="{6A082A26-15D1-4398-912E-30CECA8A1B3A}" type="pres">
      <dgm:prSet presAssocID="{154BD103-918B-4165-9C08-EF899CFBE696}" presName="compositeNode" presStyleCnt="0">
        <dgm:presLayoutVars>
          <dgm:bulletEnabled val="1"/>
        </dgm:presLayoutVars>
      </dgm:prSet>
      <dgm:spPr/>
    </dgm:pt>
    <dgm:pt modelId="{664C2BA6-EDD6-4837-A8ED-35947B113C12}" type="pres">
      <dgm:prSet presAssocID="{154BD103-918B-4165-9C08-EF899CFBE696}" presName="bgRect" presStyleLbl="bgAccFollowNode1" presStyleIdx="4" presStyleCnt="5"/>
      <dgm:spPr/>
    </dgm:pt>
    <dgm:pt modelId="{F7672723-DDF9-4429-8DB7-926ED70E9500}" type="pres">
      <dgm:prSet presAssocID="{6341E850-5E3A-442B-B830-1F6CD5598797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E9287981-7140-4F46-A477-27E236151C4D}" type="pres">
      <dgm:prSet presAssocID="{154BD103-918B-4165-9C08-EF899CFBE696}" presName="bottomLine" presStyleLbl="alignNode1" presStyleIdx="9" presStyleCnt="10">
        <dgm:presLayoutVars/>
      </dgm:prSet>
      <dgm:spPr/>
    </dgm:pt>
    <dgm:pt modelId="{966E46CE-66A4-496D-B909-0FB0D321E906}" type="pres">
      <dgm:prSet presAssocID="{154BD103-918B-4165-9C08-EF899CFBE696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E7D87C0A-B690-4303-8F79-1BD617E7C25D}" type="presOf" srcId="{BAC0D688-7D28-42BD-835C-584AD06C17DC}" destId="{E0D0886D-6EB6-4FBA-A8A1-83F7B68AE7B7}" srcOrd="0" destOrd="0" presId="urn:microsoft.com/office/officeart/2016/7/layout/BasicLinearProcessNumbered"/>
    <dgm:cxn modelId="{0171D01D-AD4F-49C9-B073-B3FAA863DA64}" type="presOf" srcId="{28C1D33B-5CBA-4A4D-B063-B6545688901B}" destId="{8647EC74-C13F-48D3-BD40-4B835F827F95}" srcOrd="0" destOrd="0" presId="urn:microsoft.com/office/officeart/2016/7/layout/BasicLinearProcessNumbered"/>
    <dgm:cxn modelId="{86782537-A4D6-48E1-A778-83A1FB0A6850}" type="presOf" srcId="{4FBF176C-C217-40C1-9710-0EE9B22BC624}" destId="{B48D401E-2008-4961-BA7D-8585547AEBD6}" srcOrd="1" destOrd="0" presId="urn:microsoft.com/office/officeart/2016/7/layout/BasicLinearProcessNumbered"/>
    <dgm:cxn modelId="{FEF81460-5A36-4713-BB17-AE2C38F8E29B}" type="presOf" srcId="{154BD103-918B-4165-9C08-EF899CFBE696}" destId="{966E46CE-66A4-496D-B909-0FB0D321E906}" srcOrd="1" destOrd="0" presId="urn:microsoft.com/office/officeart/2016/7/layout/BasicLinearProcessNumbered"/>
    <dgm:cxn modelId="{1D601766-C71F-471A-AC78-E847460046C3}" type="presOf" srcId="{8939D083-9D28-45E5-8116-34A03305DF36}" destId="{A8B5F85F-6404-4801-AD23-1CB70DD514A7}" srcOrd="0" destOrd="0" presId="urn:microsoft.com/office/officeart/2016/7/layout/BasicLinearProcessNumbered"/>
    <dgm:cxn modelId="{9030344A-80AC-4246-811F-BEE2E646ADDC}" type="presOf" srcId="{087B8FB5-1B8D-48B3-97EE-8DCD8108E4B0}" destId="{308B7C84-B19B-4131-BD24-3707AE7C93A9}" srcOrd="0" destOrd="0" presId="urn:microsoft.com/office/officeart/2016/7/layout/BasicLinearProcessNumbered"/>
    <dgm:cxn modelId="{F6E6967C-FCD3-483E-88FC-B094C5FE9CFB}" type="presOf" srcId="{28C1D33B-5CBA-4A4D-B063-B6545688901B}" destId="{84566A31-0C94-4906-8E40-C1BA67E7B23F}" srcOrd="1" destOrd="0" presId="urn:microsoft.com/office/officeart/2016/7/layout/BasicLinearProcessNumbered"/>
    <dgm:cxn modelId="{47C3E09A-C8FE-4856-88F9-2983F43A96A8}" srcId="{8939D083-9D28-45E5-8116-34A03305DF36}" destId="{4FBF176C-C217-40C1-9710-0EE9B22BC624}" srcOrd="1" destOrd="0" parTransId="{20F62DE6-41F2-4596-B73A-2FC138AE2C4D}" sibTransId="{933789F1-0FBC-494A-B875-4E986C6A729F}"/>
    <dgm:cxn modelId="{39A4D09E-FEE2-4C19-B3E7-4C7BD8089701}" type="presOf" srcId="{154BD103-918B-4165-9C08-EF899CFBE696}" destId="{664C2BA6-EDD6-4837-A8ED-35947B113C12}" srcOrd="0" destOrd="0" presId="urn:microsoft.com/office/officeart/2016/7/layout/BasicLinearProcessNumbered"/>
    <dgm:cxn modelId="{511DDFB1-C7AB-4678-A5B0-25A5980E86EB}" type="presOf" srcId="{933789F1-0FBC-494A-B875-4E986C6A729F}" destId="{5650E0A0-BD92-43FE-B625-3CF4D5EF4020}" srcOrd="0" destOrd="0" presId="urn:microsoft.com/office/officeart/2016/7/layout/BasicLinearProcessNumbered"/>
    <dgm:cxn modelId="{A40BF8B1-7A12-4ED6-A3C0-C51AD8F675CE}" srcId="{8939D083-9D28-45E5-8116-34A03305DF36}" destId="{154BD103-918B-4165-9C08-EF899CFBE696}" srcOrd="4" destOrd="0" parTransId="{3F8DB390-BBFC-482B-85F3-088F2D3F23E6}" sibTransId="{6341E850-5E3A-442B-B830-1F6CD5598797}"/>
    <dgm:cxn modelId="{0A2690B7-C208-48AB-B031-940EAF7ECC00}" type="presOf" srcId="{73612471-E96C-4BA0-A031-61A5B5C50471}" destId="{C5DEE1BA-894E-4D4F-9202-60290F0D7068}" srcOrd="0" destOrd="0" presId="urn:microsoft.com/office/officeart/2016/7/layout/BasicLinearProcessNumbered"/>
    <dgm:cxn modelId="{2691E1B9-F73A-4D06-9B13-4311E4C74FB2}" type="presOf" srcId="{281A030C-8ABF-4698-917B-5FFC7F14BB3A}" destId="{8732261C-962E-4406-AEB7-D1956F5FD0F5}" srcOrd="0" destOrd="0" presId="urn:microsoft.com/office/officeart/2016/7/layout/BasicLinearProcessNumbered"/>
    <dgm:cxn modelId="{71E331C5-2C24-4EE1-8261-8E12D330F133}" srcId="{8939D083-9D28-45E5-8116-34A03305DF36}" destId="{281A030C-8ABF-4698-917B-5FFC7F14BB3A}" srcOrd="3" destOrd="0" parTransId="{97D7C98E-A212-4958-A955-0AFD58B18958}" sibTransId="{BAC0D688-7D28-42BD-835C-584AD06C17DC}"/>
    <dgm:cxn modelId="{C74869D5-4057-450A-ACF2-9237FAFFF072}" srcId="{8939D083-9D28-45E5-8116-34A03305DF36}" destId="{28C1D33B-5CBA-4A4D-B063-B6545688901B}" srcOrd="0" destOrd="0" parTransId="{C7E2A398-0496-41B7-9EB1-959785CF05D0}" sibTransId="{BEE63CE5-BF90-4428-A8B3-6B79D5A9BD3A}"/>
    <dgm:cxn modelId="{1B8BFBD6-A0FF-4DB7-A774-D6BBB75E7AD8}" type="presOf" srcId="{6341E850-5E3A-442B-B830-1F6CD5598797}" destId="{F7672723-DDF9-4429-8DB7-926ED70E9500}" srcOrd="0" destOrd="0" presId="urn:microsoft.com/office/officeart/2016/7/layout/BasicLinearProcessNumbered"/>
    <dgm:cxn modelId="{7FA418D9-9B51-42D2-BD55-8457A8BFEB69}" type="presOf" srcId="{73612471-E96C-4BA0-A031-61A5B5C50471}" destId="{AEBE88CC-E8E0-4E8D-9034-F84F91A93046}" srcOrd="1" destOrd="0" presId="urn:microsoft.com/office/officeart/2016/7/layout/BasicLinearProcessNumbered"/>
    <dgm:cxn modelId="{96174BDA-F565-4054-8967-84CFE47173AE}" type="presOf" srcId="{BEE63CE5-BF90-4428-A8B3-6B79D5A9BD3A}" destId="{AA954500-416C-4338-A4F6-0C4534A4DD9C}" srcOrd="0" destOrd="0" presId="urn:microsoft.com/office/officeart/2016/7/layout/BasicLinearProcessNumbered"/>
    <dgm:cxn modelId="{0688CEF0-73FD-43E4-A146-9ED81B1D9296}" srcId="{8939D083-9D28-45E5-8116-34A03305DF36}" destId="{73612471-E96C-4BA0-A031-61A5B5C50471}" srcOrd="2" destOrd="0" parTransId="{233C0709-AE55-4937-AE54-152E90778606}" sibTransId="{087B8FB5-1B8D-48B3-97EE-8DCD8108E4B0}"/>
    <dgm:cxn modelId="{65D546F7-731F-47A5-A19A-6F5739245B8F}" type="presOf" srcId="{281A030C-8ABF-4698-917B-5FFC7F14BB3A}" destId="{961FB9E0-DAA5-4CB5-9092-7EAAA25920D3}" srcOrd="1" destOrd="0" presId="urn:microsoft.com/office/officeart/2016/7/layout/BasicLinearProcessNumbered"/>
    <dgm:cxn modelId="{253690F9-252F-4B1E-8321-E1C1689A2994}" type="presOf" srcId="{4FBF176C-C217-40C1-9710-0EE9B22BC624}" destId="{92D62D80-41E6-43C7-9744-A946481DA41F}" srcOrd="0" destOrd="0" presId="urn:microsoft.com/office/officeart/2016/7/layout/BasicLinearProcessNumbered"/>
    <dgm:cxn modelId="{BE94FB9E-AD5C-4FA3-A68D-41483E0B0592}" type="presParOf" srcId="{A8B5F85F-6404-4801-AD23-1CB70DD514A7}" destId="{2DE9AD68-A73E-488B-89C4-3286A2BFC7CA}" srcOrd="0" destOrd="0" presId="urn:microsoft.com/office/officeart/2016/7/layout/BasicLinearProcessNumbered"/>
    <dgm:cxn modelId="{94045C1C-458F-4924-AAC0-AAA9DCB3C267}" type="presParOf" srcId="{2DE9AD68-A73E-488B-89C4-3286A2BFC7CA}" destId="{8647EC74-C13F-48D3-BD40-4B835F827F95}" srcOrd="0" destOrd="0" presId="urn:microsoft.com/office/officeart/2016/7/layout/BasicLinearProcessNumbered"/>
    <dgm:cxn modelId="{2ACA1D9A-9DFA-4A2C-8B52-0E858B7D8916}" type="presParOf" srcId="{2DE9AD68-A73E-488B-89C4-3286A2BFC7CA}" destId="{AA954500-416C-4338-A4F6-0C4534A4DD9C}" srcOrd="1" destOrd="0" presId="urn:microsoft.com/office/officeart/2016/7/layout/BasicLinearProcessNumbered"/>
    <dgm:cxn modelId="{53694A00-82E8-478B-971B-0D98EF1A0959}" type="presParOf" srcId="{2DE9AD68-A73E-488B-89C4-3286A2BFC7CA}" destId="{3956EC95-D590-41A7-A02D-781D10218320}" srcOrd="2" destOrd="0" presId="urn:microsoft.com/office/officeart/2016/7/layout/BasicLinearProcessNumbered"/>
    <dgm:cxn modelId="{B41E257C-B39D-480A-A9BE-DD85E9686AB0}" type="presParOf" srcId="{2DE9AD68-A73E-488B-89C4-3286A2BFC7CA}" destId="{84566A31-0C94-4906-8E40-C1BA67E7B23F}" srcOrd="3" destOrd="0" presId="urn:microsoft.com/office/officeart/2016/7/layout/BasicLinearProcessNumbered"/>
    <dgm:cxn modelId="{07FDCD7D-3FCF-4698-8108-ACD58D81D0DF}" type="presParOf" srcId="{A8B5F85F-6404-4801-AD23-1CB70DD514A7}" destId="{4EC29F6A-E3A4-456F-BCA4-9A25923C9536}" srcOrd="1" destOrd="0" presId="urn:microsoft.com/office/officeart/2016/7/layout/BasicLinearProcessNumbered"/>
    <dgm:cxn modelId="{ED0395CB-9672-401D-A62C-561FAD303940}" type="presParOf" srcId="{A8B5F85F-6404-4801-AD23-1CB70DD514A7}" destId="{225DF1D7-87E7-433E-A11F-8522D44C17D4}" srcOrd="2" destOrd="0" presId="urn:microsoft.com/office/officeart/2016/7/layout/BasicLinearProcessNumbered"/>
    <dgm:cxn modelId="{22C6C355-78DF-446A-8048-746AB3DDA79D}" type="presParOf" srcId="{225DF1D7-87E7-433E-A11F-8522D44C17D4}" destId="{92D62D80-41E6-43C7-9744-A946481DA41F}" srcOrd="0" destOrd="0" presId="urn:microsoft.com/office/officeart/2016/7/layout/BasicLinearProcessNumbered"/>
    <dgm:cxn modelId="{4E5B3FD4-73E3-4BE6-B72D-F1B2620D566D}" type="presParOf" srcId="{225DF1D7-87E7-433E-A11F-8522D44C17D4}" destId="{5650E0A0-BD92-43FE-B625-3CF4D5EF4020}" srcOrd="1" destOrd="0" presId="urn:microsoft.com/office/officeart/2016/7/layout/BasicLinearProcessNumbered"/>
    <dgm:cxn modelId="{92868A7B-4874-41AE-A333-79828427504D}" type="presParOf" srcId="{225DF1D7-87E7-433E-A11F-8522D44C17D4}" destId="{81A8C218-80CE-4325-BC90-E371A82FDEB9}" srcOrd="2" destOrd="0" presId="urn:microsoft.com/office/officeart/2016/7/layout/BasicLinearProcessNumbered"/>
    <dgm:cxn modelId="{D9C79DBB-6EB8-41B8-93CD-E86E5640C9AF}" type="presParOf" srcId="{225DF1D7-87E7-433E-A11F-8522D44C17D4}" destId="{B48D401E-2008-4961-BA7D-8585547AEBD6}" srcOrd="3" destOrd="0" presId="urn:microsoft.com/office/officeart/2016/7/layout/BasicLinearProcessNumbered"/>
    <dgm:cxn modelId="{9D9DBA50-2057-4F94-9FA4-C2B1DD9AD62F}" type="presParOf" srcId="{A8B5F85F-6404-4801-AD23-1CB70DD514A7}" destId="{DDAF158F-C263-4695-9C92-29F4783578B5}" srcOrd="3" destOrd="0" presId="urn:microsoft.com/office/officeart/2016/7/layout/BasicLinearProcessNumbered"/>
    <dgm:cxn modelId="{9FDB41E2-91A9-49DE-8E55-41AE1F6417B0}" type="presParOf" srcId="{A8B5F85F-6404-4801-AD23-1CB70DD514A7}" destId="{AD4E822D-C672-49C1-8777-F11395CCE712}" srcOrd="4" destOrd="0" presId="urn:microsoft.com/office/officeart/2016/7/layout/BasicLinearProcessNumbered"/>
    <dgm:cxn modelId="{69A40947-2055-49BF-A1A1-A3B4B6548FD5}" type="presParOf" srcId="{AD4E822D-C672-49C1-8777-F11395CCE712}" destId="{C5DEE1BA-894E-4D4F-9202-60290F0D7068}" srcOrd="0" destOrd="0" presId="urn:microsoft.com/office/officeart/2016/7/layout/BasicLinearProcessNumbered"/>
    <dgm:cxn modelId="{17380549-6A60-40CF-9ACD-940C7787110F}" type="presParOf" srcId="{AD4E822D-C672-49C1-8777-F11395CCE712}" destId="{308B7C84-B19B-4131-BD24-3707AE7C93A9}" srcOrd="1" destOrd="0" presId="urn:microsoft.com/office/officeart/2016/7/layout/BasicLinearProcessNumbered"/>
    <dgm:cxn modelId="{24D16382-BCB0-4E89-9471-DE7CDB5CC2EA}" type="presParOf" srcId="{AD4E822D-C672-49C1-8777-F11395CCE712}" destId="{011FC324-B1C6-4BB0-9E65-5D8357E25629}" srcOrd="2" destOrd="0" presId="urn:microsoft.com/office/officeart/2016/7/layout/BasicLinearProcessNumbered"/>
    <dgm:cxn modelId="{8BE6BC68-91BD-4DB1-8091-FA4FB1C2C5CC}" type="presParOf" srcId="{AD4E822D-C672-49C1-8777-F11395CCE712}" destId="{AEBE88CC-E8E0-4E8D-9034-F84F91A93046}" srcOrd="3" destOrd="0" presId="urn:microsoft.com/office/officeart/2016/7/layout/BasicLinearProcessNumbered"/>
    <dgm:cxn modelId="{66B9231F-487E-4845-86D0-8E29218CF249}" type="presParOf" srcId="{A8B5F85F-6404-4801-AD23-1CB70DD514A7}" destId="{A50AF328-018D-4E09-9959-634D0DBDA86D}" srcOrd="5" destOrd="0" presId="urn:microsoft.com/office/officeart/2016/7/layout/BasicLinearProcessNumbered"/>
    <dgm:cxn modelId="{129C65A1-C4E5-422F-96E5-842952B74FE4}" type="presParOf" srcId="{A8B5F85F-6404-4801-AD23-1CB70DD514A7}" destId="{65DA7ADE-EFB9-4A73-82E4-F1E84236781B}" srcOrd="6" destOrd="0" presId="urn:microsoft.com/office/officeart/2016/7/layout/BasicLinearProcessNumbered"/>
    <dgm:cxn modelId="{082A09E1-6946-4897-89F9-E6C6C6FF4A5E}" type="presParOf" srcId="{65DA7ADE-EFB9-4A73-82E4-F1E84236781B}" destId="{8732261C-962E-4406-AEB7-D1956F5FD0F5}" srcOrd="0" destOrd="0" presId="urn:microsoft.com/office/officeart/2016/7/layout/BasicLinearProcessNumbered"/>
    <dgm:cxn modelId="{94A350D8-3AF4-48B0-91EC-7CB2F16DA45D}" type="presParOf" srcId="{65DA7ADE-EFB9-4A73-82E4-F1E84236781B}" destId="{E0D0886D-6EB6-4FBA-A8A1-83F7B68AE7B7}" srcOrd="1" destOrd="0" presId="urn:microsoft.com/office/officeart/2016/7/layout/BasicLinearProcessNumbered"/>
    <dgm:cxn modelId="{085F6E72-CD43-40A7-88EC-E3DC254EC2AF}" type="presParOf" srcId="{65DA7ADE-EFB9-4A73-82E4-F1E84236781B}" destId="{A3F7E51E-C553-4C3A-BB29-9161DFDADF58}" srcOrd="2" destOrd="0" presId="urn:microsoft.com/office/officeart/2016/7/layout/BasicLinearProcessNumbered"/>
    <dgm:cxn modelId="{0528D8AC-F130-454A-AD5F-EA0EDC6E806E}" type="presParOf" srcId="{65DA7ADE-EFB9-4A73-82E4-F1E84236781B}" destId="{961FB9E0-DAA5-4CB5-9092-7EAAA25920D3}" srcOrd="3" destOrd="0" presId="urn:microsoft.com/office/officeart/2016/7/layout/BasicLinearProcessNumbered"/>
    <dgm:cxn modelId="{D6AD2D1F-A21B-4542-B5EC-CBE7DFFD920B}" type="presParOf" srcId="{A8B5F85F-6404-4801-AD23-1CB70DD514A7}" destId="{D2C4CFD3-4862-4A56-9586-7DD1F6DF57F3}" srcOrd="7" destOrd="0" presId="urn:microsoft.com/office/officeart/2016/7/layout/BasicLinearProcessNumbered"/>
    <dgm:cxn modelId="{FC1861E5-F61D-4EA5-BEE5-DB4160A6BCA4}" type="presParOf" srcId="{A8B5F85F-6404-4801-AD23-1CB70DD514A7}" destId="{6A082A26-15D1-4398-912E-30CECA8A1B3A}" srcOrd="8" destOrd="0" presId="urn:microsoft.com/office/officeart/2016/7/layout/BasicLinearProcessNumbered"/>
    <dgm:cxn modelId="{C0FC0CB4-C8DA-477D-9947-EF2942BC8069}" type="presParOf" srcId="{6A082A26-15D1-4398-912E-30CECA8A1B3A}" destId="{664C2BA6-EDD6-4837-A8ED-35947B113C12}" srcOrd="0" destOrd="0" presId="urn:microsoft.com/office/officeart/2016/7/layout/BasicLinearProcessNumbered"/>
    <dgm:cxn modelId="{645F7136-F181-4A0F-A3A1-1D2E4DEE530C}" type="presParOf" srcId="{6A082A26-15D1-4398-912E-30CECA8A1B3A}" destId="{F7672723-DDF9-4429-8DB7-926ED70E9500}" srcOrd="1" destOrd="0" presId="urn:microsoft.com/office/officeart/2016/7/layout/BasicLinearProcessNumbered"/>
    <dgm:cxn modelId="{1346D920-F743-42CC-A78D-20B1D9E63350}" type="presParOf" srcId="{6A082A26-15D1-4398-912E-30CECA8A1B3A}" destId="{E9287981-7140-4F46-A477-27E236151C4D}" srcOrd="2" destOrd="0" presId="urn:microsoft.com/office/officeart/2016/7/layout/BasicLinearProcessNumbered"/>
    <dgm:cxn modelId="{045EE36A-632B-45B6-99AC-FB81034C8188}" type="presParOf" srcId="{6A082A26-15D1-4398-912E-30CECA8A1B3A}" destId="{966E46CE-66A4-496D-B909-0FB0D321E90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BA0728-55FE-4A6D-83BB-7CFB4CAC2C1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1B6470-A0B6-4C67-A307-B2F4CA4560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Reduce Lead Time by 20-25%</a:t>
          </a:r>
        </a:p>
      </dgm:t>
    </dgm:pt>
    <dgm:pt modelId="{9B75EC8F-5F6F-4F85-9A20-7D211763C9F3}" type="parTrans" cxnId="{382808D3-F17D-4B16-A672-B3137BF07D21}">
      <dgm:prSet/>
      <dgm:spPr/>
      <dgm:t>
        <a:bodyPr/>
        <a:lstStyle/>
        <a:p>
          <a:endParaRPr lang="en-US"/>
        </a:p>
      </dgm:t>
    </dgm:pt>
    <dgm:pt modelId="{2D439229-648D-4916-B824-0255B08E4673}" type="sibTrans" cxnId="{382808D3-F17D-4B16-A672-B3137BF07D2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4D4E01F-1AC2-4017-95F2-27C2141475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Lower Inventory Levels by 15-20%</a:t>
          </a:r>
        </a:p>
      </dgm:t>
    </dgm:pt>
    <dgm:pt modelId="{2F4AD3E7-8AA2-4B03-8CD1-214E836834D3}" type="parTrans" cxnId="{AB31D1C5-2567-47E6-A40E-A741BD77C9B1}">
      <dgm:prSet/>
      <dgm:spPr/>
      <dgm:t>
        <a:bodyPr/>
        <a:lstStyle/>
        <a:p>
          <a:endParaRPr lang="en-US"/>
        </a:p>
      </dgm:t>
    </dgm:pt>
    <dgm:pt modelId="{18536DE3-68D0-4347-BDB6-912D60E55037}" type="sibTrans" cxnId="{AB31D1C5-2567-47E6-A40E-A741BD77C9B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CAAFEA7-8445-4E3F-B18A-4C90C19B2A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Improve Throughput by 15-20%</a:t>
          </a:r>
        </a:p>
      </dgm:t>
    </dgm:pt>
    <dgm:pt modelId="{E38CEBBF-301D-42F8-BE2B-9BC6F60FE75D}" type="parTrans" cxnId="{EB3BC540-253D-4E16-AE41-9D4CCF517ED2}">
      <dgm:prSet/>
      <dgm:spPr/>
      <dgm:t>
        <a:bodyPr/>
        <a:lstStyle/>
        <a:p>
          <a:endParaRPr lang="en-US"/>
        </a:p>
      </dgm:t>
    </dgm:pt>
    <dgm:pt modelId="{18562EF2-F809-404A-A59F-EAEFD5224CB3}" type="sibTrans" cxnId="{EB3BC540-253D-4E16-AE41-9D4CCF517ED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2000A23-B8CA-4D4E-9AC5-A9A38F5DA9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Achieve Cost Savings of 10-15%</a:t>
          </a:r>
        </a:p>
      </dgm:t>
    </dgm:pt>
    <dgm:pt modelId="{F2CB9C93-8F38-4F77-9601-84DB54D8511F}" type="parTrans" cxnId="{47DA895D-D1ED-4CA8-A461-82F25A1758B3}">
      <dgm:prSet/>
      <dgm:spPr/>
      <dgm:t>
        <a:bodyPr/>
        <a:lstStyle/>
        <a:p>
          <a:endParaRPr lang="en-US"/>
        </a:p>
      </dgm:t>
    </dgm:pt>
    <dgm:pt modelId="{7BAF34CF-949C-46A7-95EB-5B9DE1F8086F}" type="sibTrans" cxnId="{47DA895D-D1ED-4CA8-A461-82F25A1758B3}">
      <dgm:prSet/>
      <dgm:spPr/>
      <dgm:t>
        <a:bodyPr/>
        <a:lstStyle/>
        <a:p>
          <a:endParaRPr lang="en-US"/>
        </a:p>
      </dgm:t>
    </dgm:pt>
    <dgm:pt modelId="{D400C31F-8F03-4424-BE47-8D8967278ED4}" type="pres">
      <dgm:prSet presAssocID="{C3BA0728-55FE-4A6D-83BB-7CFB4CAC2C1F}" presName="root" presStyleCnt="0">
        <dgm:presLayoutVars>
          <dgm:dir/>
          <dgm:resizeHandles val="exact"/>
        </dgm:presLayoutVars>
      </dgm:prSet>
      <dgm:spPr/>
    </dgm:pt>
    <dgm:pt modelId="{3F2956C5-9B24-47E0-97C3-04BAD4E34C72}" type="pres">
      <dgm:prSet presAssocID="{C3BA0728-55FE-4A6D-83BB-7CFB4CAC2C1F}" presName="container" presStyleCnt="0">
        <dgm:presLayoutVars>
          <dgm:dir/>
          <dgm:resizeHandles val="exact"/>
        </dgm:presLayoutVars>
      </dgm:prSet>
      <dgm:spPr/>
    </dgm:pt>
    <dgm:pt modelId="{9EA31125-06DE-47CD-B537-566367414883}" type="pres">
      <dgm:prSet presAssocID="{181B6470-A0B6-4C67-A307-B2F4CA456028}" presName="compNode" presStyleCnt="0"/>
      <dgm:spPr/>
    </dgm:pt>
    <dgm:pt modelId="{21D0F3A8-70A3-4402-B836-E53BCA09C374}" type="pres">
      <dgm:prSet presAssocID="{181B6470-A0B6-4C67-A307-B2F4CA456028}" presName="iconBgRect" presStyleLbl="bgShp" presStyleIdx="0" presStyleCnt="4"/>
      <dgm:spPr/>
    </dgm:pt>
    <dgm:pt modelId="{AF6043DC-4BD6-4958-A5DB-8375254DB971}" type="pres">
      <dgm:prSet presAssocID="{181B6470-A0B6-4C67-A307-B2F4CA45602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6FCFB768-61FB-46AB-8796-FE8D6763330F}" type="pres">
      <dgm:prSet presAssocID="{181B6470-A0B6-4C67-A307-B2F4CA456028}" presName="spaceRect" presStyleCnt="0"/>
      <dgm:spPr/>
    </dgm:pt>
    <dgm:pt modelId="{DED6FB3E-70DA-4868-A0C9-9F0F9C0AEB25}" type="pres">
      <dgm:prSet presAssocID="{181B6470-A0B6-4C67-A307-B2F4CA456028}" presName="textRect" presStyleLbl="revTx" presStyleIdx="0" presStyleCnt="4">
        <dgm:presLayoutVars>
          <dgm:chMax val="1"/>
          <dgm:chPref val="1"/>
        </dgm:presLayoutVars>
      </dgm:prSet>
      <dgm:spPr/>
    </dgm:pt>
    <dgm:pt modelId="{585AD94A-358A-42EE-ADE8-028A25591170}" type="pres">
      <dgm:prSet presAssocID="{2D439229-648D-4916-B824-0255B08E4673}" presName="sibTrans" presStyleLbl="sibTrans2D1" presStyleIdx="0" presStyleCnt="0"/>
      <dgm:spPr/>
    </dgm:pt>
    <dgm:pt modelId="{AE24CF96-32F2-4F3A-B178-1BC63866C1E2}" type="pres">
      <dgm:prSet presAssocID="{94D4E01F-1AC2-4017-95F2-27C214147525}" presName="compNode" presStyleCnt="0"/>
      <dgm:spPr/>
    </dgm:pt>
    <dgm:pt modelId="{40254D09-8708-4964-B02B-568A29EEF0D7}" type="pres">
      <dgm:prSet presAssocID="{94D4E01F-1AC2-4017-95F2-27C214147525}" presName="iconBgRect" presStyleLbl="bgShp" presStyleIdx="1" presStyleCnt="4"/>
      <dgm:spPr/>
    </dgm:pt>
    <dgm:pt modelId="{CBCE9633-1BC0-422C-ABBD-F31E657B763D}" type="pres">
      <dgm:prSet presAssocID="{94D4E01F-1AC2-4017-95F2-27C21414752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1C3C2906-FBF8-4692-86E8-08F56F97D4E3}" type="pres">
      <dgm:prSet presAssocID="{94D4E01F-1AC2-4017-95F2-27C214147525}" presName="spaceRect" presStyleCnt="0"/>
      <dgm:spPr/>
    </dgm:pt>
    <dgm:pt modelId="{029CAD43-84DE-425F-81AB-6C48848FE337}" type="pres">
      <dgm:prSet presAssocID="{94D4E01F-1AC2-4017-95F2-27C214147525}" presName="textRect" presStyleLbl="revTx" presStyleIdx="1" presStyleCnt="4">
        <dgm:presLayoutVars>
          <dgm:chMax val="1"/>
          <dgm:chPref val="1"/>
        </dgm:presLayoutVars>
      </dgm:prSet>
      <dgm:spPr/>
    </dgm:pt>
    <dgm:pt modelId="{A15793CD-0943-4EA0-B953-8B2AC49CF8EC}" type="pres">
      <dgm:prSet presAssocID="{18536DE3-68D0-4347-BDB6-912D60E55037}" presName="sibTrans" presStyleLbl="sibTrans2D1" presStyleIdx="0" presStyleCnt="0"/>
      <dgm:spPr/>
    </dgm:pt>
    <dgm:pt modelId="{85F87D77-874D-4047-A06C-D0FBD220B871}" type="pres">
      <dgm:prSet presAssocID="{CCAAFEA7-8445-4E3F-B18A-4C90C19B2A77}" presName="compNode" presStyleCnt="0"/>
      <dgm:spPr/>
    </dgm:pt>
    <dgm:pt modelId="{D4AB4AF4-79A0-43A5-95D2-8921B9CA610F}" type="pres">
      <dgm:prSet presAssocID="{CCAAFEA7-8445-4E3F-B18A-4C90C19B2A77}" presName="iconBgRect" presStyleLbl="bgShp" presStyleIdx="2" presStyleCnt="4"/>
      <dgm:spPr/>
    </dgm:pt>
    <dgm:pt modelId="{CD2C1805-592A-4D99-8109-693FF75592A8}" type="pres">
      <dgm:prSet presAssocID="{CCAAFEA7-8445-4E3F-B18A-4C90C19B2A7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74EF246C-13DE-41E1-91DD-6AF7C16A6EA9}" type="pres">
      <dgm:prSet presAssocID="{CCAAFEA7-8445-4E3F-B18A-4C90C19B2A77}" presName="spaceRect" presStyleCnt="0"/>
      <dgm:spPr/>
    </dgm:pt>
    <dgm:pt modelId="{445DB2BB-E3CF-49E0-A236-C7107E0FC156}" type="pres">
      <dgm:prSet presAssocID="{CCAAFEA7-8445-4E3F-B18A-4C90C19B2A77}" presName="textRect" presStyleLbl="revTx" presStyleIdx="2" presStyleCnt="4">
        <dgm:presLayoutVars>
          <dgm:chMax val="1"/>
          <dgm:chPref val="1"/>
        </dgm:presLayoutVars>
      </dgm:prSet>
      <dgm:spPr/>
    </dgm:pt>
    <dgm:pt modelId="{5290982C-EC48-436E-A02C-DAA407A85F8A}" type="pres">
      <dgm:prSet presAssocID="{18562EF2-F809-404A-A59F-EAEFD5224CB3}" presName="sibTrans" presStyleLbl="sibTrans2D1" presStyleIdx="0" presStyleCnt="0"/>
      <dgm:spPr/>
    </dgm:pt>
    <dgm:pt modelId="{B4A758FE-4D83-4FAF-BA92-DD5FB3076119}" type="pres">
      <dgm:prSet presAssocID="{52000A23-B8CA-4D4E-9AC5-A9A38F5DA948}" presName="compNode" presStyleCnt="0"/>
      <dgm:spPr/>
    </dgm:pt>
    <dgm:pt modelId="{35658FDB-66A6-4D35-9BCD-F8212723F5DC}" type="pres">
      <dgm:prSet presAssocID="{52000A23-B8CA-4D4E-9AC5-A9A38F5DA948}" presName="iconBgRect" presStyleLbl="bgShp" presStyleIdx="3" presStyleCnt="4"/>
      <dgm:spPr/>
    </dgm:pt>
    <dgm:pt modelId="{508F7275-2E10-496D-ACA3-335C2D2402E7}" type="pres">
      <dgm:prSet presAssocID="{52000A23-B8CA-4D4E-9AC5-A9A38F5DA94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5BB02261-0F40-416C-A81D-B4D1A73B6C71}" type="pres">
      <dgm:prSet presAssocID="{52000A23-B8CA-4D4E-9AC5-A9A38F5DA948}" presName="spaceRect" presStyleCnt="0"/>
      <dgm:spPr/>
    </dgm:pt>
    <dgm:pt modelId="{29721B58-B67A-4B92-AF10-B4B8509CD5ED}" type="pres">
      <dgm:prSet presAssocID="{52000A23-B8CA-4D4E-9AC5-A9A38F5DA94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B3BC540-253D-4E16-AE41-9D4CCF517ED2}" srcId="{C3BA0728-55FE-4A6D-83BB-7CFB4CAC2C1F}" destId="{CCAAFEA7-8445-4E3F-B18A-4C90C19B2A77}" srcOrd="2" destOrd="0" parTransId="{E38CEBBF-301D-42F8-BE2B-9BC6F60FE75D}" sibTransId="{18562EF2-F809-404A-A59F-EAEFD5224CB3}"/>
    <dgm:cxn modelId="{47DA895D-D1ED-4CA8-A461-82F25A1758B3}" srcId="{C3BA0728-55FE-4A6D-83BB-7CFB4CAC2C1F}" destId="{52000A23-B8CA-4D4E-9AC5-A9A38F5DA948}" srcOrd="3" destOrd="0" parTransId="{F2CB9C93-8F38-4F77-9601-84DB54D8511F}" sibTransId="{7BAF34CF-949C-46A7-95EB-5B9DE1F8086F}"/>
    <dgm:cxn modelId="{5D458076-F66B-468F-A870-E30F2D4B77C8}" type="presOf" srcId="{18562EF2-F809-404A-A59F-EAEFD5224CB3}" destId="{5290982C-EC48-436E-A02C-DAA407A85F8A}" srcOrd="0" destOrd="0" presId="urn:microsoft.com/office/officeart/2018/2/layout/IconCircleList"/>
    <dgm:cxn modelId="{6244A656-F1EE-46C7-A3F9-1A93C9EC3B54}" type="presOf" srcId="{181B6470-A0B6-4C67-A307-B2F4CA456028}" destId="{DED6FB3E-70DA-4868-A0C9-9F0F9C0AEB25}" srcOrd="0" destOrd="0" presId="urn:microsoft.com/office/officeart/2018/2/layout/IconCircleList"/>
    <dgm:cxn modelId="{EB9F9C59-E17B-4029-A1F9-EA6D21966276}" type="presOf" srcId="{52000A23-B8CA-4D4E-9AC5-A9A38F5DA948}" destId="{29721B58-B67A-4B92-AF10-B4B8509CD5ED}" srcOrd="0" destOrd="0" presId="urn:microsoft.com/office/officeart/2018/2/layout/IconCircleList"/>
    <dgm:cxn modelId="{5DCCEBA4-4B0D-4ED9-927C-071D88D16F8B}" type="presOf" srcId="{2D439229-648D-4916-B824-0255B08E4673}" destId="{585AD94A-358A-42EE-ADE8-028A25591170}" srcOrd="0" destOrd="0" presId="urn:microsoft.com/office/officeart/2018/2/layout/IconCircleList"/>
    <dgm:cxn modelId="{AB31D1C5-2567-47E6-A40E-A741BD77C9B1}" srcId="{C3BA0728-55FE-4A6D-83BB-7CFB4CAC2C1F}" destId="{94D4E01F-1AC2-4017-95F2-27C214147525}" srcOrd="1" destOrd="0" parTransId="{2F4AD3E7-8AA2-4B03-8CD1-214E836834D3}" sibTransId="{18536DE3-68D0-4347-BDB6-912D60E55037}"/>
    <dgm:cxn modelId="{979EB2D2-E744-4F18-A675-DDB90DCCC501}" type="presOf" srcId="{94D4E01F-1AC2-4017-95F2-27C214147525}" destId="{029CAD43-84DE-425F-81AB-6C48848FE337}" srcOrd="0" destOrd="0" presId="urn:microsoft.com/office/officeart/2018/2/layout/IconCircleList"/>
    <dgm:cxn modelId="{382808D3-F17D-4B16-A672-B3137BF07D21}" srcId="{C3BA0728-55FE-4A6D-83BB-7CFB4CAC2C1F}" destId="{181B6470-A0B6-4C67-A307-B2F4CA456028}" srcOrd="0" destOrd="0" parTransId="{9B75EC8F-5F6F-4F85-9A20-7D211763C9F3}" sibTransId="{2D439229-648D-4916-B824-0255B08E4673}"/>
    <dgm:cxn modelId="{60FAA4D7-2CBB-4B26-B2C3-32B068F4DE27}" type="presOf" srcId="{18536DE3-68D0-4347-BDB6-912D60E55037}" destId="{A15793CD-0943-4EA0-B953-8B2AC49CF8EC}" srcOrd="0" destOrd="0" presId="urn:microsoft.com/office/officeart/2018/2/layout/IconCircleList"/>
    <dgm:cxn modelId="{32ED21EF-7245-44B9-9CB4-44E95769620E}" type="presOf" srcId="{CCAAFEA7-8445-4E3F-B18A-4C90C19B2A77}" destId="{445DB2BB-E3CF-49E0-A236-C7107E0FC156}" srcOrd="0" destOrd="0" presId="urn:microsoft.com/office/officeart/2018/2/layout/IconCircleList"/>
    <dgm:cxn modelId="{99B94DEF-EE2A-4750-B011-B1E012B7070B}" type="presOf" srcId="{C3BA0728-55FE-4A6D-83BB-7CFB4CAC2C1F}" destId="{D400C31F-8F03-4424-BE47-8D8967278ED4}" srcOrd="0" destOrd="0" presId="urn:microsoft.com/office/officeart/2018/2/layout/IconCircleList"/>
    <dgm:cxn modelId="{D5851000-B682-4C29-ADD9-317D67A17322}" type="presParOf" srcId="{D400C31F-8F03-4424-BE47-8D8967278ED4}" destId="{3F2956C5-9B24-47E0-97C3-04BAD4E34C72}" srcOrd="0" destOrd="0" presId="urn:microsoft.com/office/officeart/2018/2/layout/IconCircleList"/>
    <dgm:cxn modelId="{EAC3D3CA-7B31-4B18-815B-25E3E3132E16}" type="presParOf" srcId="{3F2956C5-9B24-47E0-97C3-04BAD4E34C72}" destId="{9EA31125-06DE-47CD-B537-566367414883}" srcOrd="0" destOrd="0" presId="urn:microsoft.com/office/officeart/2018/2/layout/IconCircleList"/>
    <dgm:cxn modelId="{6F7D228B-23C4-40B0-8D52-17906EE383C0}" type="presParOf" srcId="{9EA31125-06DE-47CD-B537-566367414883}" destId="{21D0F3A8-70A3-4402-B836-E53BCA09C374}" srcOrd="0" destOrd="0" presId="urn:microsoft.com/office/officeart/2018/2/layout/IconCircleList"/>
    <dgm:cxn modelId="{08119937-1D81-4EB5-87FF-24DCA9201464}" type="presParOf" srcId="{9EA31125-06DE-47CD-B537-566367414883}" destId="{AF6043DC-4BD6-4958-A5DB-8375254DB971}" srcOrd="1" destOrd="0" presId="urn:microsoft.com/office/officeart/2018/2/layout/IconCircleList"/>
    <dgm:cxn modelId="{5DCC8DE3-FAD4-4038-B693-B742A2877D1E}" type="presParOf" srcId="{9EA31125-06DE-47CD-B537-566367414883}" destId="{6FCFB768-61FB-46AB-8796-FE8D6763330F}" srcOrd="2" destOrd="0" presId="urn:microsoft.com/office/officeart/2018/2/layout/IconCircleList"/>
    <dgm:cxn modelId="{130E7E3D-D85F-4E66-AA20-B8E6CE6725BB}" type="presParOf" srcId="{9EA31125-06DE-47CD-B537-566367414883}" destId="{DED6FB3E-70DA-4868-A0C9-9F0F9C0AEB25}" srcOrd="3" destOrd="0" presId="urn:microsoft.com/office/officeart/2018/2/layout/IconCircleList"/>
    <dgm:cxn modelId="{1905D2E8-E579-4DDC-9586-BD291963551E}" type="presParOf" srcId="{3F2956C5-9B24-47E0-97C3-04BAD4E34C72}" destId="{585AD94A-358A-42EE-ADE8-028A25591170}" srcOrd="1" destOrd="0" presId="urn:microsoft.com/office/officeart/2018/2/layout/IconCircleList"/>
    <dgm:cxn modelId="{C8FC5920-0D77-4B34-9AE6-29B0CF9D2EDF}" type="presParOf" srcId="{3F2956C5-9B24-47E0-97C3-04BAD4E34C72}" destId="{AE24CF96-32F2-4F3A-B178-1BC63866C1E2}" srcOrd="2" destOrd="0" presId="urn:microsoft.com/office/officeart/2018/2/layout/IconCircleList"/>
    <dgm:cxn modelId="{293B543B-A939-444E-A94B-18A4B530FD5E}" type="presParOf" srcId="{AE24CF96-32F2-4F3A-B178-1BC63866C1E2}" destId="{40254D09-8708-4964-B02B-568A29EEF0D7}" srcOrd="0" destOrd="0" presId="urn:microsoft.com/office/officeart/2018/2/layout/IconCircleList"/>
    <dgm:cxn modelId="{91FD8B46-92E0-4A28-8F62-A9A517AB39E8}" type="presParOf" srcId="{AE24CF96-32F2-4F3A-B178-1BC63866C1E2}" destId="{CBCE9633-1BC0-422C-ABBD-F31E657B763D}" srcOrd="1" destOrd="0" presId="urn:microsoft.com/office/officeart/2018/2/layout/IconCircleList"/>
    <dgm:cxn modelId="{AA76B920-8736-451C-B036-912E40B7D061}" type="presParOf" srcId="{AE24CF96-32F2-4F3A-B178-1BC63866C1E2}" destId="{1C3C2906-FBF8-4692-86E8-08F56F97D4E3}" srcOrd="2" destOrd="0" presId="urn:microsoft.com/office/officeart/2018/2/layout/IconCircleList"/>
    <dgm:cxn modelId="{8B983164-ADB7-45EC-BF14-DBC2C695CAC2}" type="presParOf" srcId="{AE24CF96-32F2-4F3A-B178-1BC63866C1E2}" destId="{029CAD43-84DE-425F-81AB-6C48848FE337}" srcOrd="3" destOrd="0" presId="urn:microsoft.com/office/officeart/2018/2/layout/IconCircleList"/>
    <dgm:cxn modelId="{2E92B3E7-5F01-4501-9961-BFF20C38F58E}" type="presParOf" srcId="{3F2956C5-9B24-47E0-97C3-04BAD4E34C72}" destId="{A15793CD-0943-4EA0-B953-8B2AC49CF8EC}" srcOrd="3" destOrd="0" presId="urn:microsoft.com/office/officeart/2018/2/layout/IconCircleList"/>
    <dgm:cxn modelId="{4B22F973-EE13-4372-AF54-BA5657745BC9}" type="presParOf" srcId="{3F2956C5-9B24-47E0-97C3-04BAD4E34C72}" destId="{85F87D77-874D-4047-A06C-D0FBD220B871}" srcOrd="4" destOrd="0" presId="urn:microsoft.com/office/officeart/2018/2/layout/IconCircleList"/>
    <dgm:cxn modelId="{4BA8C80C-9DBB-4CCF-8FEE-63C474641D7E}" type="presParOf" srcId="{85F87D77-874D-4047-A06C-D0FBD220B871}" destId="{D4AB4AF4-79A0-43A5-95D2-8921B9CA610F}" srcOrd="0" destOrd="0" presId="urn:microsoft.com/office/officeart/2018/2/layout/IconCircleList"/>
    <dgm:cxn modelId="{E124CE8D-A0CB-42F4-9348-25838010A8DA}" type="presParOf" srcId="{85F87D77-874D-4047-A06C-D0FBD220B871}" destId="{CD2C1805-592A-4D99-8109-693FF75592A8}" srcOrd="1" destOrd="0" presId="urn:microsoft.com/office/officeart/2018/2/layout/IconCircleList"/>
    <dgm:cxn modelId="{6423068D-8799-42F5-8D90-A50A2BD23F0C}" type="presParOf" srcId="{85F87D77-874D-4047-A06C-D0FBD220B871}" destId="{74EF246C-13DE-41E1-91DD-6AF7C16A6EA9}" srcOrd="2" destOrd="0" presId="urn:microsoft.com/office/officeart/2018/2/layout/IconCircleList"/>
    <dgm:cxn modelId="{32152303-7496-46F0-A0B1-5443019173A3}" type="presParOf" srcId="{85F87D77-874D-4047-A06C-D0FBD220B871}" destId="{445DB2BB-E3CF-49E0-A236-C7107E0FC156}" srcOrd="3" destOrd="0" presId="urn:microsoft.com/office/officeart/2018/2/layout/IconCircleList"/>
    <dgm:cxn modelId="{DFB17E27-F4D1-48E3-B67E-A04282E91C97}" type="presParOf" srcId="{3F2956C5-9B24-47E0-97C3-04BAD4E34C72}" destId="{5290982C-EC48-436E-A02C-DAA407A85F8A}" srcOrd="5" destOrd="0" presId="urn:microsoft.com/office/officeart/2018/2/layout/IconCircleList"/>
    <dgm:cxn modelId="{959B4C03-0F43-47AD-9D6C-F50BD42D909D}" type="presParOf" srcId="{3F2956C5-9B24-47E0-97C3-04BAD4E34C72}" destId="{B4A758FE-4D83-4FAF-BA92-DD5FB3076119}" srcOrd="6" destOrd="0" presId="urn:microsoft.com/office/officeart/2018/2/layout/IconCircleList"/>
    <dgm:cxn modelId="{5DCB8A7B-D98C-4FDF-8820-DD14B4C3CE98}" type="presParOf" srcId="{B4A758FE-4D83-4FAF-BA92-DD5FB3076119}" destId="{35658FDB-66A6-4D35-9BCD-F8212723F5DC}" srcOrd="0" destOrd="0" presId="urn:microsoft.com/office/officeart/2018/2/layout/IconCircleList"/>
    <dgm:cxn modelId="{897584E5-B8E0-4493-86E3-9A77E607A8AB}" type="presParOf" srcId="{B4A758FE-4D83-4FAF-BA92-DD5FB3076119}" destId="{508F7275-2E10-496D-ACA3-335C2D2402E7}" srcOrd="1" destOrd="0" presId="urn:microsoft.com/office/officeart/2018/2/layout/IconCircleList"/>
    <dgm:cxn modelId="{C8B4D507-E05C-4791-813D-CD0E0C8BD898}" type="presParOf" srcId="{B4A758FE-4D83-4FAF-BA92-DD5FB3076119}" destId="{5BB02261-0F40-416C-A81D-B4D1A73B6C71}" srcOrd="2" destOrd="0" presId="urn:microsoft.com/office/officeart/2018/2/layout/IconCircleList"/>
    <dgm:cxn modelId="{1FA2076D-562A-44FD-8DF0-10CF31152828}" type="presParOf" srcId="{B4A758FE-4D83-4FAF-BA92-DD5FB3076119}" destId="{29721B58-B67A-4B92-AF10-B4B8509CD5E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52E491-56F9-4604-8845-E0A8077A008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DE6AC4-A336-48FC-868B-3D632F8E6F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Submit approval for project plan</a:t>
          </a:r>
        </a:p>
      </dgm:t>
    </dgm:pt>
    <dgm:pt modelId="{91D9F5EF-415D-4146-B858-6B7B0D0F6C45}" type="parTrans" cxnId="{5873CA6B-06FE-487B-93A0-DB5DE075D401}">
      <dgm:prSet/>
      <dgm:spPr/>
      <dgm:t>
        <a:bodyPr/>
        <a:lstStyle/>
        <a:p>
          <a:endParaRPr lang="en-US"/>
        </a:p>
      </dgm:t>
    </dgm:pt>
    <dgm:pt modelId="{80CC6ACA-AA2B-421F-AF51-841BD12CFE2D}" type="sibTrans" cxnId="{5873CA6B-06FE-487B-93A0-DB5DE075D401}">
      <dgm:prSet/>
      <dgm:spPr/>
      <dgm:t>
        <a:bodyPr/>
        <a:lstStyle/>
        <a:p>
          <a:endParaRPr lang="en-US"/>
        </a:p>
      </dgm:t>
    </dgm:pt>
    <dgm:pt modelId="{B270A713-A08A-49DC-8564-2DD127FCF3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Assign teams to respective tasks</a:t>
          </a:r>
        </a:p>
      </dgm:t>
    </dgm:pt>
    <dgm:pt modelId="{CD722A90-2371-4A17-8AAC-1F53B875F733}" type="parTrans" cxnId="{A3B04D76-15C3-4C53-AA6B-3C1292F83557}">
      <dgm:prSet/>
      <dgm:spPr/>
      <dgm:t>
        <a:bodyPr/>
        <a:lstStyle/>
        <a:p>
          <a:endParaRPr lang="en-US"/>
        </a:p>
      </dgm:t>
    </dgm:pt>
    <dgm:pt modelId="{6B042230-9403-4ED9-9FD6-9EFD806AF80F}" type="sibTrans" cxnId="{A3B04D76-15C3-4C53-AA6B-3C1292F83557}">
      <dgm:prSet/>
      <dgm:spPr/>
      <dgm:t>
        <a:bodyPr/>
        <a:lstStyle/>
        <a:p>
          <a:endParaRPr lang="en-US"/>
        </a:p>
      </dgm:t>
    </dgm:pt>
    <dgm:pt modelId="{66D7D6A2-AE35-4EBE-AF51-37B7A9A70C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Initiate the diagnostic phase</a:t>
          </a:r>
        </a:p>
      </dgm:t>
    </dgm:pt>
    <dgm:pt modelId="{1A941F7D-630D-4A67-AEDC-57F74551B97B}" type="parTrans" cxnId="{0E331C29-9AAE-4E79-9DD1-77FE238494C7}">
      <dgm:prSet/>
      <dgm:spPr/>
      <dgm:t>
        <a:bodyPr/>
        <a:lstStyle/>
        <a:p>
          <a:endParaRPr lang="en-US"/>
        </a:p>
      </dgm:t>
    </dgm:pt>
    <dgm:pt modelId="{CD4A4F9F-C35E-47AE-BC47-FA5562B95372}" type="sibTrans" cxnId="{0E331C29-9AAE-4E79-9DD1-77FE238494C7}">
      <dgm:prSet/>
      <dgm:spPr/>
      <dgm:t>
        <a:bodyPr/>
        <a:lstStyle/>
        <a:p>
          <a:endParaRPr lang="en-US"/>
        </a:p>
      </dgm:t>
    </dgm:pt>
    <dgm:pt modelId="{232C2811-9F81-414B-889B-3E85252ED7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4. Regular monitoring and reporting</a:t>
          </a:r>
        </a:p>
      </dgm:t>
    </dgm:pt>
    <dgm:pt modelId="{C14197BE-1EBF-4B46-A861-76E83BDCC1FA}" type="parTrans" cxnId="{14F95123-A59B-45D3-88A6-B0F8B4705848}">
      <dgm:prSet/>
      <dgm:spPr/>
      <dgm:t>
        <a:bodyPr/>
        <a:lstStyle/>
        <a:p>
          <a:endParaRPr lang="en-US"/>
        </a:p>
      </dgm:t>
    </dgm:pt>
    <dgm:pt modelId="{E0060E05-E3C8-481A-BB03-88072C69562E}" type="sibTrans" cxnId="{14F95123-A59B-45D3-88A6-B0F8B4705848}">
      <dgm:prSet/>
      <dgm:spPr/>
      <dgm:t>
        <a:bodyPr/>
        <a:lstStyle/>
        <a:p>
          <a:endParaRPr lang="en-US"/>
        </a:p>
      </dgm:t>
    </dgm:pt>
    <dgm:pt modelId="{BADB3405-88E6-43E0-A483-861CDE7F53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5. Conduct reviews for optimization</a:t>
          </a:r>
        </a:p>
      </dgm:t>
    </dgm:pt>
    <dgm:pt modelId="{80D1DF56-C55D-4AAF-B732-5ADF5FE5EAF5}" type="parTrans" cxnId="{1E248CB5-356C-4850-A401-A2CBB839E97C}">
      <dgm:prSet/>
      <dgm:spPr/>
      <dgm:t>
        <a:bodyPr/>
        <a:lstStyle/>
        <a:p>
          <a:endParaRPr lang="en-US"/>
        </a:p>
      </dgm:t>
    </dgm:pt>
    <dgm:pt modelId="{DCF14721-68CC-4111-A86F-C6F8CEA3D7CD}" type="sibTrans" cxnId="{1E248CB5-356C-4850-A401-A2CBB839E97C}">
      <dgm:prSet/>
      <dgm:spPr/>
      <dgm:t>
        <a:bodyPr/>
        <a:lstStyle/>
        <a:p>
          <a:endParaRPr lang="en-US"/>
        </a:p>
      </dgm:t>
    </dgm:pt>
    <dgm:pt modelId="{C011A413-1878-4AFC-8E82-46508AD0E1EC}" type="pres">
      <dgm:prSet presAssocID="{0752E491-56F9-4604-8845-E0A8077A008B}" presName="root" presStyleCnt="0">
        <dgm:presLayoutVars>
          <dgm:dir/>
          <dgm:resizeHandles val="exact"/>
        </dgm:presLayoutVars>
      </dgm:prSet>
      <dgm:spPr/>
    </dgm:pt>
    <dgm:pt modelId="{8A1310C5-EFAA-4914-8289-0650AA0F528D}" type="pres">
      <dgm:prSet presAssocID="{84DE6AC4-A336-48FC-868B-3D632F8E6F71}" presName="compNode" presStyleCnt="0"/>
      <dgm:spPr/>
    </dgm:pt>
    <dgm:pt modelId="{468533F7-FB21-493E-BAF1-EDB6C66A3D88}" type="pres">
      <dgm:prSet presAssocID="{84DE6AC4-A336-48FC-868B-3D632F8E6F71}" presName="bgRect" presStyleLbl="bgShp" presStyleIdx="0" presStyleCnt="5"/>
      <dgm:spPr/>
    </dgm:pt>
    <dgm:pt modelId="{B5DB5CF0-7B6E-4EB9-9AF3-0B012D928144}" type="pres">
      <dgm:prSet presAssocID="{84DE6AC4-A336-48FC-868B-3D632F8E6F7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B2531B2-5727-43D6-9DE1-887EAB25C17A}" type="pres">
      <dgm:prSet presAssocID="{84DE6AC4-A336-48FC-868B-3D632F8E6F71}" presName="spaceRect" presStyleCnt="0"/>
      <dgm:spPr/>
    </dgm:pt>
    <dgm:pt modelId="{A90F806C-6ABA-4865-88D0-104434B2C8C1}" type="pres">
      <dgm:prSet presAssocID="{84DE6AC4-A336-48FC-868B-3D632F8E6F71}" presName="parTx" presStyleLbl="revTx" presStyleIdx="0" presStyleCnt="5">
        <dgm:presLayoutVars>
          <dgm:chMax val="0"/>
          <dgm:chPref val="0"/>
        </dgm:presLayoutVars>
      </dgm:prSet>
      <dgm:spPr/>
    </dgm:pt>
    <dgm:pt modelId="{8215E277-DA7E-43F6-B67C-6870F6045827}" type="pres">
      <dgm:prSet presAssocID="{80CC6ACA-AA2B-421F-AF51-841BD12CFE2D}" presName="sibTrans" presStyleCnt="0"/>
      <dgm:spPr/>
    </dgm:pt>
    <dgm:pt modelId="{92CAD172-B5A0-4808-9BA7-9A34251B55D0}" type="pres">
      <dgm:prSet presAssocID="{B270A713-A08A-49DC-8564-2DD127FCF372}" presName="compNode" presStyleCnt="0"/>
      <dgm:spPr/>
    </dgm:pt>
    <dgm:pt modelId="{47A6CF8F-DA5E-499D-9935-DB4CDB752D1F}" type="pres">
      <dgm:prSet presAssocID="{B270A713-A08A-49DC-8564-2DD127FCF372}" presName="bgRect" presStyleLbl="bgShp" presStyleIdx="1" presStyleCnt="5"/>
      <dgm:spPr/>
    </dgm:pt>
    <dgm:pt modelId="{0FEA0FE2-7AEA-41D8-B424-651D7D2B8557}" type="pres">
      <dgm:prSet presAssocID="{B270A713-A08A-49DC-8564-2DD127FCF37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58E71EC4-FB0A-4660-98D7-F0B64C8F86D1}" type="pres">
      <dgm:prSet presAssocID="{B270A713-A08A-49DC-8564-2DD127FCF372}" presName="spaceRect" presStyleCnt="0"/>
      <dgm:spPr/>
    </dgm:pt>
    <dgm:pt modelId="{6863BE15-DBD7-49B5-9E09-14D5B8A38C6A}" type="pres">
      <dgm:prSet presAssocID="{B270A713-A08A-49DC-8564-2DD127FCF372}" presName="parTx" presStyleLbl="revTx" presStyleIdx="1" presStyleCnt="5">
        <dgm:presLayoutVars>
          <dgm:chMax val="0"/>
          <dgm:chPref val="0"/>
        </dgm:presLayoutVars>
      </dgm:prSet>
      <dgm:spPr/>
    </dgm:pt>
    <dgm:pt modelId="{D4053B3C-024D-472F-A01B-4DF9BB811109}" type="pres">
      <dgm:prSet presAssocID="{6B042230-9403-4ED9-9FD6-9EFD806AF80F}" presName="sibTrans" presStyleCnt="0"/>
      <dgm:spPr/>
    </dgm:pt>
    <dgm:pt modelId="{FC0F7BD5-4CC3-43C2-B62B-5F56CBA7F250}" type="pres">
      <dgm:prSet presAssocID="{66D7D6A2-AE35-4EBE-AF51-37B7A9A70C3C}" presName="compNode" presStyleCnt="0"/>
      <dgm:spPr/>
    </dgm:pt>
    <dgm:pt modelId="{0363C548-79B7-4C05-8188-19BCD5C46E0C}" type="pres">
      <dgm:prSet presAssocID="{66D7D6A2-AE35-4EBE-AF51-37B7A9A70C3C}" presName="bgRect" presStyleLbl="bgShp" presStyleIdx="2" presStyleCnt="5"/>
      <dgm:spPr/>
    </dgm:pt>
    <dgm:pt modelId="{9D1D2417-13C7-4EC8-A3B0-90A3EE4DCBA1}" type="pres">
      <dgm:prSet presAssocID="{66D7D6A2-AE35-4EBE-AF51-37B7A9A70C3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7CA763A-167A-4F88-87E4-427FD586F168}" type="pres">
      <dgm:prSet presAssocID="{66D7D6A2-AE35-4EBE-AF51-37B7A9A70C3C}" presName="spaceRect" presStyleCnt="0"/>
      <dgm:spPr/>
    </dgm:pt>
    <dgm:pt modelId="{8A8C9009-7497-4C5B-B909-5CF3C9037B55}" type="pres">
      <dgm:prSet presAssocID="{66D7D6A2-AE35-4EBE-AF51-37B7A9A70C3C}" presName="parTx" presStyleLbl="revTx" presStyleIdx="2" presStyleCnt="5">
        <dgm:presLayoutVars>
          <dgm:chMax val="0"/>
          <dgm:chPref val="0"/>
        </dgm:presLayoutVars>
      </dgm:prSet>
      <dgm:spPr/>
    </dgm:pt>
    <dgm:pt modelId="{77037E60-7AE1-4BA2-A0CF-F451C42AB2C2}" type="pres">
      <dgm:prSet presAssocID="{CD4A4F9F-C35E-47AE-BC47-FA5562B95372}" presName="sibTrans" presStyleCnt="0"/>
      <dgm:spPr/>
    </dgm:pt>
    <dgm:pt modelId="{33276A24-918B-48FF-9177-54C34C4A257D}" type="pres">
      <dgm:prSet presAssocID="{232C2811-9F81-414B-889B-3E85252ED78A}" presName="compNode" presStyleCnt="0"/>
      <dgm:spPr/>
    </dgm:pt>
    <dgm:pt modelId="{7D701DBC-E5A8-4C5B-92EE-DF55DCE42ED7}" type="pres">
      <dgm:prSet presAssocID="{232C2811-9F81-414B-889B-3E85252ED78A}" presName="bgRect" presStyleLbl="bgShp" presStyleIdx="3" presStyleCnt="5"/>
      <dgm:spPr/>
    </dgm:pt>
    <dgm:pt modelId="{5E29DD8C-D036-4E85-9F52-8E85F5C132C7}" type="pres">
      <dgm:prSet presAssocID="{232C2811-9F81-414B-889B-3E85252ED78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2CD13070-3382-4258-A819-549B994DC2C2}" type="pres">
      <dgm:prSet presAssocID="{232C2811-9F81-414B-889B-3E85252ED78A}" presName="spaceRect" presStyleCnt="0"/>
      <dgm:spPr/>
    </dgm:pt>
    <dgm:pt modelId="{95D0424D-F5D0-4311-8B0F-12BBB48BDDBC}" type="pres">
      <dgm:prSet presAssocID="{232C2811-9F81-414B-889B-3E85252ED78A}" presName="parTx" presStyleLbl="revTx" presStyleIdx="3" presStyleCnt="5">
        <dgm:presLayoutVars>
          <dgm:chMax val="0"/>
          <dgm:chPref val="0"/>
        </dgm:presLayoutVars>
      </dgm:prSet>
      <dgm:spPr/>
    </dgm:pt>
    <dgm:pt modelId="{630DC639-2AE4-4EED-98E0-5EE289E8378A}" type="pres">
      <dgm:prSet presAssocID="{E0060E05-E3C8-481A-BB03-88072C69562E}" presName="sibTrans" presStyleCnt="0"/>
      <dgm:spPr/>
    </dgm:pt>
    <dgm:pt modelId="{A2E4ED4B-D06E-4530-A754-802653F8F6EF}" type="pres">
      <dgm:prSet presAssocID="{BADB3405-88E6-43E0-A483-861CDE7F53FA}" presName="compNode" presStyleCnt="0"/>
      <dgm:spPr/>
    </dgm:pt>
    <dgm:pt modelId="{CC683C35-6796-4BB0-A88E-AE388070F784}" type="pres">
      <dgm:prSet presAssocID="{BADB3405-88E6-43E0-A483-861CDE7F53FA}" presName="bgRect" presStyleLbl="bgShp" presStyleIdx="4" presStyleCnt="5"/>
      <dgm:spPr/>
    </dgm:pt>
    <dgm:pt modelId="{47C6D9BB-3B49-43FF-A522-A1681366CC80}" type="pres">
      <dgm:prSet presAssocID="{BADB3405-88E6-43E0-A483-861CDE7F53F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6709399E-843D-4381-97B1-1C4403E742C0}" type="pres">
      <dgm:prSet presAssocID="{BADB3405-88E6-43E0-A483-861CDE7F53FA}" presName="spaceRect" presStyleCnt="0"/>
      <dgm:spPr/>
    </dgm:pt>
    <dgm:pt modelId="{9C7566BD-4DA8-43E7-9E68-6DD2D0678F6B}" type="pres">
      <dgm:prSet presAssocID="{BADB3405-88E6-43E0-A483-861CDE7F53F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4F95123-A59B-45D3-88A6-B0F8B4705848}" srcId="{0752E491-56F9-4604-8845-E0A8077A008B}" destId="{232C2811-9F81-414B-889B-3E85252ED78A}" srcOrd="3" destOrd="0" parTransId="{C14197BE-1EBF-4B46-A861-76E83BDCC1FA}" sibTransId="{E0060E05-E3C8-481A-BB03-88072C69562E}"/>
    <dgm:cxn modelId="{0E331C29-9AAE-4E79-9DD1-77FE238494C7}" srcId="{0752E491-56F9-4604-8845-E0A8077A008B}" destId="{66D7D6A2-AE35-4EBE-AF51-37B7A9A70C3C}" srcOrd="2" destOrd="0" parTransId="{1A941F7D-630D-4A67-AEDC-57F74551B97B}" sibTransId="{CD4A4F9F-C35E-47AE-BC47-FA5562B95372}"/>
    <dgm:cxn modelId="{5873CA6B-06FE-487B-93A0-DB5DE075D401}" srcId="{0752E491-56F9-4604-8845-E0A8077A008B}" destId="{84DE6AC4-A336-48FC-868B-3D632F8E6F71}" srcOrd="0" destOrd="0" parTransId="{91D9F5EF-415D-4146-B858-6B7B0D0F6C45}" sibTransId="{80CC6ACA-AA2B-421F-AF51-841BD12CFE2D}"/>
    <dgm:cxn modelId="{8225EC51-06DC-460A-8882-5BE974A01CA2}" type="presOf" srcId="{84DE6AC4-A336-48FC-868B-3D632F8E6F71}" destId="{A90F806C-6ABA-4865-88D0-104434B2C8C1}" srcOrd="0" destOrd="0" presId="urn:microsoft.com/office/officeart/2018/2/layout/IconVerticalSolidList"/>
    <dgm:cxn modelId="{A3B04D76-15C3-4C53-AA6B-3C1292F83557}" srcId="{0752E491-56F9-4604-8845-E0A8077A008B}" destId="{B270A713-A08A-49DC-8564-2DD127FCF372}" srcOrd="1" destOrd="0" parTransId="{CD722A90-2371-4A17-8AAC-1F53B875F733}" sibTransId="{6B042230-9403-4ED9-9FD6-9EFD806AF80F}"/>
    <dgm:cxn modelId="{07DE9A56-3FDD-458D-B0AB-A015EB3A7B4A}" type="presOf" srcId="{BADB3405-88E6-43E0-A483-861CDE7F53FA}" destId="{9C7566BD-4DA8-43E7-9E68-6DD2D0678F6B}" srcOrd="0" destOrd="0" presId="urn:microsoft.com/office/officeart/2018/2/layout/IconVerticalSolidList"/>
    <dgm:cxn modelId="{9826219F-C0AF-414A-8BBD-E0D56ADB4085}" type="presOf" srcId="{B270A713-A08A-49DC-8564-2DD127FCF372}" destId="{6863BE15-DBD7-49B5-9E09-14D5B8A38C6A}" srcOrd="0" destOrd="0" presId="urn:microsoft.com/office/officeart/2018/2/layout/IconVerticalSolidList"/>
    <dgm:cxn modelId="{1E248CB5-356C-4850-A401-A2CBB839E97C}" srcId="{0752E491-56F9-4604-8845-E0A8077A008B}" destId="{BADB3405-88E6-43E0-A483-861CDE7F53FA}" srcOrd="4" destOrd="0" parTransId="{80D1DF56-C55D-4AAF-B732-5ADF5FE5EAF5}" sibTransId="{DCF14721-68CC-4111-A86F-C6F8CEA3D7CD}"/>
    <dgm:cxn modelId="{F2B2C2D7-780E-40F3-8125-9DD33463A4EB}" type="presOf" srcId="{232C2811-9F81-414B-889B-3E85252ED78A}" destId="{95D0424D-F5D0-4311-8B0F-12BBB48BDDBC}" srcOrd="0" destOrd="0" presId="urn:microsoft.com/office/officeart/2018/2/layout/IconVerticalSolidList"/>
    <dgm:cxn modelId="{3EDABBDF-AA21-4E3F-AF86-FECD4FF68E2D}" type="presOf" srcId="{66D7D6A2-AE35-4EBE-AF51-37B7A9A70C3C}" destId="{8A8C9009-7497-4C5B-B909-5CF3C9037B55}" srcOrd="0" destOrd="0" presId="urn:microsoft.com/office/officeart/2018/2/layout/IconVerticalSolidList"/>
    <dgm:cxn modelId="{74D32FF9-335D-41BF-817B-814BF7AB0543}" type="presOf" srcId="{0752E491-56F9-4604-8845-E0A8077A008B}" destId="{C011A413-1878-4AFC-8E82-46508AD0E1EC}" srcOrd="0" destOrd="0" presId="urn:microsoft.com/office/officeart/2018/2/layout/IconVerticalSolidList"/>
    <dgm:cxn modelId="{F09E2F10-44E6-4FBF-BA0F-7643AB5731B7}" type="presParOf" srcId="{C011A413-1878-4AFC-8E82-46508AD0E1EC}" destId="{8A1310C5-EFAA-4914-8289-0650AA0F528D}" srcOrd="0" destOrd="0" presId="urn:microsoft.com/office/officeart/2018/2/layout/IconVerticalSolidList"/>
    <dgm:cxn modelId="{AE98E208-B578-4633-A80B-7ED9C5F2C29D}" type="presParOf" srcId="{8A1310C5-EFAA-4914-8289-0650AA0F528D}" destId="{468533F7-FB21-493E-BAF1-EDB6C66A3D88}" srcOrd="0" destOrd="0" presId="urn:microsoft.com/office/officeart/2018/2/layout/IconVerticalSolidList"/>
    <dgm:cxn modelId="{BCCB4E75-1210-449D-B6C1-EEFD8DB8B39C}" type="presParOf" srcId="{8A1310C5-EFAA-4914-8289-0650AA0F528D}" destId="{B5DB5CF0-7B6E-4EB9-9AF3-0B012D928144}" srcOrd="1" destOrd="0" presId="urn:microsoft.com/office/officeart/2018/2/layout/IconVerticalSolidList"/>
    <dgm:cxn modelId="{B5C0E6D7-DBD1-435C-8B3E-F7900C44F31E}" type="presParOf" srcId="{8A1310C5-EFAA-4914-8289-0650AA0F528D}" destId="{CB2531B2-5727-43D6-9DE1-887EAB25C17A}" srcOrd="2" destOrd="0" presId="urn:microsoft.com/office/officeart/2018/2/layout/IconVerticalSolidList"/>
    <dgm:cxn modelId="{B8DDD942-3DFA-4BEE-A410-59FA0671765A}" type="presParOf" srcId="{8A1310C5-EFAA-4914-8289-0650AA0F528D}" destId="{A90F806C-6ABA-4865-88D0-104434B2C8C1}" srcOrd="3" destOrd="0" presId="urn:microsoft.com/office/officeart/2018/2/layout/IconVerticalSolidList"/>
    <dgm:cxn modelId="{761DDDCB-7700-4C8D-B5E5-E1941800998D}" type="presParOf" srcId="{C011A413-1878-4AFC-8E82-46508AD0E1EC}" destId="{8215E277-DA7E-43F6-B67C-6870F6045827}" srcOrd="1" destOrd="0" presId="urn:microsoft.com/office/officeart/2018/2/layout/IconVerticalSolidList"/>
    <dgm:cxn modelId="{D52DE659-00DF-46ED-943B-2BAF31256C2D}" type="presParOf" srcId="{C011A413-1878-4AFC-8E82-46508AD0E1EC}" destId="{92CAD172-B5A0-4808-9BA7-9A34251B55D0}" srcOrd="2" destOrd="0" presId="urn:microsoft.com/office/officeart/2018/2/layout/IconVerticalSolidList"/>
    <dgm:cxn modelId="{DB4B5619-9A7D-4FA7-8DA7-5E179F368545}" type="presParOf" srcId="{92CAD172-B5A0-4808-9BA7-9A34251B55D0}" destId="{47A6CF8F-DA5E-499D-9935-DB4CDB752D1F}" srcOrd="0" destOrd="0" presId="urn:microsoft.com/office/officeart/2018/2/layout/IconVerticalSolidList"/>
    <dgm:cxn modelId="{16BD9A6C-7DFC-4F3F-9FB4-2183B9564397}" type="presParOf" srcId="{92CAD172-B5A0-4808-9BA7-9A34251B55D0}" destId="{0FEA0FE2-7AEA-41D8-B424-651D7D2B8557}" srcOrd="1" destOrd="0" presId="urn:microsoft.com/office/officeart/2018/2/layout/IconVerticalSolidList"/>
    <dgm:cxn modelId="{45618D36-84D2-45B0-8C23-4634C57900D0}" type="presParOf" srcId="{92CAD172-B5A0-4808-9BA7-9A34251B55D0}" destId="{58E71EC4-FB0A-4660-98D7-F0B64C8F86D1}" srcOrd="2" destOrd="0" presId="urn:microsoft.com/office/officeart/2018/2/layout/IconVerticalSolidList"/>
    <dgm:cxn modelId="{D7C31B3C-AB4B-4C03-A49B-744C678B8FC3}" type="presParOf" srcId="{92CAD172-B5A0-4808-9BA7-9A34251B55D0}" destId="{6863BE15-DBD7-49B5-9E09-14D5B8A38C6A}" srcOrd="3" destOrd="0" presId="urn:microsoft.com/office/officeart/2018/2/layout/IconVerticalSolidList"/>
    <dgm:cxn modelId="{54CC6A2E-37CC-4E8E-ADFA-91CDCD5629E9}" type="presParOf" srcId="{C011A413-1878-4AFC-8E82-46508AD0E1EC}" destId="{D4053B3C-024D-472F-A01B-4DF9BB811109}" srcOrd="3" destOrd="0" presId="urn:microsoft.com/office/officeart/2018/2/layout/IconVerticalSolidList"/>
    <dgm:cxn modelId="{B5866306-AEAE-48DD-A250-C8DE19D69039}" type="presParOf" srcId="{C011A413-1878-4AFC-8E82-46508AD0E1EC}" destId="{FC0F7BD5-4CC3-43C2-B62B-5F56CBA7F250}" srcOrd="4" destOrd="0" presId="urn:microsoft.com/office/officeart/2018/2/layout/IconVerticalSolidList"/>
    <dgm:cxn modelId="{9B97D18B-15DA-4168-8ABA-45663BEB1727}" type="presParOf" srcId="{FC0F7BD5-4CC3-43C2-B62B-5F56CBA7F250}" destId="{0363C548-79B7-4C05-8188-19BCD5C46E0C}" srcOrd="0" destOrd="0" presId="urn:microsoft.com/office/officeart/2018/2/layout/IconVerticalSolidList"/>
    <dgm:cxn modelId="{EE25C601-C905-49C7-830C-D1A748E3A981}" type="presParOf" srcId="{FC0F7BD5-4CC3-43C2-B62B-5F56CBA7F250}" destId="{9D1D2417-13C7-4EC8-A3B0-90A3EE4DCBA1}" srcOrd="1" destOrd="0" presId="urn:microsoft.com/office/officeart/2018/2/layout/IconVerticalSolidList"/>
    <dgm:cxn modelId="{EB7972C3-CA3E-42A9-85F1-767316FA538C}" type="presParOf" srcId="{FC0F7BD5-4CC3-43C2-B62B-5F56CBA7F250}" destId="{27CA763A-167A-4F88-87E4-427FD586F168}" srcOrd="2" destOrd="0" presId="urn:microsoft.com/office/officeart/2018/2/layout/IconVerticalSolidList"/>
    <dgm:cxn modelId="{E1D0ADB8-6AE6-4D76-9400-B0DA21590A7B}" type="presParOf" srcId="{FC0F7BD5-4CC3-43C2-B62B-5F56CBA7F250}" destId="{8A8C9009-7497-4C5B-B909-5CF3C9037B55}" srcOrd="3" destOrd="0" presId="urn:microsoft.com/office/officeart/2018/2/layout/IconVerticalSolidList"/>
    <dgm:cxn modelId="{30C9AD96-DFB7-41FE-A1F3-5BC59D3CC1C3}" type="presParOf" srcId="{C011A413-1878-4AFC-8E82-46508AD0E1EC}" destId="{77037E60-7AE1-4BA2-A0CF-F451C42AB2C2}" srcOrd="5" destOrd="0" presId="urn:microsoft.com/office/officeart/2018/2/layout/IconVerticalSolidList"/>
    <dgm:cxn modelId="{7CCCB447-5A89-4BE6-A5DB-FCBE505513EA}" type="presParOf" srcId="{C011A413-1878-4AFC-8E82-46508AD0E1EC}" destId="{33276A24-918B-48FF-9177-54C34C4A257D}" srcOrd="6" destOrd="0" presId="urn:microsoft.com/office/officeart/2018/2/layout/IconVerticalSolidList"/>
    <dgm:cxn modelId="{E5BF8436-AFCE-45A6-BD0D-6CC8D9508726}" type="presParOf" srcId="{33276A24-918B-48FF-9177-54C34C4A257D}" destId="{7D701DBC-E5A8-4C5B-92EE-DF55DCE42ED7}" srcOrd="0" destOrd="0" presId="urn:microsoft.com/office/officeart/2018/2/layout/IconVerticalSolidList"/>
    <dgm:cxn modelId="{7E989F31-1632-4AA0-9867-9F9CCD257E1D}" type="presParOf" srcId="{33276A24-918B-48FF-9177-54C34C4A257D}" destId="{5E29DD8C-D036-4E85-9F52-8E85F5C132C7}" srcOrd="1" destOrd="0" presId="urn:microsoft.com/office/officeart/2018/2/layout/IconVerticalSolidList"/>
    <dgm:cxn modelId="{8AF218EC-5801-4F43-A430-2F85EF6F3227}" type="presParOf" srcId="{33276A24-918B-48FF-9177-54C34C4A257D}" destId="{2CD13070-3382-4258-A819-549B994DC2C2}" srcOrd="2" destOrd="0" presId="urn:microsoft.com/office/officeart/2018/2/layout/IconVerticalSolidList"/>
    <dgm:cxn modelId="{F97CDB90-9595-4E7A-9D1E-6D5C2B36DC79}" type="presParOf" srcId="{33276A24-918B-48FF-9177-54C34C4A257D}" destId="{95D0424D-F5D0-4311-8B0F-12BBB48BDDBC}" srcOrd="3" destOrd="0" presId="urn:microsoft.com/office/officeart/2018/2/layout/IconVerticalSolidList"/>
    <dgm:cxn modelId="{21796352-6F30-4CD3-9342-698A43895DFC}" type="presParOf" srcId="{C011A413-1878-4AFC-8E82-46508AD0E1EC}" destId="{630DC639-2AE4-4EED-98E0-5EE289E8378A}" srcOrd="7" destOrd="0" presId="urn:microsoft.com/office/officeart/2018/2/layout/IconVerticalSolidList"/>
    <dgm:cxn modelId="{0217740B-1377-4F1D-A2FF-60B8A43C31DA}" type="presParOf" srcId="{C011A413-1878-4AFC-8E82-46508AD0E1EC}" destId="{A2E4ED4B-D06E-4530-A754-802653F8F6EF}" srcOrd="8" destOrd="0" presId="urn:microsoft.com/office/officeart/2018/2/layout/IconVerticalSolidList"/>
    <dgm:cxn modelId="{EE2C67B8-528E-4674-A8B2-6E017DD8BCAA}" type="presParOf" srcId="{A2E4ED4B-D06E-4530-A754-802653F8F6EF}" destId="{CC683C35-6796-4BB0-A88E-AE388070F784}" srcOrd="0" destOrd="0" presId="urn:microsoft.com/office/officeart/2018/2/layout/IconVerticalSolidList"/>
    <dgm:cxn modelId="{DA7F7423-CBA2-4C56-9007-483F1EB857C2}" type="presParOf" srcId="{A2E4ED4B-D06E-4530-A754-802653F8F6EF}" destId="{47C6D9BB-3B49-43FF-A522-A1681366CC80}" srcOrd="1" destOrd="0" presId="urn:microsoft.com/office/officeart/2018/2/layout/IconVerticalSolidList"/>
    <dgm:cxn modelId="{1F3CDCC9-F9A1-463A-82EC-BB748BBFF147}" type="presParOf" srcId="{A2E4ED4B-D06E-4530-A754-802653F8F6EF}" destId="{6709399E-843D-4381-97B1-1C4403E742C0}" srcOrd="2" destOrd="0" presId="urn:microsoft.com/office/officeart/2018/2/layout/IconVerticalSolidList"/>
    <dgm:cxn modelId="{FD9B9368-EF0F-4B21-9925-ECA988A288FB}" type="presParOf" srcId="{A2E4ED4B-D06E-4530-A754-802653F8F6EF}" destId="{9C7566BD-4DA8-43E7-9E68-6DD2D0678F6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0C2B1-4D58-4C25-91E7-D363E5B08FFA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A1A7DF-7EC0-4A68-9C52-223E5E8A131B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9C55C2-B190-42C0-A3A7-71D12612B762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1. Assess current operational challenges</a:t>
          </a:r>
        </a:p>
      </dsp:txBody>
      <dsp:txXfrm>
        <a:off x="25435" y="2456402"/>
        <a:ext cx="1800000" cy="720000"/>
      </dsp:txXfrm>
    </dsp:sp>
    <dsp:sp modelId="{7D3A55A8-03E2-48B1-9417-7D83A276EA97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6F1534-4F5C-4FC2-B313-746405122BD4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A773E-C35B-4F2F-AEE9-CB66E5EB481F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2. Design solutions for key problem areas</a:t>
          </a:r>
        </a:p>
      </dsp:txBody>
      <dsp:txXfrm>
        <a:off x="2140435" y="2456402"/>
        <a:ext cx="1800000" cy="720000"/>
      </dsp:txXfrm>
    </dsp:sp>
    <dsp:sp modelId="{B8739AC3-40EC-4869-97D0-1BC4FF9038CE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59C26-03EF-4153-AB84-757320F2EC10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68F42-660C-44F4-95E7-2DCAADA7D6AB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3. Implement solutions in phases</a:t>
          </a:r>
        </a:p>
      </dsp:txBody>
      <dsp:txXfrm>
        <a:off x="4255435" y="2456402"/>
        <a:ext cx="1800000" cy="720000"/>
      </dsp:txXfrm>
    </dsp:sp>
    <dsp:sp modelId="{E6AE0C3A-1E3B-44DA-AB33-BEB621AC3A9A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F03A65-42B7-458F-B26E-AD90FFE3509D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08633-0EB1-42BC-B15E-3D0B8B8213D7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4. Monitor results and optimize processes</a:t>
          </a:r>
        </a:p>
      </dsp:txBody>
      <dsp:txXfrm>
        <a:off x="6370435" y="245640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E6B63-712D-4DA0-9785-038508B468EF}">
      <dsp:nvSpPr>
        <dsp:cNvPr id="0" name=""/>
        <dsp:cNvSpPr/>
      </dsp:nvSpPr>
      <dsp:spPr>
        <a:xfrm>
          <a:off x="0" y="69619"/>
          <a:ext cx="5000124" cy="83537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- Procurement delays impact assembly timelines</a:t>
          </a:r>
        </a:p>
      </dsp:txBody>
      <dsp:txXfrm>
        <a:off x="40780" y="110399"/>
        <a:ext cx="4918564" cy="753819"/>
      </dsp:txXfrm>
    </dsp:sp>
    <dsp:sp modelId="{A42C3775-BCC3-487C-BAFF-C432BAFBA112}">
      <dsp:nvSpPr>
        <dsp:cNvPr id="0" name=""/>
        <dsp:cNvSpPr/>
      </dsp:nvSpPr>
      <dsp:spPr>
        <a:xfrm>
          <a:off x="0" y="965479"/>
          <a:ext cx="5000124" cy="835379"/>
        </a:xfrm>
        <a:prstGeom prst="roundRect">
          <a:avLst/>
        </a:prstGeom>
        <a:gradFill rotWithShape="0">
          <a:gsLst>
            <a:gs pos="0">
              <a:schemeClr val="accent5">
                <a:hueOff val="-1986775"/>
                <a:satOff val="7962"/>
                <a:lumOff val="172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1986775"/>
                <a:satOff val="7962"/>
                <a:lumOff val="172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- High product variability across multiple lines</a:t>
          </a:r>
        </a:p>
      </dsp:txBody>
      <dsp:txXfrm>
        <a:off x="40780" y="1006259"/>
        <a:ext cx="4918564" cy="753819"/>
      </dsp:txXfrm>
    </dsp:sp>
    <dsp:sp modelId="{7E576921-0AC4-4470-BA01-7FFD542B7AEC}">
      <dsp:nvSpPr>
        <dsp:cNvPr id="0" name=""/>
        <dsp:cNvSpPr/>
      </dsp:nvSpPr>
      <dsp:spPr>
        <a:xfrm>
          <a:off x="0" y="1861339"/>
          <a:ext cx="5000124" cy="835379"/>
        </a:xfrm>
        <a:prstGeom prst="roundRect">
          <a:avLst/>
        </a:prstGeom>
        <a:gradFill rotWithShape="0">
          <a:gsLst>
            <a:gs pos="0">
              <a:schemeClr val="accent5">
                <a:hueOff val="-3973551"/>
                <a:satOff val="15924"/>
                <a:lumOff val="345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973551"/>
                <a:satOff val="15924"/>
                <a:lumOff val="345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- Inefficient project management and scheduling</a:t>
          </a:r>
        </a:p>
      </dsp:txBody>
      <dsp:txXfrm>
        <a:off x="40780" y="1902119"/>
        <a:ext cx="4918564" cy="753819"/>
      </dsp:txXfrm>
    </dsp:sp>
    <dsp:sp modelId="{E6A6FEFB-228F-422A-8549-FBA6284E401B}">
      <dsp:nvSpPr>
        <dsp:cNvPr id="0" name=""/>
        <dsp:cNvSpPr/>
      </dsp:nvSpPr>
      <dsp:spPr>
        <a:xfrm>
          <a:off x="0" y="2757200"/>
          <a:ext cx="5000124" cy="835379"/>
        </a:xfrm>
        <a:prstGeom prst="roundRect">
          <a:avLst/>
        </a:prstGeom>
        <a:gradFill rotWithShape="0">
          <a:gsLst>
            <a:gs pos="0">
              <a:schemeClr val="accent5">
                <a:hueOff val="-5960326"/>
                <a:satOff val="23887"/>
                <a:lumOff val="517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5960326"/>
                <a:satOff val="23887"/>
                <a:lumOff val="517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- High inventory levels and lead times</a:t>
          </a:r>
        </a:p>
      </dsp:txBody>
      <dsp:txXfrm>
        <a:off x="40780" y="2797980"/>
        <a:ext cx="4918564" cy="753819"/>
      </dsp:txXfrm>
    </dsp:sp>
    <dsp:sp modelId="{5F233C3D-4270-4240-A75D-F0189E15CC68}">
      <dsp:nvSpPr>
        <dsp:cNvPr id="0" name=""/>
        <dsp:cNvSpPr/>
      </dsp:nvSpPr>
      <dsp:spPr>
        <a:xfrm>
          <a:off x="0" y="3653060"/>
          <a:ext cx="5000124" cy="835379"/>
        </a:xfrm>
        <a:prstGeom prst="roundRect">
          <a:avLst/>
        </a:prstGeom>
        <a:gradFill rotWithShape="0">
          <a:gsLst>
            <a:gs pos="0">
              <a:schemeClr val="accent5">
                <a:hueOff val="-7947101"/>
                <a:satOff val="31849"/>
                <a:lumOff val="690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7947101"/>
                <a:satOff val="31849"/>
                <a:lumOff val="690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>
              <a:solidFill>
                <a:schemeClr val="tx1"/>
              </a:solidFill>
            </a:rPr>
            <a:t>- Lack of data visibility and control points</a:t>
          </a:r>
        </a:p>
      </dsp:txBody>
      <dsp:txXfrm>
        <a:off x="40780" y="3693840"/>
        <a:ext cx="4918564" cy="753819"/>
      </dsp:txXfrm>
    </dsp:sp>
    <dsp:sp modelId="{A27DD6CE-AA35-4AAC-BDE7-D58CF900C7F2}">
      <dsp:nvSpPr>
        <dsp:cNvPr id="0" name=""/>
        <dsp:cNvSpPr/>
      </dsp:nvSpPr>
      <dsp:spPr>
        <a:xfrm>
          <a:off x="0" y="4539492"/>
          <a:ext cx="5000124" cy="835379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- Customer orders frequently delayed</a:t>
          </a:r>
        </a:p>
      </dsp:txBody>
      <dsp:txXfrm>
        <a:off x="40780" y="4580272"/>
        <a:ext cx="4918564" cy="7538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7EC74-C13F-48D3-BD40-4B835F827F95}">
      <dsp:nvSpPr>
        <dsp:cNvPr id="0" name=""/>
        <dsp:cNvSpPr/>
      </dsp:nvSpPr>
      <dsp:spPr>
        <a:xfrm>
          <a:off x="2695" y="952786"/>
          <a:ext cx="1459501" cy="204330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330200" rIns="11378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1. Implement better procurement planning</a:t>
          </a:r>
        </a:p>
      </dsp:txBody>
      <dsp:txXfrm>
        <a:off x="2695" y="1729241"/>
        <a:ext cx="1459501" cy="1225981"/>
      </dsp:txXfrm>
    </dsp:sp>
    <dsp:sp modelId="{AA954500-416C-4338-A4F6-0C4534A4DD9C}">
      <dsp:nvSpPr>
        <dsp:cNvPr id="0" name=""/>
        <dsp:cNvSpPr/>
      </dsp:nvSpPr>
      <dsp:spPr>
        <a:xfrm>
          <a:off x="425951" y="1157117"/>
          <a:ext cx="612990" cy="61299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91" tIns="12700" rIns="47791" bIns="127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</a:t>
          </a:r>
        </a:p>
      </dsp:txBody>
      <dsp:txXfrm>
        <a:off x="515721" y="1246887"/>
        <a:ext cx="433450" cy="433450"/>
      </dsp:txXfrm>
    </dsp:sp>
    <dsp:sp modelId="{3956EC95-D590-41A7-A02D-781D10218320}">
      <dsp:nvSpPr>
        <dsp:cNvPr id="0" name=""/>
        <dsp:cNvSpPr/>
      </dsp:nvSpPr>
      <dsp:spPr>
        <a:xfrm>
          <a:off x="2695" y="2996017"/>
          <a:ext cx="1459501" cy="72"/>
        </a:xfrm>
        <a:prstGeom prst="rect">
          <a:avLst/>
        </a:prstGeom>
        <a:solidFill>
          <a:schemeClr val="accent2">
            <a:hueOff val="520169"/>
            <a:satOff val="-649"/>
            <a:lumOff val="153"/>
            <a:alphaOff val="0"/>
          </a:schemeClr>
        </a:solidFill>
        <a:ln w="25400" cap="flat" cmpd="sng" algn="ctr">
          <a:solidFill>
            <a:schemeClr val="accent2">
              <a:hueOff val="520169"/>
              <a:satOff val="-649"/>
              <a:lumOff val="1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62D80-41E6-43C7-9744-A946481DA41F}">
      <dsp:nvSpPr>
        <dsp:cNvPr id="0" name=""/>
        <dsp:cNvSpPr/>
      </dsp:nvSpPr>
      <dsp:spPr>
        <a:xfrm>
          <a:off x="1608147" y="952786"/>
          <a:ext cx="1459501" cy="2043302"/>
        </a:xfrm>
        <a:prstGeom prst="rect">
          <a:avLst/>
        </a:prstGeom>
        <a:solidFill>
          <a:schemeClr val="accent2">
            <a:tint val="40000"/>
            <a:alpha val="90000"/>
            <a:hueOff val="1256455"/>
            <a:satOff val="-1094"/>
            <a:lumOff val="-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256455"/>
              <a:satOff val="-1094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330200" rIns="11378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2. Introduce production scheduling software</a:t>
          </a:r>
        </a:p>
      </dsp:txBody>
      <dsp:txXfrm>
        <a:off x="1608147" y="1729241"/>
        <a:ext cx="1459501" cy="1225981"/>
      </dsp:txXfrm>
    </dsp:sp>
    <dsp:sp modelId="{5650E0A0-BD92-43FE-B625-3CF4D5EF4020}">
      <dsp:nvSpPr>
        <dsp:cNvPr id="0" name=""/>
        <dsp:cNvSpPr/>
      </dsp:nvSpPr>
      <dsp:spPr>
        <a:xfrm>
          <a:off x="2031402" y="1157117"/>
          <a:ext cx="612990" cy="612990"/>
        </a:xfrm>
        <a:prstGeom prst="ellipse">
          <a:avLst/>
        </a:prstGeom>
        <a:solidFill>
          <a:schemeClr val="accent2">
            <a:hueOff val="1040338"/>
            <a:satOff val="-1298"/>
            <a:lumOff val="305"/>
            <a:alphaOff val="0"/>
          </a:schemeClr>
        </a:solidFill>
        <a:ln w="25400" cap="flat" cmpd="sng" algn="ctr">
          <a:solidFill>
            <a:schemeClr val="accent2">
              <a:hueOff val="1040338"/>
              <a:satOff val="-1298"/>
              <a:lumOff val="3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91" tIns="12700" rIns="47791" bIns="127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2</a:t>
          </a:r>
        </a:p>
      </dsp:txBody>
      <dsp:txXfrm>
        <a:off x="2121172" y="1246887"/>
        <a:ext cx="433450" cy="433450"/>
      </dsp:txXfrm>
    </dsp:sp>
    <dsp:sp modelId="{81A8C218-80CE-4325-BC90-E371A82FDEB9}">
      <dsp:nvSpPr>
        <dsp:cNvPr id="0" name=""/>
        <dsp:cNvSpPr/>
      </dsp:nvSpPr>
      <dsp:spPr>
        <a:xfrm>
          <a:off x="1608147" y="2996017"/>
          <a:ext cx="1459501" cy="72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EE1BA-894E-4D4F-9202-60290F0D7068}">
      <dsp:nvSpPr>
        <dsp:cNvPr id="0" name=""/>
        <dsp:cNvSpPr/>
      </dsp:nvSpPr>
      <dsp:spPr>
        <a:xfrm>
          <a:off x="3213599" y="952786"/>
          <a:ext cx="1459501" cy="2043302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330200" rIns="11378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3. Use Just-In-Time (JIT) inventory practices</a:t>
          </a:r>
        </a:p>
      </dsp:txBody>
      <dsp:txXfrm>
        <a:off x="3213599" y="1729241"/>
        <a:ext cx="1459501" cy="1225981"/>
      </dsp:txXfrm>
    </dsp:sp>
    <dsp:sp modelId="{308B7C84-B19B-4131-BD24-3707AE7C93A9}">
      <dsp:nvSpPr>
        <dsp:cNvPr id="0" name=""/>
        <dsp:cNvSpPr/>
      </dsp:nvSpPr>
      <dsp:spPr>
        <a:xfrm>
          <a:off x="3636854" y="1157117"/>
          <a:ext cx="612990" cy="612990"/>
        </a:xfrm>
        <a:prstGeom prst="ellipse">
          <a:avLst/>
        </a:prstGeom>
        <a:solidFill>
          <a:schemeClr val="accent2">
            <a:hueOff val="2080675"/>
            <a:satOff val="-2595"/>
            <a:lumOff val="610"/>
            <a:alphaOff val="0"/>
          </a:schemeClr>
        </a:solidFill>
        <a:ln w="25400" cap="flat" cmpd="sng" algn="ctr">
          <a:solidFill>
            <a:schemeClr val="accent2">
              <a:hueOff val="2080675"/>
              <a:satOff val="-2595"/>
              <a:lumOff val="6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91" tIns="12700" rIns="47791" bIns="127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</a:t>
          </a:r>
        </a:p>
      </dsp:txBody>
      <dsp:txXfrm>
        <a:off x="3726624" y="1246887"/>
        <a:ext cx="433450" cy="433450"/>
      </dsp:txXfrm>
    </dsp:sp>
    <dsp:sp modelId="{011FC324-B1C6-4BB0-9E65-5D8357E25629}">
      <dsp:nvSpPr>
        <dsp:cNvPr id="0" name=""/>
        <dsp:cNvSpPr/>
      </dsp:nvSpPr>
      <dsp:spPr>
        <a:xfrm>
          <a:off x="3213599" y="2996017"/>
          <a:ext cx="1459501" cy="72"/>
        </a:xfrm>
        <a:prstGeom prst="rect">
          <a:avLst/>
        </a:prstGeom>
        <a:solidFill>
          <a:schemeClr val="accent2">
            <a:hueOff val="2600844"/>
            <a:satOff val="-3244"/>
            <a:lumOff val="763"/>
            <a:alphaOff val="0"/>
          </a:schemeClr>
        </a:solidFill>
        <a:ln w="25400" cap="flat" cmpd="sng" algn="ctr">
          <a:solidFill>
            <a:schemeClr val="accent2">
              <a:hueOff val="2600844"/>
              <a:satOff val="-3244"/>
              <a:lumOff val="7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2261C-962E-4406-AEB7-D1956F5FD0F5}">
      <dsp:nvSpPr>
        <dsp:cNvPr id="0" name=""/>
        <dsp:cNvSpPr/>
      </dsp:nvSpPr>
      <dsp:spPr>
        <a:xfrm>
          <a:off x="4819050" y="952786"/>
          <a:ext cx="1459501" cy="2043302"/>
        </a:xfrm>
        <a:prstGeom prst="rect">
          <a:avLst/>
        </a:prstGeom>
        <a:solidFill>
          <a:schemeClr val="accent2">
            <a:tint val="40000"/>
            <a:alpha val="90000"/>
            <a:hueOff val="3769366"/>
            <a:satOff val="-3283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769366"/>
              <a:satOff val="-3283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330200" rIns="11378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4. Develop real-time dashboards for project and order tracking</a:t>
          </a:r>
        </a:p>
      </dsp:txBody>
      <dsp:txXfrm>
        <a:off x="4819050" y="1729241"/>
        <a:ext cx="1459501" cy="1225981"/>
      </dsp:txXfrm>
    </dsp:sp>
    <dsp:sp modelId="{E0D0886D-6EB6-4FBA-A8A1-83F7B68AE7B7}">
      <dsp:nvSpPr>
        <dsp:cNvPr id="0" name=""/>
        <dsp:cNvSpPr/>
      </dsp:nvSpPr>
      <dsp:spPr>
        <a:xfrm>
          <a:off x="5242306" y="1157117"/>
          <a:ext cx="612990" cy="612990"/>
        </a:xfrm>
        <a:prstGeom prst="ellips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91" tIns="12700" rIns="47791" bIns="127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4</a:t>
          </a:r>
        </a:p>
      </dsp:txBody>
      <dsp:txXfrm>
        <a:off x="5332076" y="1246887"/>
        <a:ext cx="433450" cy="433450"/>
      </dsp:txXfrm>
    </dsp:sp>
    <dsp:sp modelId="{A3F7E51E-C553-4C3A-BB29-9161DFDADF58}">
      <dsp:nvSpPr>
        <dsp:cNvPr id="0" name=""/>
        <dsp:cNvSpPr/>
      </dsp:nvSpPr>
      <dsp:spPr>
        <a:xfrm>
          <a:off x="4819050" y="2996017"/>
          <a:ext cx="1459501" cy="72"/>
        </a:xfrm>
        <a:prstGeom prst="rect">
          <a:avLst/>
        </a:prstGeom>
        <a:solidFill>
          <a:schemeClr val="accent2">
            <a:hueOff val="3641181"/>
            <a:satOff val="-4541"/>
            <a:lumOff val="1068"/>
            <a:alphaOff val="0"/>
          </a:schemeClr>
        </a:solidFill>
        <a:ln w="25400" cap="flat" cmpd="sng" algn="ctr">
          <a:solidFill>
            <a:schemeClr val="accent2">
              <a:hueOff val="3641181"/>
              <a:satOff val="-4541"/>
              <a:lumOff val="10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C2BA6-EDD6-4837-A8ED-35947B113C12}">
      <dsp:nvSpPr>
        <dsp:cNvPr id="0" name=""/>
        <dsp:cNvSpPr/>
      </dsp:nvSpPr>
      <dsp:spPr>
        <a:xfrm>
          <a:off x="6424502" y="952786"/>
          <a:ext cx="1459501" cy="2043302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330200" rIns="11378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5. Enable escalation matrix for faster issue resolution</a:t>
          </a:r>
        </a:p>
      </dsp:txBody>
      <dsp:txXfrm>
        <a:off x="6424502" y="1729241"/>
        <a:ext cx="1459501" cy="1225981"/>
      </dsp:txXfrm>
    </dsp:sp>
    <dsp:sp modelId="{F7672723-DDF9-4429-8DB7-926ED70E9500}">
      <dsp:nvSpPr>
        <dsp:cNvPr id="0" name=""/>
        <dsp:cNvSpPr/>
      </dsp:nvSpPr>
      <dsp:spPr>
        <a:xfrm>
          <a:off x="6847758" y="1157117"/>
          <a:ext cx="612990" cy="612990"/>
        </a:xfrm>
        <a:prstGeom prst="ellipse">
          <a:avLst/>
        </a:prstGeom>
        <a:solidFill>
          <a:schemeClr val="accent2">
            <a:hueOff val="4161350"/>
            <a:satOff val="-5190"/>
            <a:lumOff val="1220"/>
            <a:alphaOff val="0"/>
          </a:schemeClr>
        </a:solidFill>
        <a:ln w="25400" cap="flat" cmpd="sng" algn="ctr">
          <a:solidFill>
            <a:schemeClr val="accent2">
              <a:hueOff val="4161350"/>
              <a:satOff val="-5190"/>
              <a:lumOff val="12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91" tIns="12700" rIns="47791" bIns="127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5</a:t>
          </a:r>
        </a:p>
      </dsp:txBody>
      <dsp:txXfrm>
        <a:off x="6937528" y="1246887"/>
        <a:ext cx="433450" cy="433450"/>
      </dsp:txXfrm>
    </dsp:sp>
    <dsp:sp modelId="{E9287981-7140-4F46-A477-27E236151C4D}">
      <dsp:nvSpPr>
        <dsp:cNvPr id="0" name=""/>
        <dsp:cNvSpPr/>
      </dsp:nvSpPr>
      <dsp:spPr>
        <a:xfrm>
          <a:off x="6424502" y="2996017"/>
          <a:ext cx="1459501" cy="7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0F3A8-70A3-4402-B836-E53BCA09C374}">
      <dsp:nvSpPr>
        <dsp:cNvPr id="0" name=""/>
        <dsp:cNvSpPr/>
      </dsp:nvSpPr>
      <dsp:spPr>
        <a:xfrm>
          <a:off x="25368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6043DC-4BD6-4958-A5DB-8375254DB971}">
      <dsp:nvSpPr>
        <dsp:cNvPr id="0" name=""/>
        <dsp:cNvSpPr/>
      </dsp:nvSpPr>
      <dsp:spPr>
        <a:xfrm>
          <a:off x="252752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6FB3E-70DA-4868-A0C9-9F0F9C0AEB25}">
      <dsp:nvSpPr>
        <dsp:cNvPr id="0" name=""/>
        <dsp:cNvSpPr/>
      </dsp:nvSpPr>
      <dsp:spPr>
        <a:xfrm>
          <a:off x="1340173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- Reduce Lead Time by 20-25%</a:t>
          </a:r>
        </a:p>
      </dsp:txBody>
      <dsp:txXfrm>
        <a:off x="1340173" y="795493"/>
        <a:ext cx="2552269" cy="1082781"/>
      </dsp:txXfrm>
    </dsp:sp>
    <dsp:sp modelId="{40254D09-8708-4964-B02B-568A29EEF0D7}">
      <dsp:nvSpPr>
        <dsp:cNvPr id="0" name=""/>
        <dsp:cNvSpPr/>
      </dsp:nvSpPr>
      <dsp:spPr>
        <a:xfrm>
          <a:off x="4337156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CE9633-1BC0-422C-ABBD-F31E657B763D}">
      <dsp:nvSpPr>
        <dsp:cNvPr id="0" name=""/>
        <dsp:cNvSpPr/>
      </dsp:nvSpPr>
      <dsp:spPr>
        <a:xfrm>
          <a:off x="4564540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CAD43-84DE-425F-81AB-6C48848FE337}">
      <dsp:nvSpPr>
        <dsp:cNvPr id="0" name=""/>
        <dsp:cNvSpPr/>
      </dsp:nvSpPr>
      <dsp:spPr>
        <a:xfrm>
          <a:off x="5651962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Lower Inventory Levels by 15-20%</a:t>
          </a:r>
        </a:p>
      </dsp:txBody>
      <dsp:txXfrm>
        <a:off x="5651962" y="795493"/>
        <a:ext cx="2552269" cy="1082781"/>
      </dsp:txXfrm>
    </dsp:sp>
    <dsp:sp modelId="{D4AB4AF4-79A0-43A5-95D2-8921B9CA610F}">
      <dsp:nvSpPr>
        <dsp:cNvPr id="0" name=""/>
        <dsp:cNvSpPr/>
      </dsp:nvSpPr>
      <dsp:spPr>
        <a:xfrm>
          <a:off x="25368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C1805-592A-4D99-8109-693FF75592A8}">
      <dsp:nvSpPr>
        <dsp:cNvPr id="0" name=""/>
        <dsp:cNvSpPr/>
      </dsp:nvSpPr>
      <dsp:spPr>
        <a:xfrm>
          <a:off x="252752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DB2BB-E3CF-49E0-A236-C7107E0FC156}">
      <dsp:nvSpPr>
        <dsp:cNvPr id="0" name=""/>
        <dsp:cNvSpPr/>
      </dsp:nvSpPr>
      <dsp:spPr>
        <a:xfrm>
          <a:off x="1340173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Improve Throughput by 15-20%</a:t>
          </a:r>
        </a:p>
      </dsp:txBody>
      <dsp:txXfrm>
        <a:off x="1340173" y="2647688"/>
        <a:ext cx="2552269" cy="1082781"/>
      </dsp:txXfrm>
    </dsp:sp>
    <dsp:sp modelId="{35658FDB-66A6-4D35-9BCD-F8212723F5DC}">
      <dsp:nvSpPr>
        <dsp:cNvPr id="0" name=""/>
        <dsp:cNvSpPr/>
      </dsp:nvSpPr>
      <dsp:spPr>
        <a:xfrm>
          <a:off x="4337156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8F7275-2E10-496D-ACA3-335C2D2402E7}">
      <dsp:nvSpPr>
        <dsp:cNvPr id="0" name=""/>
        <dsp:cNvSpPr/>
      </dsp:nvSpPr>
      <dsp:spPr>
        <a:xfrm>
          <a:off x="4564540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21B58-B67A-4B92-AF10-B4B8509CD5ED}">
      <dsp:nvSpPr>
        <dsp:cNvPr id="0" name=""/>
        <dsp:cNvSpPr/>
      </dsp:nvSpPr>
      <dsp:spPr>
        <a:xfrm>
          <a:off x="5651962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Achieve Cost Savings of 10-15%</a:t>
          </a:r>
        </a:p>
      </dsp:txBody>
      <dsp:txXfrm>
        <a:off x="5651962" y="2647688"/>
        <a:ext cx="2552269" cy="10827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8533F7-FB21-493E-BAF1-EDB6C66A3D88}">
      <dsp:nvSpPr>
        <dsp:cNvPr id="0" name=""/>
        <dsp:cNvSpPr/>
      </dsp:nvSpPr>
      <dsp:spPr>
        <a:xfrm>
          <a:off x="0" y="3535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B5CF0-7B6E-4EB9-9AF3-0B012D928144}">
      <dsp:nvSpPr>
        <dsp:cNvPr id="0" name=""/>
        <dsp:cNvSpPr/>
      </dsp:nvSpPr>
      <dsp:spPr>
        <a:xfrm>
          <a:off x="227827" y="172994"/>
          <a:ext cx="414231" cy="4142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F806C-6ABA-4865-88D0-104434B2C8C1}">
      <dsp:nvSpPr>
        <dsp:cNvPr id="0" name=""/>
        <dsp:cNvSpPr/>
      </dsp:nvSpPr>
      <dsp:spPr>
        <a:xfrm>
          <a:off x="869886" y="3535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1. Submit approval for project plan</a:t>
          </a:r>
        </a:p>
      </dsp:txBody>
      <dsp:txXfrm>
        <a:off x="869886" y="3535"/>
        <a:ext cx="7359713" cy="753148"/>
      </dsp:txXfrm>
    </dsp:sp>
    <dsp:sp modelId="{47A6CF8F-DA5E-499D-9935-DB4CDB752D1F}">
      <dsp:nvSpPr>
        <dsp:cNvPr id="0" name=""/>
        <dsp:cNvSpPr/>
      </dsp:nvSpPr>
      <dsp:spPr>
        <a:xfrm>
          <a:off x="0" y="944971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EA0FE2-7AEA-41D8-B424-651D7D2B8557}">
      <dsp:nvSpPr>
        <dsp:cNvPr id="0" name=""/>
        <dsp:cNvSpPr/>
      </dsp:nvSpPr>
      <dsp:spPr>
        <a:xfrm>
          <a:off x="227827" y="1114429"/>
          <a:ext cx="414231" cy="4142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3BE15-DBD7-49B5-9E09-14D5B8A38C6A}">
      <dsp:nvSpPr>
        <dsp:cNvPr id="0" name=""/>
        <dsp:cNvSpPr/>
      </dsp:nvSpPr>
      <dsp:spPr>
        <a:xfrm>
          <a:off x="869886" y="944971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2. Assign teams to respective tasks</a:t>
          </a:r>
        </a:p>
      </dsp:txBody>
      <dsp:txXfrm>
        <a:off x="869886" y="944971"/>
        <a:ext cx="7359713" cy="753148"/>
      </dsp:txXfrm>
    </dsp:sp>
    <dsp:sp modelId="{0363C548-79B7-4C05-8188-19BCD5C46E0C}">
      <dsp:nvSpPr>
        <dsp:cNvPr id="0" name=""/>
        <dsp:cNvSpPr/>
      </dsp:nvSpPr>
      <dsp:spPr>
        <a:xfrm>
          <a:off x="0" y="1886407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D2417-13C7-4EC8-A3B0-90A3EE4DCBA1}">
      <dsp:nvSpPr>
        <dsp:cNvPr id="0" name=""/>
        <dsp:cNvSpPr/>
      </dsp:nvSpPr>
      <dsp:spPr>
        <a:xfrm>
          <a:off x="227827" y="2055865"/>
          <a:ext cx="414231" cy="4142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C9009-7497-4C5B-B909-5CF3C9037B55}">
      <dsp:nvSpPr>
        <dsp:cNvPr id="0" name=""/>
        <dsp:cNvSpPr/>
      </dsp:nvSpPr>
      <dsp:spPr>
        <a:xfrm>
          <a:off x="869886" y="1886407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3. Initiate the diagnostic phase</a:t>
          </a:r>
        </a:p>
      </dsp:txBody>
      <dsp:txXfrm>
        <a:off x="869886" y="1886407"/>
        <a:ext cx="7359713" cy="753148"/>
      </dsp:txXfrm>
    </dsp:sp>
    <dsp:sp modelId="{7D701DBC-E5A8-4C5B-92EE-DF55DCE42ED7}">
      <dsp:nvSpPr>
        <dsp:cNvPr id="0" name=""/>
        <dsp:cNvSpPr/>
      </dsp:nvSpPr>
      <dsp:spPr>
        <a:xfrm>
          <a:off x="0" y="2827842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29DD8C-D036-4E85-9F52-8E85F5C132C7}">
      <dsp:nvSpPr>
        <dsp:cNvPr id="0" name=""/>
        <dsp:cNvSpPr/>
      </dsp:nvSpPr>
      <dsp:spPr>
        <a:xfrm>
          <a:off x="227827" y="2997301"/>
          <a:ext cx="414231" cy="4142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0424D-F5D0-4311-8B0F-12BBB48BDDBC}">
      <dsp:nvSpPr>
        <dsp:cNvPr id="0" name=""/>
        <dsp:cNvSpPr/>
      </dsp:nvSpPr>
      <dsp:spPr>
        <a:xfrm>
          <a:off x="869886" y="2827842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4. Regular monitoring and reporting</a:t>
          </a:r>
        </a:p>
      </dsp:txBody>
      <dsp:txXfrm>
        <a:off x="869886" y="2827842"/>
        <a:ext cx="7359713" cy="753148"/>
      </dsp:txXfrm>
    </dsp:sp>
    <dsp:sp modelId="{CC683C35-6796-4BB0-A88E-AE388070F784}">
      <dsp:nvSpPr>
        <dsp:cNvPr id="0" name=""/>
        <dsp:cNvSpPr/>
      </dsp:nvSpPr>
      <dsp:spPr>
        <a:xfrm>
          <a:off x="0" y="3769278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C6D9BB-3B49-43FF-A522-A1681366CC80}">
      <dsp:nvSpPr>
        <dsp:cNvPr id="0" name=""/>
        <dsp:cNvSpPr/>
      </dsp:nvSpPr>
      <dsp:spPr>
        <a:xfrm>
          <a:off x="227827" y="3938736"/>
          <a:ext cx="414231" cy="4142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566BD-4DA8-43E7-9E68-6DD2D0678F6B}">
      <dsp:nvSpPr>
        <dsp:cNvPr id="0" name=""/>
        <dsp:cNvSpPr/>
      </dsp:nvSpPr>
      <dsp:spPr>
        <a:xfrm>
          <a:off x="869886" y="3769278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5. Conduct reviews for optimization</a:t>
          </a:r>
        </a:p>
      </dsp:txBody>
      <dsp:txXfrm>
        <a:off x="869886" y="3769278"/>
        <a:ext cx="7359713" cy="7531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4314009-D599-197C-2EA8-CEDF6718E9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1D90A5-650E-0740-E422-C56B75AA91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AF478-9450-4C1C-A193-746039BA996B}" type="datetime1">
              <a:rPr lang="en-IN" smtClean="0"/>
              <a:t>17-12-2024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E5E70-61B5-07D8-309F-22E7BDE993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ABC Cranes | Confidential - For internal use only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96E4F-4C60-E830-85D3-3A4945C770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BAE01-5080-4589-B498-F89902A17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5078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A699B-10C9-4E7B-9537-928B880DE85A}" type="datetime1">
              <a:rPr lang="en-IN" smtClean="0"/>
              <a:t>17-12-2024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ABC Cranes | Confidential - For internal use only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28352-8BA4-480A-88FC-6673C7FE1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9947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A234-DF32-47D8-9B7D-1C0C6654A769}" type="datetime4">
              <a:rPr lang="en-US" smtClean="0"/>
              <a:t>December 17,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ABC Cranes | Confidential - For internal use only | Prepared by: Pradnya Belhekar | December 2024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1FE3-9E56-4564-93B3-B79CC085D81C}" type="datetime4">
              <a:rPr lang="en-US" smtClean="0"/>
              <a:t>December 17,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ABC Cranes | Confidential - For internal use only | Prepared by: Pradnya Belhekar | December 2024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96FD-C3BB-469D-AA34-5E578ADA998B}" type="datetime4">
              <a:rPr lang="en-US" smtClean="0"/>
              <a:t>December 17,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ABC Cranes | Confidential - For internal use only | Prepared by: Pradnya Belhekar | December 2024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31AF-C005-429A-BF4F-86805995CE20}" type="datetime4">
              <a:rPr lang="en-US" smtClean="0"/>
              <a:t>December 17,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ABC Cranes | Confidential - For internal use only | Prepared by: Pradnya Belhekar | December 2024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DA3A-E81B-478F-B206-FC00FC35A8E9}" type="datetime4">
              <a:rPr lang="en-US" smtClean="0"/>
              <a:t>December 17,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ABC Cranes | Confidential - For internal use only | Prepared by: Pradnya Belhekar | December 2024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BE85-F4C9-47BC-8DD5-BF0A77450007}" type="datetime4">
              <a:rPr lang="en-US" smtClean="0"/>
              <a:t>December 17,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ABC Cranes | Confidential - For internal use only | Prepared by: Pradnya Belhekar | December 2024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1C1B-A6D7-4AD6-98A9-696FB031AD51}" type="datetime4">
              <a:rPr lang="en-US" smtClean="0"/>
              <a:t>December 17,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ABC Cranes | Confidential - For internal use only | Prepared by: Pradnya Belhekar | December 2024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1AAB-A71A-4F6A-9439-0BDFA31C3825}" type="datetime4">
              <a:rPr lang="en-US" smtClean="0"/>
              <a:t>December 17,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ABC Cranes | Confidential - For internal use only | Prepared by: Pradnya Belhekar | December 2024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CC2A-1257-442A-8028-8954F985870D}" type="datetime4">
              <a:rPr lang="en-US" smtClean="0"/>
              <a:t>December 17,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ABC Cranes | Confidential - For internal use only | Prepared by: Pradnya Belhekar | December 2024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622B-8340-49D1-941E-6EB3D54D7929}" type="datetime4">
              <a:rPr lang="en-US" smtClean="0"/>
              <a:t>December 17,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ABC Cranes | Confidential - For internal use only | Prepared by: Pradnya Belhekar | December 2024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65E1-573E-4A7C-B533-884BE02CB9B8}" type="datetime4">
              <a:rPr lang="en-US" smtClean="0"/>
              <a:t>December 17,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ABC Cranes | Confidential - For internal use only | Prepared by: Pradnya Belhekar | December 2024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6EFB3-D861-4527-B8ED-85003AACBD40}" type="datetime4">
              <a:rPr lang="en-US" smtClean="0"/>
              <a:t>December 17,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ABC Cranes | Confidential - For internal use only | Prepared by: Pradnya Belhekar | December 2024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0645" y="0"/>
            <a:ext cx="5746451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60646" y="-6"/>
            <a:ext cx="8783354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5406" y="857251"/>
            <a:ext cx="3560460" cy="3098061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900" dirty="0">
                <a:solidFill>
                  <a:srgbClr val="FFFFFF"/>
                </a:solidFill>
              </a:rPr>
              <a:t>Operational Improvement Plan for ABC Cranes</a:t>
            </a:r>
            <a:br>
              <a:rPr lang="en-US" sz="2900" dirty="0">
                <a:solidFill>
                  <a:srgbClr val="FFFFFF"/>
                </a:solidFill>
              </a:rPr>
            </a:b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Case Study Response</a:t>
            </a:r>
            <a:br>
              <a:rPr lang="en-US" sz="2900" dirty="0">
                <a:solidFill>
                  <a:srgbClr val="FFFFFF"/>
                </a:solidFill>
              </a:rPr>
            </a:br>
            <a:endParaRPr lang="en-US" sz="2900" dirty="0">
              <a:solidFill>
                <a:srgbClr val="FFFFFF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20797" y="1034794"/>
            <a:ext cx="2502408" cy="9143999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406" y="4756265"/>
            <a:ext cx="3294958" cy="1244483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endParaRPr lang="en-US" sz="2200" dirty="0">
              <a:solidFill>
                <a:srgbClr val="FFFFFF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</a:rPr>
              <a:t>Name: Pradnya Belhekar</a:t>
            </a:r>
          </a:p>
          <a:p>
            <a:pPr algn="l"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</a:rPr>
              <a:t>Date : 17-12-2024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FC1A4-AA70-3AFE-2D7D-F01DED85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220802" y="1792986"/>
            <a:ext cx="2785345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900">
                <a:solidFill>
                  <a:srgbClr val="FFFFFF"/>
                </a:solidFill>
              </a:rPr>
              <a:t>ABC Cranes | Confidential - For internal use only | Prepared by: Pradnya Belhekar | December 2024 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941" y="1062544"/>
            <a:ext cx="356712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Graphic 82" descr="Checkmark">
            <a:extLst>
              <a:ext uri="{FF2B5EF4-FFF2-40B4-BE49-F238E27FC236}">
                <a16:creationId xmlns:a16="http://schemas.microsoft.com/office/drawing/2014/main" id="{CED82733-034A-9E16-786B-E095EF47F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4589" y="2108877"/>
            <a:ext cx="2654533" cy="26545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38DA8-DD6C-BDDC-BA7E-8F849C54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27698" y="6451600"/>
            <a:ext cx="2055656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B05F2E52-715B-4C9F-9DCB-44B725814993}" type="datetime4">
              <a:rPr lang="en-US" sz="1000" smtClean="0">
                <a:solidFill>
                  <a:srgbClr val="FFFFFF"/>
                </a:solidFill>
              </a:rPr>
              <a:t>December 17, 2024</a:t>
            </a:fld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B8F0A-FB46-B783-17AA-EA454F30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1600"/>
            <a:ext cx="3333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z="10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Project Overview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F926CC6D-8B09-71EA-FFAE-A0866C07C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689875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E1165-727D-BF58-0607-508AD9134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044F-D569-41C5-8F3F-5D2B0CC15542}" type="datetime4">
              <a:rPr lang="en-US" smtClean="0"/>
              <a:t>December 17,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F38F9-73C0-A73D-830A-7336ADF1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ABC Cranes | Confidential - For internal use only | Prepared by: Pradnya Belhekar | December 2024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DBAB3-4E7F-64A5-D29E-38F55CE3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3500">
                <a:solidFill>
                  <a:srgbClr val="FFFFFF"/>
                </a:solidFill>
              </a:rPr>
              <a:t>Key Challenges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E90B9EA-85CD-2B6A-22CB-68A463627C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502946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7758F-5DCA-50B7-C610-881126BB1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0315-320E-490F-AF81-0550A0CB182A}" type="datetime4">
              <a:rPr lang="en-US" smtClean="0"/>
              <a:t>December 17, 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4D329CE-BAAC-7028-B347-0B53F376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ABC Cranes | Confidential - For internal use only | Prepared by: Pradnya Belhekar | December 2024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FC12C7-3D9F-2A56-1945-232351B8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 sz="4700"/>
              <a:t>Proposed Solutions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23A38047-C943-667D-ECC9-792BA0333E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7297366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12C8E-5006-7BD8-7664-8AE85A53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8378-DB3C-4492-8DC8-7B2E680C99A3}" type="datetime4">
              <a:rPr lang="en-US" smtClean="0"/>
              <a:t>December 17,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CAEA0-9170-27D4-D2E3-7FCF3DF9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ABC Cranes | Confidential - For internal use only | Prepared by: Pradnya Belhekar | December 2024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01388-BBEA-A545-E08A-A478E764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03CBE6E-E6B2-417D-A61A-D5F70F02A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66BE98-0341-4CFA-8601-3E68FB730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9937"/>
            <a:ext cx="3394204" cy="577812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404" y="1458180"/>
            <a:ext cx="2325391" cy="3941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Timeline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63E89A1-984A-4500-9453-4203AD1B8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9937"/>
            <a:ext cx="9144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43270" y="1458180"/>
            <a:ext cx="4790326" cy="3941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defRPr sz="1600"/>
            </a:pPr>
            <a:r>
              <a:rPr lang="en-US" sz="1700" dirty="0"/>
              <a:t>Phase 1: Diagnostic &amp; Assessment - 2 Weeks</a:t>
            </a:r>
            <a:br>
              <a:rPr lang="en-US" sz="1700" dirty="0"/>
            </a:br>
            <a:r>
              <a:rPr lang="en-US" sz="1700" dirty="0"/>
              <a:t>Phase 2: Solution Design - 3 Weeks</a:t>
            </a:r>
            <a:br>
              <a:rPr lang="en-US" sz="1700" dirty="0"/>
            </a:br>
            <a:r>
              <a:rPr lang="en-US" sz="1700" dirty="0"/>
              <a:t>Phase 3: Pilot Implementation - 4 Weeks</a:t>
            </a:r>
            <a:br>
              <a:rPr lang="en-US" sz="1700" dirty="0"/>
            </a:br>
            <a:r>
              <a:rPr lang="en-US" sz="1700" dirty="0"/>
              <a:t>Phase 4: Full Implementation - 6 Weeks</a:t>
            </a:r>
            <a:br>
              <a:rPr lang="en-US" sz="1700" dirty="0"/>
            </a:br>
            <a:r>
              <a:rPr lang="en-US" sz="1700" dirty="0"/>
              <a:t>Phase 5: Monitoring &amp; Optimization - Ongoing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3FD642B-C569-4ABB-AE20-EFA6BC995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54055"/>
            <a:ext cx="9144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92FED3-1F18-4138-B4E4-627D78B00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8800" y="3404998"/>
            <a:ext cx="6858002" cy="4800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F8677-7B63-263B-1CB9-01B1433F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BD4D-7112-4A6D-8B16-8AE25BFCC628}" type="datetime4">
              <a:rPr lang="en-US" smtClean="0"/>
              <a:t>December 17,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C97EF-D6E9-B35D-5D2F-4F521F3C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2921" y="6382803"/>
            <a:ext cx="4643582" cy="365125"/>
          </a:xfrm>
        </p:spPr>
        <p:txBody>
          <a:bodyPr/>
          <a:lstStyle/>
          <a:p>
            <a:r>
              <a:rPr lang="en-US" dirty="0"/>
              <a:t>ABC Cranes | Confidential - For internal use only | Prepared by: Pradnya Belhekar | December 2024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1CD4C-C48E-917E-98E4-24E982DE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&amp; Goals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9737B33-9BE5-0BC2-4048-1C0E89C1EC6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AFF34-6F53-0EF5-1AFD-58708076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BFEC-3E04-4706-89B8-17AB1D8BA0FD}" type="datetime4">
              <a:rPr lang="en-US" smtClean="0"/>
              <a:t>December 17,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2472F-9292-6DAA-4410-4E35307E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ABC Cranes | Confidential - For internal use only | Prepared by: Pradnya Belhekar | December 2024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053017-7CEA-EBCA-A957-FB5FDE21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850CBEB-0E36-E8F7-278A-06C39F83776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BF6D7-93AE-2616-7144-8DAC5C53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5301-D00B-43CB-9688-76D202EE6724}" type="datetime4">
              <a:rPr lang="en-US" smtClean="0"/>
              <a:t>December 17,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7EEB4-C304-90AB-9DF3-C7FC02A8A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ABC Cranes | Confidential - For internal use only | Prepared by: Pradnya Belhekar | December 2024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9C8FF6-0B62-BBDE-E898-1CF6E0C9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C4592-BC96-4981-3AAA-2AC1DB87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825" y="735283"/>
            <a:ext cx="3733800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4" name="Graphic 13" descr="Handshake">
            <a:extLst>
              <a:ext uri="{FF2B5EF4-FFF2-40B4-BE49-F238E27FC236}">
                <a16:creationId xmlns:a16="http://schemas.microsoft.com/office/drawing/2014/main" id="{7E8B0CF6-5EA2-EEE0-F773-D5A3E7554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161" y="2937750"/>
            <a:ext cx="966789" cy="966789"/>
          </a:xfrm>
          <a:prstGeom prst="rect">
            <a:avLst/>
          </a:prstGeom>
        </p:spPr>
      </p:pic>
      <p:pic>
        <p:nvPicPr>
          <p:cNvPr id="15" name="Graphic 14" descr="Handshake">
            <a:extLst>
              <a:ext uri="{FF2B5EF4-FFF2-40B4-BE49-F238E27FC236}">
                <a16:creationId xmlns:a16="http://schemas.microsoft.com/office/drawing/2014/main" id="{5BD9F1CD-869D-4E41-A724-62FECBBE5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5861" y="1392825"/>
            <a:ext cx="4058507" cy="405850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8F7E0-6BF0-23D7-B4DA-8E905B11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C738-F5BF-47D5-A114-8F2C8483F516}" type="datetime4">
              <a:rPr lang="en-US" smtClean="0"/>
              <a:t>December 17,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9B259-B53D-296B-6E70-F49EDBB58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ABC Cranes | Confidential - For internal use only | Prepared by: Pradnya Belhekar | December 2024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1965A-4CE6-B76C-E1A1-C665844C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152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405</Words>
  <Application>Microsoft Office PowerPoint</Application>
  <PresentationFormat>On-screen Show (4:3)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Calibri</vt:lpstr>
      <vt:lpstr>Office Theme</vt:lpstr>
      <vt:lpstr>Operational Improvement Plan for ABC Cranes  Case Study Response </vt:lpstr>
      <vt:lpstr>Project Overview</vt:lpstr>
      <vt:lpstr>Key Challenges</vt:lpstr>
      <vt:lpstr>Proposed Solutions</vt:lpstr>
      <vt:lpstr>Project Timeline</vt:lpstr>
      <vt:lpstr>Key Metrics &amp; Goals</vt:lpstr>
      <vt:lpstr>Next Steps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Sandeep Deb</dc:creator>
  <cp:keywords/>
  <dc:description>generated using python-pptx</dc:description>
  <cp:lastModifiedBy>Sandeep Deb</cp:lastModifiedBy>
  <cp:revision>2</cp:revision>
  <dcterms:created xsi:type="dcterms:W3CDTF">2013-01-27T09:14:16Z</dcterms:created>
  <dcterms:modified xsi:type="dcterms:W3CDTF">2024-12-17T11:40:49Z</dcterms:modified>
  <cp:category/>
</cp:coreProperties>
</file>