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64" r:id="rId2"/>
    <p:sldId id="265" r:id="rId3"/>
    <p:sldId id="266" r:id="rId4"/>
    <p:sldId id="268" r:id="rId5"/>
    <p:sldId id="267" r:id="rId6"/>
    <p:sldId id="269" r:id="rId7"/>
    <p:sldId id="270" r:id="rId8"/>
    <p:sldId id="271" r:id="rId9"/>
    <p:sldId id="292" r:id="rId10"/>
    <p:sldId id="273" r:id="rId11"/>
    <p:sldId id="278" r:id="rId12"/>
    <p:sldId id="279" r:id="rId13"/>
    <p:sldId id="257" r:id="rId14"/>
    <p:sldId id="258" r:id="rId15"/>
    <p:sldId id="293" r:id="rId16"/>
    <p:sldId id="294" r:id="rId17"/>
    <p:sldId id="259" r:id="rId18"/>
    <p:sldId id="291" r:id="rId19"/>
    <p:sldId id="260" r:id="rId20"/>
    <p:sldId id="284" r:id="rId21"/>
    <p:sldId id="285" r:id="rId22"/>
    <p:sldId id="282" r:id="rId23"/>
    <p:sldId id="283" r:id="rId24"/>
    <p:sldId id="289" r:id="rId25"/>
    <p:sldId id="290" r:id="rId26"/>
    <p:sldId id="286" r:id="rId27"/>
    <p:sldId id="287" r:id="rId28"/>
    <p:sldId id="281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1586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174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2867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3612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451316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7119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088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7120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459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49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952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265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261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754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362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70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804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7esl.com/sports-and-games-vocabulary" TargetMode="External"/><Relationship Id="rId2" Type="http://schemas.openxmlformats.org/officeDocument/2006/relationships/hyperlink" Target="https://www.javatpoint.com/os-round-robin-scheduling-example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40" y="418011"/>
            <a:ext cx="9963195" cy="6439989"/>
          </a:xfrm>
        </p:spPr>
        <p:txBody>
          <a:bodyPr/>
          <a:lstStyle/>
          <a:p>
            <a:pPr lvl="0"/>
            <a:r>
              <a:rPr 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TATYASAHEB KORE INSTITUTE OF ENGINEERING AND          				TECHNOLOGY WARANANAGAR- 416 113</a:t>
            </a:r>
            <a:br>
              <a:rPr 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(An Autonomous Institute)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&amp; Engineering Academic Year (2021-22)</a:t>
            </a:r>
            <a:b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000" dirty="0"/>
          </a:p>
        </p:txBody>
      </p:sp>
      <p:pic>
        <p:nvPicPr>
          <p:cNvPr id="3" name="image1.png">
            <a:extLst>
              <a:ext uri="{FF2B5EF4-FFF2-40B4-BE49-F238E27FC236}">
                <a16:creationId xmlns="" xmlns:a16="http://schemas.microsoft.com/office/drawing/2014/main" id="{CEE3AC15-C25F-48E6-B3D1-26BD71312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43" y="2562999"/>
            <a:ext cx="2782388" cy="2717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880" y="270355"/>
            <a:ext cx="9793378" cy="6348549"/>
          </a:xfrm>
        </p:spPr>
        <p:txBody>
          <a:bodyPr>
            <a:normAutofit/>
          </a:bodyPr>
          <a:lstStyle/>
          <a:p>
            <a:pPr marL="283845" marR="0" indent="-6350">
              <a:lnSpc>
                <a:spcPct val="107000"/>
              </a:lnSpc>
              <a:spcBef>
                <a:spcPts val="0"/>
              </a:spcBef>
              <a:spcAft>
                <a:spcPts val="1085"/>
              </a:spcAft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1.Design of tournament / Sport event 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2.Registration 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3.Availability of Resources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4.Scheduling </a:t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5.Result </a:t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72" y="592906"/>
            <a:ext cx="9662748" cy="567218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 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Technical Feasibility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We require html, CSS, JavaScript language for frontend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backend. In Database connectivity we use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Xampp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server for developing web application.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967" y="686632"/>
            <a:ext cx="9479868" cy="57375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Feasibility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-Absolutely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legally doable.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-No threats to user’s/institute’s confidential data.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copyright issues 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From above it is clear that sport scheduling system is legally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feasible           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potential infringement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18D6BE-C121-43B4-B0E6-9D72ADAE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52" y="238541"/>
            <a:ext cx="9952383" cy="6374294"/>
          </a:xfrm>
        </p:spPr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en-US" b="1" dirty="0"/>
              <a:t>Requirement Gathering :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Functional Requirement :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Scheduling are categories by two part: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1. Data Requirement:-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Schedule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Team Size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Rule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Resources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2. Process Requirement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Round Robin algorithm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9522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2E92B7-9271-4C94-B02D-D9D3D075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0" y="237181"/>
            <a:ext cx="9768576" cy="6698974"/>
          </a:xfrm>
        </p:spPr>
        <p:txBody>
          <a:bodyPr>
            <a:normAutofit fontScale="90000"/>
          </a:bodyPr>
          <a:lstStyle/>
          <a:p>
            <a:pPr marL="571500" lvl="0" indent="-571500">
              <a:buFont typeface="Wingdings" pitchFamily="2" charset="2"/>
              <a:buChar char="Ø"/>
            </a:pPr>
            <a:r>
              <a:rPr lang="en-US" sz="4000" b="1" dirty="0"/>
              <a:t>Non-Functional Requirement 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• Authentication :</a:t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                System check username and password every time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• Security:</a:t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                 Secure access of confidential data (user details).</a:t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• Availability &amp; Reliability:</a:t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                 It is available  anytime and anywhere.</a:t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• Usability:</a:t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            It is easy to handle this software and there is simple user interface that does not contain any complex design.</a:t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/>
              <a:t/>
            </a:r>
            <a:br>
              <a:rPr lang="en-US" sz="4000" b="1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396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72" y="624109"/>
            <a:ext cx="9806440" cy="5737501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Ø"/>
            </a:pPr>
            <a:r>
              <a:rPr lang="en-US" sz="4000" b="1" dirty="0"/>
              <a:t>Development Environment:</a:t>
            </a:r>
            <a:br>
              <a:rPr lang="en-US" sz="4000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Requirements: </a:t>
            </a:r>
            <a:b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Operating system: Windows 7/8/10 </a:t>
            </a:r>
            <a:b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System type: 64-bit operating system </a:t>
            </a:r>
            <a:b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b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Hardware Requirements: </a:t>
            </a:r>
            <a:b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Processor: Intel(R) Core(TM) i3-5015U CPU @2.10GHZ  </a:t>
            </a:r>
            <a:b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RAM: 2.00GB </a:t>
            </a:r>
            <a:b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Hard Disk: 500 GB  </a:t>
            </a:r>
            <a:b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72" y="624110"/>
            <a:ext cx="9806440" cy="623389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Deployment Environment: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•Software Requirements: 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DBMS used: MySQL </a:t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User Interface: XAMPP 8.1.6-0 Local Server with MySQL </a:t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Programming language : PHP, HTML,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php,JavaScript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E9339B-C1BA-477E-89AA-287759F6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0"/>
            <a:ext cx="9821585" cy="6857999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System Modeling &amp; Design :</a:t>
            </a:r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DFD Level 0: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                                         fig.  Data Flow Diagram Level 0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2306" y="1152434"/>
            <a:ext cx="7770766" cy="482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4663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926" y="624110"/>
            <a:ext cx="9649685" cy="598569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DFD Level 1: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sz="1800" dirty="0"/>
              <a:t>fig. Data Flow Diagram Level1 </a:t>
            </a:r>
            <a:endParaRPr lang="en-US" dirty="0"/>
          </a:p>
        </p:txBody>
      </p:sp>
      <p:pic>
        <p:nvPicPr>
          <p:cNvPr id="3076" name="Picture 4" descr="F:\B.E\df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2592" y="1546329"/>
            <a:ext cx="9639300" cy="39711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A68F13-107C-47A6-AAE3-0167C2113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22" y="0"/>
            <a:ext cx="10151165" cy="6732103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DFD Level 2:   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        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              </a:t>
            </a:r>
            <a:r>
              <a:rPr lang="en-US" sz="1800" dirty="0"/>
              <a:t>fig. Data Flow Diagram Level2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9320" y="1485774"/>
            <a:ext cx="9334500" cy="434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4117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973" y="1823329"/>
            <a:ext cx="10430743" cy="3866605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PRESENTED BY – Group B8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Content Placeholder 10" descr="sport-logo-icon-vector-2665435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2643" y="2221118"/>
            <a:ext cx="2870881" cy="2945977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80915889"/>
              </p:ext>
            </p:extLst>
          </p:nvPr>
        </p:nvGraphicFramePr>
        <p:xfrm>
          <a:off x="748045" y="2450345"/>
          <a:ext cx="4891314" cy="2612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0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172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3344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1.Nisha Vilas Shete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640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2.Mrunal Prakash Patil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144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640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3.Sakshi Suresh Nalawade 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126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640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4.Pradnya Tukaram Patil 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147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702" y="5358341"/>
            <a:ext cx="5399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 -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A.G.PATIL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7542" y="548639"/>
            <a:ext cx="8895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SPORT SCHEDULING SYSTEM</a:t>
            </a:r>
            <a:endParaRPr lang="en-US" sz="4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424" y="300446"/>
            <a:ext cx="9754188" cy="65575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Use Case Diagram: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486" y="992777"/>
            <a:ext cx="6662057" cy="570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424" y="261257"/>
            <a:ext cx="9754188" cy="638773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Sequence Diagram: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559" y="1104872"/>
            <a:ext cx="8505825" cy="536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0"/>
            <a:ext cx="10398034" cy="68579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Activity Diagram: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1)Activity diagram for Player: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2465" y="1473200"/>
            <a:ext cx="7419703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98" y="339634"/>
            <a:ext cx="9780314" cy="651836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2)Activity diagram for Admin: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4298" y="1188720"/>
            <a:ext cx="7406642" cy="532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339634"/>
            <a:ext cx="9767251" cy="6191795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Class Diagram: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9445" y="1115256"/>
            <a:ext cx="7759336" cy="554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391885"/>
            <a:ext cx="10054635" cy="615260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E-R Diagram: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084" y="1071156"/>
            <a:ext cx="8286751" cy="539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66" y="636730"/>
            <a:ext cx="10371907" cy="590441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Reduction of E-R: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Team(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team_id,team_name,team_member,team_captain_name,address,mob_no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password)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Winner (team_id, rank,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player_id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team_score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opponent_score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Admin(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Admin_id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Admin_name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mob_no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a_email_id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a_password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)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Player(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player_id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email_id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p_mob_no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sport_type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)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Seen(team_id, rank)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Manage(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admin_id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team_id)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View(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player_id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rank)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Has(team_id,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player_id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Schedule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admin_id,player_id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)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27" y="1655740"/>
            <a:ext cx="9414554" cy="6024885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Scope :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• Our Primary goal in this project is to include more functionality &amp; resources are available as per user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requirement.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97" y="222069"/>
            <a:ext cx="10267406" cy="6191794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REFERENCES: 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b="1" dirty="0"/>
              <a:t>Research Papers: </a:t>
            </a:r>
            <a:br>
              <a:rPr lang="en-US" sz="2200" b="1" dirty="0"/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1.A three-field classification and unified data format for round-robin sports timetabling.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Bulck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Goossens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̈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onberger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J, Guajardo M: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RobinX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2.Scheduling Double Round-Robin Sports Tournaments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Carlos Lamas-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Fernandez·AntonioMartinez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Sykora·Chris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 Potts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https://www.javatpoint.com/os-round-robin-scheduling-example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https://7esl.com/sports-and-games-vocabulary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 T.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Januario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Urrutia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 new neighborhood structure for round robin scheduling problems, Computers &amp; Operations Research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 S. Duran, O. Ö.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Özener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E.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Yakıcı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League scheduling and game bundling in sports industry, Computers &amp; Industrial Engineering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00" y="2826484"/>
            <a:ext cx="9688874" cy="2484851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Forte" panose="03060902040502070203" pitchFamily="66" charset="0"/>
              </a:rPr>
              <a:t>     Thank You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417" y="624109"/>
            <a:ext cx="9963195" cy="588119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Content: 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sz="2400" b="1" dirty="0"/>
              <a:t>•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/>
              <a:t> •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Existing System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/>
              <a:t>•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/>
              <a:t> •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Proposed Work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/>
              <a:t> •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Development Environment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/>
              <a:t> •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Deployment  Environment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/>
              <a:t> •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Feasibility Study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/>
              <a:t> •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Functional &amp; Non-Functional Requirement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/>
              <a:t> •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Project Scope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/>
              <a:t> •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/>
              <a:t> •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537" y="1280160"/>
            <a:ext cx="6021977" cy="4389120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: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Application of </a:t>
            </a:r>
            <a:b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Sport Scheduling System</a:t>
            </a:r>
            <a:b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• Domain: Web Development</a:t>
            </a:r>
            <a:b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pic>
        <p:nvPicPr>
          <p:cNvPr id="4" name="Content Placeholder 3" descr="sports-tools_53876-13807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8367" y="976923"/>
            <a:ext cx="5817326" cy="525126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057" y="749660"/>
            <a:ext cx="9571308" cy="5358679"/>
          </a:xfrm>
        </p:spPr>
        <p:txBody>
          <a:bodyPr>
            <a:normAutofit fontScale="90000"/>
          </a:bodyPr>
          <a:lstStyle/>
          <a:p>
            <a:pPr lvl="0" fontAlgn="base">
              <a:buFont typeface="Wingdings" pitchFamily="2" charset="2"/>
              <a:buChar char="Ø"/>
            </a:pPr>
            <a: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Motivation: </a:t>
            </a:r>
            <a:r>
              <a:rPr lang="en-IN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•  To provide information and manage the system regarding sports event of  the  college. </a:t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• To reduce the human efforts or   as well as to reduce the lot of paper work. </a:t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• To reduce the time which is required by the work that are manually done. </a:t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• To provide facility of easy result generation and view rankings. </a:t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• Easy to access the system from anywhere at any time. </a:t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612" y="624110"/>
            <a:ext cx="9715000" cy="5868130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System:</a:t>
            </a:r>
            <a:b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It is a Pen paper method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• Score Sheet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• Not an automated system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72" y="624109"/>
            <a:ext cx="9806440" cy="5972633"/>
          </a:xfrm>
        </p:spPr>
        <p:txBody>
          <a:bodyPr>
            <a:normAutofit/>
          </a:bodyPr>
          <a:lstStyle/>
          <a:p>
            <a:pPr marL="0" lvl="0" indent="0" fontAlgn="base"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Drawback of Existing System:</a:t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 Time Consuming method.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Lots of errors .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Overlapping of schedules.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There is no such system at local level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304" y="624109"/>
            <a:ext cx="9571308" cy="554155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 :</a:t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is used to automate sport scheduling and displaying results for any sport tournament or sport event. The proposed work is distributed in following five phases: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1.Design tournament and sport activities.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2.Registration of individual or teams with specified categories.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3.Avaliability of resources.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4.Scheduling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5.Result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365760"/>
            <a:ext cx="10384970" cy="617873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work: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/>
              <a:t>       </a:t>
            </a:r>
            <a:r>
              <a:rPr lang="en-US" sz="2000" dirty="0"/>
              <a:t>Block Diagram: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5395" y="1345474"/>
            <a:ext cx="9382125" cy="519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1390</TotalTime>
  <Words>127</Words>
  <Application>Microsoft Office PowerPoint</Application>
  <PresentationFormat>Custom</PresentationFormat>
  <Paragraphs>40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Facet</vt:lpstr>
      <vt:lpstr>          TATYASAHEB KORE INSTITUTE OF ENGINEERING AND              TECHNOLOGY WARANANAGAR- 416 113                                   (An Autonomous Institute)         Department of Computer Science &amp; Engineering Academic Year (2021-22) </vt:lpstr>
      <vt:lpstr>      PRESENTED BY – Group B8  </vt:lpstr>
      <vt:lpstr>Content:    •Introduction  • Existing System  • Problem Statement  • Proposed Work  • Development Environment  • Deployment  Environment  • Feasibility Study  • Functional &amp; Non-Functional Requirement  • Project Scope  • SRS  • Reference </vt:lpstr>
      <vt:lpstr> Introduction :    • Web Application of             Sport Scheduling System    • Domain: Web Development  </vt:lpstr>
      <vt:lpstr>Motivation:   •  To provide information and manage the system regarding sports event of  the  college.   • To reduce the human efforts or   as well as to reduce the lot of paper work.   • To reduce the time which is required by the work that are manually done.   • To provide facility of easy result generation and view rankings.   • Easy to access the system from anywhere at any time.   </vt:lpstr>
      <vt:lpstr>Existing System:    • It is a Pen paper method       • Score Sheet     • Not an automated system    </vt:lpstr>
      <vt:lpstr>Drawback of Existing System:  •  Time Consuming method.   • Lots of errors .   • Overlapping of schedules.   • There is no such system at local level </vt:lpstr>
      <vt:lpstr>Problem Statement :  Proposed system is used to automate sport scheduling and displaying results for any sport tournament or sport event. The proposed work is distributed in following five phases:   1.Design tournament and sport activities.  2.Registration of individual or teams with specified categories.  3.Avaliability of resources.  4.Scheduling  5.Result </vt:lpstr>
      <vt:lpstr>Proposed work:        Block Diagram:  </vt:lpstr>
      <vt:lpstr>Module :  1.Design of tournament / Sport event      2.Registration                   3.Availability of Resources    4.Scheduling    5.Result    </vt:lpstr>
      <vt:lpstr>Feasibility Study :   • Technical Feasibility :                  We require html, CSS, JavaScript language for frontend and php for backend. In Database connectivity we use Xampp server for developing web application. </vt:lpstr>
      <vt:lpstr> Legal Feasibility :   -Absolutely legally doable.   -No threats to user’s/institute’s confidential data.  - Not contain copyright issues .  - From above it is clear that sport scheduling system is legally feasible           with no potential infringement </vt:lpstr>
      <vt:lpstr>Requirement Gathering :  Functional Requirement : •Scheduling are categories by two part:  1. Data Requirement:-                         Schedule                     Team Size                      Rule                      Resources 2. Process Requirement:                     Round Robin algorithm </vt:lpstr>
      <vt:lpstr>Non-Functional Requirement :  • Authentication :                  System check username and password every time .  • Security:                   Secure access of confidential data (user details).  • Availability &amp; Reliability:                   It is available  anytime and anywhere.  • Usability:              It is easy to handle this software and there is simple user interface that does not contain any complex design.    </vt:lpstr>
      <vt:lpstr>Development Environment:  •Software Requirements:     Operating system: Windows 7/8/10    System type: 64-bit operating system      •Hardware Requirements:     Processor: Intel(R) Core(TM) i3-5015U CPU @2.10GHZ    RAM: 2.00GB   Hard Disk: 500 GB    </vt:lpstr>
      <vt:lpstr>Deployment Environment:   •Software Requirements:     DBMS used: MySQL     User Interface: XAMPP 8.1.6-0 Local Server with MySQL     Programming language : PHP, HTML, php,JavaScript     </vt:lpstr>
      <vt:lpstr>System Modeling &amp; Design : 1)DFD Level 0:                                                                      fig.  Data Flow Diagram Level 0  </vt:lpstr>
      <vt:lpstr>2)DFD Level 1:                          fig. Data Flow Diagram Level1 </vt:lpstr>
      <vt:lpstr>  3)DFD Level 2:                                        fig. Data Flow Diagram Level2 </vt:lpstr>
      <vt:lpstr>Use Case Diagram:         </vt:lpstr>
      <vt:lpstr>Sequence Diagram:</vt:lpstr>
      <vt:lpstr>Activity Diagram:         1)Activity diagram for Player:</vt:lpstr>
      <vt:lpstr>2)Activity diagram for Admin: </vt:lpstr>
      <vt:lpstr>Class Diagram:</vt:lpstr>
      <vt:lpstr>E-R Diagram:</vt:lpstr>
      <vt:lpstr> Reduction of E-R:   Team(team_id,team_name,team_member,team_captain_name,address,mob_no, password)  Winner (team_id, rank, player_id, team_score, opponent_score)  Admin(Admin_id, Admin_name, mob_no, a_email_id, a_password )  Player(player_id, email_id, p_mob_no, sport_type )  Seen(team_id, rank)  Manage(admin_id, team_id)  View( player_id, rank)  Has(team_id, player_id)  Schedule (admin_id,player_id ) </vt:lpstr>
      <vt:lpstr>Project Scope :  • Our Primary goal in this project is to include more functionality &amp; resources are available as per user requirement.              </vt:lpstr>
      <vt:lpstr>REFERENCES:   Research Papers:  1.A three-field classification and unified data format for round-robin sports timetabling.  Van Bulck D, Goossens D, Sch ̈onberger J, Guajardo M: RobinX   2.Scheduling Double Round-Robin Sports Tournaments  Carlos Lamas-Fernandez·AntonioMartinez-Sykora·Chris N Potts   3. https://www.javatpoint.com/os-round-robin-scheduling-example  4. https://7esl.com/sports-and-games-vocabulary  5. T. Januario, S. Urrutia, A new neighborhood structure for round robin scheduling problems, Computers &amp; Operations Research   6. S. Duran, O. Ö. Özener, E. Yakıcı, League scheduling and game bundling in sports industry, Computers &amp; Industrial Engineering    </vt:lpstr>
      <vt:lpstr>     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74</cp:revision>
  <dcterms:created xsi:type="dcterms:W3CDTF">2022-11-01T14:41:55Z</dcterms:created>
  <dcterms:modified xsi:type="dcterms:W3CDTF">2022-12-31T05:04:47Z</dcterms:modified>
</cp:coreProperties>
</file>