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2" r:id="rId20"/>
    <p:sldId id="274" r:id="rId21"/>
    <p:sldId id="275" r:id="rId22"/>
    <p:sldId id="278" r:id="rId23"/>
    <p:sldId id="279" r:id="rId24"/>
    <p:sldId id="280" r:id="rId25"/>
    <p:sldId id="281" r:id="rId26"/>
    <p:sldId id="276" r:id="rId27"/>
    <p:sldId id="277" r:id="rId2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9B2B8-206A-4D38-A19F-D024FDEBE60C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7B9BC-0DFA-4836-AAB6-5AAF26465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3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7B9BC-0DFA-4836-AAB6-5AAF264656A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65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07411" y="0"/>
            <a:ext cx="132715" cy="190500"/>
          </a:xfrm>
          <a:custGeom>
            <a:avLst/>
            <a:gdLst/>
            <a:ahLst/>
            <a:cxnLst/>
            <a:rect l="l" t="t" r="r" b="b"/>
            <a:pathLst>
              <a:path w="132714" h="190500">
                <a:moveTo>
                  <a:pt x="20848" y="0"/>
                </a:moveTo>
                <a:lnTo>
                  <a:pt x="0" y="0"/>
                </a:lnTo>
                <a:lnTo>
                  <a:pt x="116227" y="190500"/>
                </a:lnTo>
                <a:lnTo>
                  <a:pt x="132356" y="182499"/>
                </a:lnTo>
                <a:lnTo>
                  <a:pt x="2084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183189" y="0"/>
            <a:ext cx="866140" cy="292735"/>
          </a:xfrm>
          <a:custGeom>
            <a:avLst/>
            <a:gdLst/>
            <a:ahLst/>
            <a:cxnLst/>
            <a:rect l="l" t="t" r="r" b="b"/>
            <a:pathLst>
              <a:path w="866139" h="292735">
                <a:moveTo>
                  <a:pt x="183070" y="109474"/>
                </a:moveTo>
                <a:lnTo>
                  <a:pt x="30835" y="0"/>
                </a:lnTo>
                <a:lnTo>
                  <a:pt x="0" y="0"/>
                </a:lnTo>
                <a:lnTo>
                  <a:pt x="169735" y="121920"/>
                </a:lnTo>
                <a:lnTo>
                  <a:pt x="177355" y="117602"/>
                </a:lnTo>
                <a:lnTo>
                  <a:pt x="180149" y="111887"/>
                </a:lnTo>
                <a:lnTo>
                  <a:pt x="183070" y="109474"/>
                </a:lnTo>
                <a:close/>
              </a:path>
              <a:path w="866139" h="292735">
                <a:moveTo>
                  <a:pt x="457631" y="290703"/>
                </a:moveTo>
                <a:lnTo>
                  <a:pt x="457009" y="290322"/>
                </a:lnTo>
                <a:lnTo>
                  <a:pt x="457390" y="290576"/>
                </a:lnTo>
                <a:lnTo>
                  <a:pt x="457631" y="290703"/>
                </a:lnTo>
                <a:close/>
              </a:path>
              <a:path w="866139" h="292735">
                <a:moveTo>
                  <a:pt x="458279" y="291084"/>
                </a:moveTo>
                <a:lnTo>
                  <a:pt x="457898" y="290830"/>
                </a:lnTo>
                <a:lnTo>
                  <a:pt x="457631" y="290703"/>
                </a:lnTo>
                <a:lnTo>
                  <a:pt x="458279" y="291084"/>
                </a:lnTo>
                <a:close/>
              </a:path>
              <a:path w="866139" h="292735">
                <a:moveTo>
                  <a:pt x="459422" y="292481"/>
                </a:moveTo>
                <a:lnTo>
                  <a:pt x="458914" y="291084"/>
                </a:lnTo>
                <a:lnTo>
                  <a:pt x="458914" y="292481"/>
                </a:lnTo>
                <a:lnTo>
                  <a:pt x="459422" y="292481"/>
                </a:lnTo>
                <a:close/>
              </a:path>
              <a:path w="866139" h="292735">
                <a:moveTo>
                  <a:pt x="865822" y="109982"/>
                </a:moveTo>
                <a:lnTo>
                  <a:pt x="862774" y="107442"/>
                </a:lnTo>
                <a:lnTo>
                  <a:pt x="860996" y="102997"/>
                </a:lnTo>
                <a:lnTo>
                  <a:pt x="860996" y="95885"/>
                </a:lnTo>
                <a:lnTo>
                  <a:pt x="861504" y="93980"/>
                </a:lnTo>
                <a:lnTo>
                  <a:pt x="862520" y="92964"/>
                </a:lnTo>
                <a:lnTo>
                  <a:pt x="463105" y="272669"/>
                </a:lnTo>
                <a:lnTo>
                  <a:pt x="462622" y="272923"/>
                </a:lnTo>
                <a:lnTo>
                  <a:pt x="232219" y="135636"/>
                </a:lnTo>
                <a:lnTo>
                  <a:pt x="230314" y="142367"/>
                </a:lnTo>
                <a:lnTo>
                  <a:pt x="227520" y="147574"/>
                </a:lnTo>
                <a:lnTo>
                  <a:pt x="222694" y="150876"/>
                </a:lnTo>
                <a:lnTo>
                  <a:pt x="457009" y="290322"/>
                </a:lnTo>
                <a:lnTo>
                  <a:pt x="455739" y="289433"/>
                </a:lnTo>
                <a:lnTo>
                  <a:pt x="454850" y="288290"/>
                </a:lnTo>
                <a:lnTo>
                  <a:pt x="454469" y="287274"/>
                </a:lnTo>
                <a:lnTo>
                  <a:pt x="453834" y="285877"/>
                </a:lnTo>
                <a:lnTo>
                  <a:pt x="453453" y="284480"/>
                </a:lnTo>
                <a:lnTo>
                  <a:pt x="453453" y="279527"/>
                </a:lnTo>
                <a:lnTo>
                  <a:pt x="455485" y="276352"/>
                </a:lnTo>
                <a:lnTo>
                  <a:pt x="456539" y="276072"/>
                </a:lnTo>
                <a:lnTo>
                  <a:pt x="456247" y="276225"/>
                </a:lnTo>
                <a:lnTo>
                  <a:pt x="454342" y="279273"/>
                </a:lnTo>
                <a:lnTo>
                  <a:pt x="454342" y="282702"/>
                </a:lnTo>
                <a:lnTo>
                  <a:pt x="454596" y="285115"/>
                </a:lnTo>
                <a:lnTo>
                  <a:pt x="455612" y="287782"/>
                </a:lnTo>
                <a:lnTo>
                  <a:pt x="457009" y="289179"/>
                </a:lnTo>
                <a:lnTo>
                  <a:pt x="458406" y="290068"/>
                </a:lnTo>
                <a:lnTo>
                  <a:pt x="459422" y="290068"/>
                </a:lnTo>
                <a:lnTo>
                  <a:pt x="459803" y="291084"/>
                </a:lnTo>
                <a:lnTo>
                  <a:pt x="465010" y="291084"/>
                </a:lnTo>
                <a:lnTo>
                  <a:pt x="465518" y="290068"/>
                </a:lnTo>
                <a:lnTo>
                  <a:pt x="466407" y="290068"/>
                </a:lnTo>
                <a:lnTo>
                  <a:pt x="865822" y="109982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2168" y="0"/>
            <a:ext cx="227174" cy="11277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216908" y="0"/>
            <a:ext cx="1363980" cy="737870"/>
          </a:xfrm>
          <a:custGeom>
            <a:avLst/>
            <a:gdLst/>
            <a:ahLst/>
            <a:cxnLst/>
            <a:rect l="l" t="t" r="r" b="b"/>
            <a:pathLst>
              <a:path w="1363979" h="737870">
                <a:moveTo>
                  <a:pt x="14363" y="186753"/>
                </a:moveTo>
                <a:lnTo>
                  <a:pt x="5842" y="191008"/>
                </a:lnTo>
                <a:lnTo>
                  <a:pt x="4953" y="192024"/>
                </a:lnTo>
                <a:lnTo>
                  <a:pt x="1905" y="193675"/>
                </a:lnTo>
                <a:lnTo>
                  <a:pt x="0" y="196850"/>
                </a:lnTo>
                <a:lnTo>
                  <a:pt x="0" y="201295"/>
                </a:lnTo>
                <a:lnTo>
                  <a:pt x="381" y="202692"/>
                </a:lnTo>
                <a:lnTo>
                  <a:pt x="1143" y="203962"/>
                </a:lnTo>
                <a:lnTo>
                  <a:pt x="2540" y="205359"/>
                </a:lnTo>
                <a:lnTo>
                  <a:pt x="3429" y="206883"/>
                </a:lnTo>
                <a:lnTo>
                  <a:pt x="4953" y="207391"/>
                </a:lnTo>
                <a:lnTo>
                  <a:pt x="5842" y="207772"/>
                </a:lnTo>
                <a:lnTo>
                  <a:pt x="7747" y="208788"/>
                </a:lnTo>
                <a:lnTo>
                  <a:pt x="9652" y="208788"/>
                </a:lnTo>
                <a:lnTo>
                  <a:pt x="8255" y="205867"/>
                </a:lnTo>
                <a:lnTo>
                  <a:pt x="7747" y="203073"/>
                </a:lnTo>
                <a:lnTo>
                  <a:pt x="7747" y="200025"/>
                </a:lnTo>
                <a:lnTo>
                  <a:pt x="8255" y="192532"/>
                </a:lnTo>
                <a:lnTo>
                  <a:pt x="14363" y="186753"/>
                </a:lnTo>
                <a:close/>
              </a:path>
              <a:path w="1363979" h="737870">
                <a:moveTo>
                  <a:pt x="16065" y="185902"/>
                </a:moveTo>
                <a:lnTo>
                  <a:pt x="15367" y="185801"/>
                </a:lnTo>
                <a:lnTo>
                  <a:pt x="14363" y="186753"/>
                </a:lnTo>
                <a:lnTo>
                  <a:pt x="16065" y="185902"/>
                </a:lnTo>
                <a:close/>
              </a:path>
              <a:path w="1363979" h="737870">
                <a:moveTo>
                  <a:pt x="144780" y="117348"/>
                </a:moveTo>
                <a:lnTo>
                  <a:pt x="137160" y="121666"/>
                </a:lnTo>
                <a:lnTo>
                  <a:pt x="22098" y="182880"/>
                </a:lnTo>
                <a:lnTo>
                  <a:pt x="16065" y="185902"/>
                </a:lnTo>
                <a:lnTo>
                  <a:pt x="22987" y="186817"/>
                </a:lnTo>
                <a:lnTo>
                  <a:pt x="28702" y="187706"/>
                </a:lnTo>
                <a:lnTo>
                  <a:pt x="33528" y="191008"/>
                </a:lnTo>
                <a:lnTo>
                  <a:pt x="34925" y="195834"/>
                </a:lnTo>
                <a:lnTo>
                  <a:pt x="143764" y="137922"/>
                </a:lnTo>
                <a:lnTo>
                  <a:pt x="142748" y="135128"/>
                </a:lnTo>
                <a:lnTo>
                  <a:pt x="142113" y="132207"/>
                </a:lnTo>
                <a:lnTo>
                  <a:pt x="142113" y="128143"/>
                </a:lnTo>
                <a:lnTo>
                  <a:pt x="142367" y="125984"/>
                </a:lnTo>
                <a:lnTo>
                  <a:pt x="143383" y="123063"/>
                </a:lnTo>
                <a:lnTo>
                  <a:pt x="143764" y="119761"/>
                </a:lnTo>
                <a:lnTo>
                  <a:pt x="144780" y="117348"/>
                </a:lnTo>
                <a:close/>
              </a:path>
              <a:path w="1363979" h="737870">
                <a:moveTo>
                  <a:pt x="848868" y="83566"/>
                </a:moveTo>
                <a:lnTo>
                  <a:pt x="813765" y="0"/>
                </a:lnTo>
                <a:lnTo>
                  <a:pt x="794461" y="0"/>
                </a:lnTo>
                <a:lnTo>
                  <a:pt x="830961" y="86868"/>
                </a:lnTo>
                <a:lnTo>
                  <a:pt x="834771" y="83947"/>
                </a:lnTo>
                <a:lnTo>
                  <a:pt x="838962" y="81661"/>
                </a:lnTo>
                <a:lnTo>
                  <a:pt x="844169" y="82042"/>
                </a:lnTo>
                <a:lnTo>
                  <a:pt x="846074" y="82042"/>
                </a:lnTo>
                <a:lnTo>
                  <a:pt x="848868" y="83566"/>
                </a:lnTo>
                <a:close/>
              </a:path>
              <a:path w="1363979" h="737870">
                <a:moveTo>
                  <a:pt x="1130617" y="0"/>
                </a:moveTo>
                <a:lnTo>
                  <a:pt x="1083144" y="0"/>
                </a:lnTo>
                <a:lnTo>
                  <a:pt x="857885" y="91059"/>
                </a:lnTo>
                <a:lnTo>
                  <a:pt x="857885" y="91567"/>
                </a:lnTo>
                <a:lnTo>
                  <a:pt x="856996" y="91567"/>
                </a:lnTo>
                <a:lnTo>
                  <a:pt x="858393" y="93853"/>
                </a:lnTo>
                <a:lnTo>
                  <a:pt x="858901" y="96774"/>
                </a:lnTo>
                <a:lnTo>
                  <a:pt x="858901" y="100076"/>
                </a:lnTo>
                <a:lnTo>
                  <a:pt x="858393" y="102870"/>
                </a:lnTo>
                <a:lnTo>
                  <a:pt x="857885" y="105283"/>
                </a:lnTo>
                <a:lnTo>
                  <a:pt x="856691" y="106895"/>
                </a:lnTo>
                <a:lnTo>
                  <a:pt x="856488" y="106680"/>
                </a:lnTo>
                <a:lnTo>
                  <a:pt x="853694" y="111506"/>
                </a:lnTo>
                <a:lnTo>
                  <a:pt x="848995" y="114300"/>
                </a:lnTo>
                <a:lnTo>
                  <a:pt x="842772" y="114300"/>
                </a:lnTo>
                <a:lnTo>
                  <a:pt x="1109599" y="737616"/>
                </a:lnTo>
                <a:lnTo>
                  <a:pt x="1114298" y="733806"/>
                </a:lnTo>
                <a:lnTo>
                  <a:pt x="1120013" y="731393"/>
                </a:lnTo>
                <a:lnTo>
                  <a:pt x="1126236" y="731012"/>
                </a:lnTo>
                <a:lnTo>
                  <a:pt x="859624" y="108204"/>
                </a:lnTo>
                <a:lnTo>
                  <a:pt x="862711" y="108204"/>
                </a:lnTo>
                <a:lnTo>
                  <a:pt x="864108" y="107696"/>
                </a:lnTo>
                <a:lnTo>
                  <a:pt x="1130617" y="0"/>
                </a:lnTo>
                <a:close/>
              </a:path>
              <a:path w="1363979" h="737870">
                <a:moveTo>
                  <a:pt x="1363357" y="0"/>
                </a:moveTo>
                <a:lnTo>
                  <a:pt x="1345323" y="0"/>
                </a:lnTo>
                <a:lnTo>
                  <a:pt x="1130808" y="731012"/>
                </a:lnTo>
                <a:lnTo>
                  <a:pt x="1137412" y="731393"/>
                </a:lnTo>
                <a:lnTo>
                  <a:pt x="1142619" y="733806"/>
                </a:lnTo>
                <a:lnTo>
                  <a:pt x="1146937" y="737616"/>
                </a:lnTo>
                <a:lnTo>
                  <a:pt x="1363357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224528" y="80771"/>
            <a:ext cx="1149350" cy="706755"/>
          </a:xfrm>
          <a:custGeom>
            <a:avLst/>
            <a:gdLst/>
            <a:ahLst/>
            <a:cxnLst/>
            <a:rect l="l" t="t" r="r" b="b"/>
            <a:pathLst>
              <a:path w="1149350" h="706755">
                <a:moveTo>
                  <a:pt x="28956" y="119380"/>
                </a:moveTo>
                <a:lnTo>
                  <a:pt x="28448" y="117094"/>
                </a:lnTo>
                <a:lnTo>
                  <a:pt x="27559" y="115189"/>
                </a:lnTo>
                <a:lnTo>
                  <a:pt x="26035" y="110363"/>
                </a:lnTo>
                <a:lnTo>
                  <a:pt x="21717" y="107061"/>
                </a:lnTo>
                <a:lnTo>
                  <a:pt x="15494" y="106172"/>
                </a:lnTo>
                <a:lnTo>
                  <a:pt x="7874" y="105156"/>
                </a:lnTo>
                <a:lnTo>
                  <a:pt x="635" y="111887"/>
                </a:lnTo>
                <a:lnTo>
                  <a:pt x="127" y="119380"/>
                </a:lnTo>
                <a:lnTo>
                  <a:pt x="0" y="120015"/>
                </a:lnTo>
                <a:lnTo>
                  <a:pt x="0" y="120904"/>
                </a:lnTo>
                <a:lnTo>
                  <a:pt x="0" y="123317"/>
                </a:lnTo>
                <a:lnTo>
                  <a:pt x="889" y="125603"/>
                </a:lnTo>
                <a:lnTo>
                  <a:pt x="2032" y="127508"/>
                </a:lnTo>
                <a:lnTo>
                  <a:pt x="4445" y="131826"/>
                </a:lnTo>
                <a:lnTo>
                  <a:pt x="8255" y="134239"/>
                </a:lnTo>
                <a:lnTo>
                  <a:pt x="13081" y="134620"/>
                </a:lnTo>
                <a:lnTo>
                  <a:pt x="21717" y="135636"/>
                </a:lnTo>
                <a:lnTo>
                  <a:pt x="28448" y="129413"/>
                </a:lnTo>
                <a:lnTo>
                  <a:pt x="28956" y="121793"/>
                </a:lnTo>
                <a:lnTo>
                  <a:pt x="28956" y="119380"/>
                </a:lnTo>
                <a:close/>
              </a:path>
              <a:path w="1149350" h="706755">
                <a:moveTo>
                  <a:pt x="190500" y="41783"/>
                </a:moveTo>
                <a:lnTo>
                  <a:pt x="188976" y="36195"/>
                </a:lnTo>
                <a:lnTo>
                  <a:pt x="185166" y="31623"/>
                </a:lnTo>
                <a:lnTo>
                  <a:pt x="181356" y="26416"/>
                </a:lnTo>
                <a:lnTo>
                  <a:pt x="175133" y="22225"/>
                </a:lnTo>
                <a:lnTo>
                  <a:pt x="168021" y="21209"/>
                </a:lnTo>
                <a:lnTo>
                  <a:pt x="167005" y="21209"/>
                </a:lnTo>
                <a:lnTo>
                  <a:pt x="166116" y="20320"/>
                </a:lnTo>
                <a:lnTo>
                  <a:pt x="164592" y="20320"/>
                </a:lnTo>
                <a:lnTo>
                  <a:pt x="155956" y="19812"/>
                </a:lnTo>
                <a:lnTo>
                  <a:pt x="147447" y="23622"/>
                </a:lnTo>
                <a:lnTo>
                  <a:pt x="139319" y="31623"/>
                </a:lnTo>
                <a:lnTo>
                  <a:pt x="137414" y="34417"/>
                </a:lnTo>
                <a:lnTo>
                  <a:pt x="136017" y="37719"/>
                </a:lnTo>
                <a:lnTo>
                  <a:pt x="135509" y="40005"/>
                </a:lnTo>
                <a:lnTo>
                  <a:pt x="134493" y="42799"/>
                </a:lnTo>
                <a:lnTo>
                  <a:pt x="134493" y="45720"/>
                </a:lnTo>
                <a:lnTo>
                  <a:pt x="134239" y="46863"/>
                </a:lnTo>
                <a:lnTo>
                  <a:pt x="134112" y="48133"/>
                </a:lnTo>
                <a:lnTo>
                  <a:pt x="134112" y="49403"/>
                </a:lnTo>
                <a:lnTo>
                  <a:pt x="134112" y="52324"/>
                </a:lnTo>
                <a:lnTo>
                  <a:pt x="135509" y="57404"/>
                </a:lnTo>
                <a:lnTo>
                  <a:pt x="168021" y="76200"/>
                </a:lnTo>
                <a:lnTo>
                  <a:pt x="175641" y="73787"/>
                </a:lnTo>
                <a:lnTo>
                  <a:pt x="180848" y="69088"/>
                </a:lnTo>
                <a:lnTo>
                  <a:pt x="185674" y="65913"/>
                </a:lnTo>
                <a:lnTo>
                  <a:pt x="188468" y="60198"/>
                </a:lnTo>
                <a:lnTo>
                  <a:pt x="189992" y="54610"/>
                </a:lnTo>
                <a:lnTo>
                  <a:pt x="189992" y="53213"/>
                </a:lnTo>
                <a:lnTo>
                  <a:pt x="190373" y="52197"/>
                </a:lnTo>
                <a:lnTo>
                  <a:pt x="190373" y="50419"/>
                </a:lnTo>
                <a:lnTo>
                  <a:pt x="190500" y="49530"/>
                </a:lnTo>
                <a:lnTo>
                  <a:pt x="190500" y="41783"/>
                </a:lnTo>
                <a:close/>
              </a:path>
              <a:path w="1149350" h="706755">
                <a:moveTo>
                  <a:pt x="851916" y="15875"/>
                </a:moveTo>
                <a:lnTo>
                  <a:pt x="851408" y="12446"/>
                </a:lnTo>
                <a:lnTo>
                  <a:pt x="850011" y="10033"/>
                </a:lnTo>
                <a:lnTo>
                  <a:pt x="848487" y="5715"/>
                </a:lnTo>
                <a:lnTo>
                  <a:pt x="845058" y="3429"/>
                </a:lnTo>
                <a:lnTo>
                  <a:pt x="841756" y="1905"/>
                </a:lnTo>
                <a:lnTo>
                  <a:pt x="840232" y="1016"/>
                </a:lnTo>
                <a:lnTo>
                  <a:pt x="838835" y="508"/>
                </a:lnTo>
                <a:lnTo>
                  <a:pt x="836930" y="508"/>
                </a:lnTo>
                <a:lnTo>
                  <a:pt x="831596" y="0"/>
                </a:lnTo>
                <a:lnTo>
                  <a:pt x="827278" y="1905"/>
                </a:lnTo>
                <a:lnTo>
                  <a:pt x="823341" y="5334"/>
                </a:lnTo>
                <a:lnTo>
                  <a:pt x="822325" y="7239"/>
                </a:lnTo>
                <a:lnTo>
                  <a:pt x="820420" y="9144"/>
                </a:lnTo>
                <a:lnTo>
                  <a:pt x="819912" y="11430"/>
                </a:lnTo>
                <a:lnTo>
                  <a:pt x="819404" y="12446"/>
                </a:lnTo>
                <a:lnTo>
                  <a:pt x="818515" y="13843"/>
                </a:lnTo>
                <a:lnTo>
                  <a:pt x="818515" y="15367"/>
                </a:lnTo>
                <a:lnTo>
                  <a:pt x="818388" y="15875"/>
                </a:lnTo>
                <a:lnTo>
                  <a:pt x="818388" y="17018"/>
                </a:lnTo>
                <a:lnTo>
                  <a:pt x="818388" y="21971"/>
                </a:lnTo>
                <a:lnTo>
                  <a:pt x="820293" y="26162"/>
                </a:lnTo>
                <a:lnTo>
                  <a:pt x="823341" y="29210"/>
                </a:lnTo>
                <a:lnTo>
                  <a:pt x="829564" y="33528"/>
                </a:lnTo>
                <a:lnTo>
                  <a:pt x="841756" y="33528"/>
                </a:lnTo>
                <a:lnTo>
                  <a:pt x="846582" y="30607"/>
                </a:lnTo>
                <a:lnTo>
                  <a:pt x="849503" y="25908"/>
                </a:lnTo>
                <a:lnTo>
                  <a:pt x="850900" y="23876"/>
                </a:lnTo>
                <a:lnTo>
                  <a:pt x="851916" y="21463"/>
                </a:lnTo>
                <a:lnTo>
                  <a:pt x="851916" y="15875"/>
                </a:lnTo>
                <a:close/>
              </a:path>
              <a:path w="1149350" h="706755">
                <a:moveTo>
                  <a:pt x="1149096" y="669671"/>
                </a:moveTo>
                <a:lnTo>
                  <a:pt x="1145286" y="661924"/>
                </a:lnTo>
                <a:lnTo>
                  <a:pt x="1138809" y="656844"/>
                </a:lnTo>
                <a:lnTo>
                  <a:pt x="1134491" y="653161"/>
                </a:lnTo>
                <a:lnTo>
                  <a:pt x="1129284" y="650748"/>
                </a:lnTo>
                <a:lnTo>
                  <a:pt x="1118743" y="650748"/>
                </a:lnTo>
                <a:lnTo>
                  <a:pt x="1091311" y="676148"/>
                </a:lnTo>
                <a:lnTo>
                  <a:pt x="1091311" y="677037"/>
                </a:lnTo>
                <a:lnTo>
                  <a:pt x="1091184" y="677926"/>
                </a:lnTo>
                <a:lnTo>
                  <a:pt x="1091184" y="678815"/>
                </a:lnTo>
                <a:lnTo>
                  <a:pt x="1093216" y="689203"/>
                </a:lnTo>
                <a:lnTo>
                  <a:pt x="1098829" y="697788"/>
                </a:lnTo>
                <a:lnTo>
                  <a:pt x="1107249" y="703872"/>
                </a:lnTo>
                <a:lnTo>
                  <a:pt x="1117727" y="706755"/>
                </a:lnTo>
                <a:lnTo>
                  <a:pt x="1129372" y="705764"/>
                </a:lnTo>
                <a:lnTo>
                  <a:pt x="1139101" y="700519"/>
                </a:lnTo>
                <a:lnTo>
                  <a:pt x="1145959" y="691921"/>
                </a:lnTo>
                <a:lnTo>
                  <a:pt x="1148969" y="680847"/>
                </a:lnTo>
                <a:lnTo>
                  <a:pt x="1149096" y="679958"/>
                </a:lnTo>
                <a:lnTo>
                  <a:pt x="1149096" y="669671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8483" y="0"/>
            <a:ext cx="2925516" cy="2586799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862455" y="4745799"/>
            <a:ext cx="650875" cy="201295"/>
          </a:xfrm>
          <a:custGeom>
            <a:avLst/>
            <a:gdLst/>
            <a:ahLst/>
            <a:cxnLst/>
            <a:rect l="l" t="t" r="r" b="b"/>
            <a:pathLst>
              <a:path w="650875" h="201295">
                <a:moveTo>
                  <a:pt x="391541" y="68580"/>
                </a:moveTo>
                <a:lnTo>
                  <a:pt x="0" y="181470"/>
                </a:lnTo>
                <a:lnTo>
                  <a:pt x="3810" y="186156"/>
                </a:lnTo>
                <a:lnTo>
                  <a:pt x="6985" y="193268"/>
                </a:lnTo>
                <a:lnTo>
                  <a:pt x="6223" y="201104"/>
                </a:lnTo>
                <a:lnTo>
                  <a:pt x="389128" y="90512"/>
                </a:lnTo>
                <a:lnTo>
                  <a:pt x="391541" y="68580"/>
                </a:lnTo>
                <a:close/>
              </a:path>
              <a:path w="650875" h="201295">
                <a:moveTo>
                  <a:pt x="650621" y="14198"/>
                </a:moveTo>
                <a:lnTo>
                  <a:pt x="649859" y="8699"/>
                </a:lnTo>
                <a:lnTo>
                  <a:pt x="630174" y="0"/>
                </a:lnTo>
                <a:lnTo>
                  <a:pt x="413004" y="61595"/>
                </a:lnTo>
                <a:lnTo>
                  <a:pt x="409829" y="83756"/>
                </a:lnTo>
                <a:lnTo>
                  <a:pt x="650621" y="14198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331976" y="4209288"/>
            <a:ext cx="1195705" cy="546100"/>
          </a:xfrm>
          <a:custGeom>
            <a:avLst/>
            <a:gdLst/>
            <a:ahLst/>
            <a:cxnLst/>
            <a:rect l="l" t="t" r="r" b="b"/>
            <a:pathLst>
              <a:path w="1195705" h="546100">
                <a:moveTo>
                  <a:pt x="618744" y="273900"/>
                </a:moveTo>
                <a:lnTo>
                  <a:pt x="5461" y="0"/>
                </a:lnTo>
                <a:lnTo>
                  <a:pt x="5461" y="6248"/>
                </a:lnTo>
                <a:lnTo>
                  <a:pt x="3937" y="11760"/>
                </a:lnTo>
                <a:lnTo>
                  <a:pt x="0" y="17221"/>
                </a:lnTo>
                <a:lnTo>
                  <a:pt x="2413" y="21170"/>
                </a:lnTo>
                <a:lnTo>
                  <a:pt x="599948" y="288036"/>
                </a:lnTo>
                <a:lnTo>
                  <a:pt x="618744" y="273900"/>
                </a:lnTo>
                <a:close/>
              </a:path>
              <a:path w="1195705" h="546100">
                <a:moveTo>
                  <a:pt x="946404" y="418541"/>
                </a:moveTo>
                <a:lnTo>
                  <a:pt x="639826" y="283464"/>
                </a:lnTo>
                <a:lnTo>
                  <a:pt x="621792" y="296773"/>
                </a:lnTo>
                <a:lnTo>
                  <a:pt x="943991" y="440372"/>
                </a:lnTo>
                <a:lnTo>
                  <a:pt x="946404" y="418541"/>
                </a:lnTo>
                <a:close/>
              </a:path>
              <a:path w="1195705" h="546100">
                <a:moveTo>
                  <a:pt x="1192657" y="529310"/>
                </a:moveTo>
                <a:lnTo>
                  <a:pt x="1192339" y="529170"/>
                </a:lnTo>
                <a:lnTo>
                  <a:pt x="965581" y="428307"/>
                </a:lnTo>
                <a:lnTo>
                  <a:pt x="963295" y="448602"/>
                </a:lnTo>
                <a:lnTo>
                  <a:pt x="1159764" y="536994"/>
                </a:lnTo>
                <a:lnTo>
                  <a:pt x="1179957" y="545592"/>
                </a:lnTo>
                <a:lnTo>
                  <a:pt x="1179195" y="539292"/>
                </a:lnTo>
                <a:lnTo>
                  <a:pt x="1178433" y="533831"/>
                </a:lnTo>
                <a:lnTo>
                  <a:pt x="1182370" y="529170"/>
                </a:lnTo>
                <a:lnTo>
                  <a:pt x="1191514" y="529170"/>
                </a:lnTo>
                <a:lnTo>
                  <a:pt x="1192657" y="529310"/>
                </a:lnTo>
                <a:close/>
              </a:path>
              <a:path w="1195705" h="546100">
                <a:moveTo>
                  <a:pt x="1194816" y="529958"/>
                </a:moveTo>
                <a:lnTo>
                  <a:pt x="1194181" y="529628"/>
                </a:lnTo>
                <a:lnTo>
                  <a:pt x="1193419" y="529437"/>
                </a:lnTo>
                <a:lnTo>
                  <a:pt x="1192657" y="529310"/>
                </a:lnTo>
                <a:lnTo>
                  <a:pt x="1194054" y="529958"/>
                </a:lnTo>
                <a:lnTo>
                  <a:pt x="1194816" y="529958"/>
                </a:lnTo>
                <a:close/>
              </a:path>
              <a:path w="1195705" h="546100">
                <a:moveTo>
                  <a:pt x="1195578" y="530466"/>
                </a:moveTo>
                <a:lnTo>
                  <a:pt x="1194816" y="530466"/>
                </a:lnTo>
                <a:lnTo>
                  <a:pt x="1195578" y="531761"/>
                </a:lnTo>
                <a:lnTo>
                  <a:pt x="1195578" y="530466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790059" y="4597971"/>
            <a:ext cx="210185" cy="297180"/>
          </a:xfrm>
          <a:custGeom>
            <a:avLst/>
            <a:gdLst/>
            <a:ahLst/>
            <a:cxnLst/>
            <a:rect l="l" t="t" r="r" b="b"/>
            <a:pathLst>
              <a:path w="210185" h="297179">
                <a:moveTo>
                  <a:pt x="18033" y="0"/>
                </a:moveTo>
                <a:lnTo>
                  <a:pt x="0" y="9321"/>
                </a:lnTo>
                <a:lnTo>
                  <a:pt x="184276" y="290880"/>
                </a:lnTo>
                <a:lnTo>
                  <a:pt x="194563" y="297116"/>
                </a:lnTo>
                <a:lnTo>
                  <a:pt x="198374" y="293966"/>
                </a:lnTo>
                <a:lnTo>
                  <a:pt x="203835" y="291668"/>
                </a:lnTo>
                <a:lnTo>
                  <a:pt x="210185" y="291668"/>
                </a:lnTo>
                <a:lnTo>
                  <a:pt x="18033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4135" y="4497387"/>
            <a:ext cx="1109345" cy="413384"/>
          </a:xfrm>
          <a:custGeom>
            <a:avLst/>
            <a:gdLst/>
            <a:ahLst/>
            <a:cxnLst/>
            <a:rect l="l" t="t" r="r" b="b"/>
            <a:pathLst>
              <a:path w="1109345" h="413385">
                <a:moveTo>
                  <a:pt x="729742" y="151803"/>
                </a:moveTo>
                <a:lnTo>
                  <a:pt x="458470" y="1778"/>
                </a:lnTo>
                <a:lnTo>
                  <a:pt x="458470" y="723"/>
                </a:lnTo>
                <a:lnTo>
                  <a:pt x="457708" y="0"/>
                </a:lnTo>
                <a:lnTo>
                  <a:pt x="455676" y="0"/>
                </a:lnTo>
                <a:lnTo>
                  <a:pt x="449834" y="0"/>
                </a:lnTo>
                <a:lnTo>
                  <a:pt x="449072" y="723"/>
                </a:lnTo>
                <a:lnTo>
                  <a:pt x="448183" y="723"/>
                </a:lnTo>
                <a:lnTo>
                  <a:pt x="0" y="219633"/>
                </a:lnTo>
                <a:lnTo>
                  <a:pt x="3810" y="222783"/>
                </a:lnTo>
                <a:lnTo>
                  <a:pt x="6223" y="229031"/>
                </a:lnTo>
                <a:lnTo>
                  <a:pt x="6223" y="237629"/>
                </a:lnTo>
                <a:lnTo>
                  <a:pt x="5461" y="239204"/>
                </a:lnTo>
                <a:lnTo>
                  <a:pt x="451485" y="20612"/>
                </a:lnTo>
                <a:lnTo>
                  <a:pt x="719582" y="169037"/>
                </a:lnTo>
                <a:lnTo>
                  <a:pt x="720344" y="162788"/>
                </a:lnTo>
                <a:lnTo>
                  <a:pt x="725170" y="156540"/>
                </a:lnTo>
                <a:lnTo>
                  <a:pt x="729742" y="151803"/>
                </a:lnTo>
                <a:close/>
              </a:path>
              <a:path w="1109345" h="413385">
                <a:moveTo>
                  <a:pt x="1109345" y="397294"/>
                </a:moveTo>
                <a:lnTo>
                  <a:pt x="1100709" y="391058"/>
                </a:lnTo>
                <a:lnTo>
                  <a:pt x="788924" y="182880"/>
                </a:lnTo>
                <a:lnTo>
                  <a:pt x="780415" y="186766"/>
                </a:lnTo>
                <a:lnTo>
                  <a:pt x="777240" y="193789"/>
                </a:lnTo>
                <a:lnTo>
                  <a:pt x="774192" y="196164"/>
                </a:lnTo>
                <a:lnTo>
                  <a:pt x="1096772" y="412940"/>
                </a:lnTo>
                <a:lnTo>
                  <a:pt x="1099185" y="405904"/>
                </a:lnTo>
                <a:lnTo>
                  <a:pt x="1102995" y="401180"/>
                </a:lnTo>
                <a:lnTo>
                  <a:pt x="1109345" y="397294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4296" y="4576571"/>
            <a:ext cx="160019" cy="10814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4035552" y="4693919"/>
            <a:ext cx="585470" cy="342900"/>
          </a:xfrm>
          <a:custGeom>
            <a:avLst/>
            <a:gdLst/>
            <a:ahLst/>
            <a:cxnLst/>
            <a:rect l="l" t="t" r="r" b="b"/>
            <a:pathLst>
              <a:path w="585470" h="342900">
                <a:moveTo>
                  <a:pt x="564007" y="0"/>
                </a:moveTo>
                <a:lnTo>
                  <a:pt x="3175" y="320700"/>
                </a:lnTo>
                <a:lnTo>
                  <a:pt x="3175" y="329302"/>
                </a:lnTo>
                <a:lnTo>
                  <a:pt x="2412" y="334754"/>
                </a:lnTo>
                <a:lnTo>
                  <a:pt x="1524" y="338630"/>
                </a:lnTo>
                <a:lnTo>
                  <a:pt x="0" y="342571"/>
                </a:lnTo>
                <a:lnTo>
                  <a:pt x="888" y="342767"/>
                </a:lnTo>
                <a:lnTo>
                  <a:pt x="4699" y="342899"/>
                </a:lnTo>
                <a:lnTo>
                  <a:pt x="6731" y="342177"/>
                </a:lnTo>
                <a:lnTo>
                  <a:pt x="7874" y="340994"/>
                </a:lnTo>
                <a:lnTo>
                  <a:pt x="585088" y="11760"/>
                </a:lnTo>
                <a:lnTo>
                  <a:pt x="575690" y="10972"/>
                </a:lnTo>
                <a:lnTo>
                  <a:pt x="569468" y="6235"/>
                </a:lnTo>
                <a:lnTo>
                  <a:pt x="564007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15283" y="5056631"/>
            <a:ext cx="66928" cy="85277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3517392" y="4014215"/>
            <a:ext cx="341630" cy="707390"/>
          </a:xfrm>
          <a:custGeom>
            <a:avLst/>
            <a:gdLst/>
            <a:ahLst/>
            <a:cxnLst/>
            <a:rect l="l" t="t" r="r" b="b"/>
            <a:pathLst>
              <a:path w="341629" h="707389">
                <a:moveTo>
                  <a:pt x="18796" y="0"/>
                </a:moveTo>
                <a:lnTo>
                  <a:pt x="13335" y="3949"/>
                </a:lnTo>
                <a:lnTo>
                  <a:pt x="6985" y="6311"/>
                </a:lnTo>
                <a:lnTo>
                  <a:pt x="0" y="7823"/>
                </a:lnTo>
                <a:lnTo>
                  <a:pt x="324104" y="706348"/>
                </a:lnTo>
                <a:lnTo>
                  <a:pt x="325755" y="706348"/>
                </a:lnTo>
                <a:lnTo>
                  <a:pt x="327279" y="707136"/>
                </a:lnTo>
                <a:lnTo>
                  <a:pt x="329692" y="702398"/>
                </a:lnTo>
                <a:lnTo>
                  <a:pt x="335915" y="698525"/>
                </a:lnTo>
                <a:lnTo>
                  <a:pt x="341249" y="698525"/>
                </a:lnTo>
                <a:lnTo>
                  <a:pt x="18796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54323" y="4744275"/>
            <a:ext cx="127888" cy="239140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3285744" y="4719891"/>
            <a:ext cx="559435" cy="262255"/>
          </a:xfrm>
          <a:custGeom>
            <a:avLst/>
            <a:gdLst/>
            <a:ahLst/>
            <a:cxnLst/>
            <a:rect l="l" t="t" r="r" b="b"/>
            <a:pathLst>
              <a:path w="559435" h="262254">
                <a:moveTo>
                  <a:pt x="556894" y="0"/>
                </a:moveTo>
                <a:lnTo>
                  <a:pt x="556132" y="0"/>
                </a:lnTo>
                <a:lnTo>
                  <a:pt x="552195" y="0"/>
                </a:lnTo>
                <a:lnTo>
                  <a:pt x="549909" y="787"/>
                </a:lnTo>
                <a:lnTo>
                  <a:pt x="0" y="243217"/>
                </a:lnTo>
                <a:lnTo>
                  <a:pt x="3936" y="248691"/>
                </a:lnTo>
                <a:lnTo>
                  <a:pt x="8635" y="262064"/>
                </a:lnTo>
                <a:lnTo>
                  <a:pt x="557656" y="18059"/>
                </a:lnTo>
                <a:lnTo>
                  <a:pt x="559180" y="18059"/>
                </a:lnTo>
                <a:lnTo>
                  <a:pt x="557656" y="15684"/>
                </a:lnTo>
                <a:lnTo>
                  <a:pt x="556894" y="12522"/>
                </a:lnTo>
                <a:lnTo>
                  <a:pt x="556894" y="5473"/>
                </a:lnTo>
                <a:lnTo>
                  <a:pt x="557656" y="3162"/>
                </a:lnTo>
                <a:lnTo>
                  <a:pt x="559180" y="787"/>
                </a:lnTo>
                <a:lnTo>
                  <a:pt x="557656" y="787"/>
                </a:lnTo>
                <a:lnTo>
                  <a:pt x="55689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883407" y="4998720"/>
            <a:ext cx="327660" cy="143510"/>
          </a:xfrm>
          <a:custGeom>
            <a:avLst/>
            <a:gdLst/>
            <a:ahLst/>
            <a:cxnLst/>
            <a:rect l="l" t="t" r="r" b="b"/>
            <a:pathLst>
              <a:path w="327660" h="143510">
                <a:moveTo>
                  <a:pt x="319786" y="0"/>
                </a:moveTo>
                <a:lnTo>
                  <a:pt x="0" y="143189"/>
                </a:lnTo>
                <a:lnTo>
                  <a:pt x="50037" y="143189"/>
                </a:lnTo>
                <a:lnTo>
                  <a:pt x="327660" y="18897"/>
                </a:lnTo>
                <a:lnTo>
                  <a:pt x="323723" y="12623"/>
                </a:lnTo>
                <a:lnTo>
                  <a:pt x="320675" y="7137"/>
                </a:lnTo>
                <a:lnTo>
                  <a:pt x="319786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252215" y="4015740"/>
            <a:ext cx="262255" cy="935990"/>
          </a:xfrm>
          <a:custGeom>
            <a:avLst/>
            <a:gdLst/>
            <a:ahLst/>
            <a:cxnLst/>
            <a:rect l="l" t="t" r="r" b="b"/>
            <a:pathLst>
              <a:path w="262254" h="935989">
                <a:moveTo>
                  <a:pt x="244094" y="0"/>
                </a:moveTo>
                <a:lnTo>
                  <a:pt x="0" y="929424"/>
                </a:lnTo>
                <a:lnTo>
                  <a:pt x="14097" y="932573"/>
                </a:lnTo>
                <a:lnTo>
                  <a:pt x="19558" y="935672"/>
                </a:lnTo>
                <a:lnTo>
                  <a:pt x="262128" y="7035"/>
                </a:lnTo>
                <a:lnTo>
                  <a:pt x="254254" y="7035"/>
                </a:lnTo>
                <a:lnTo>
                  <a:pt x="247269" y="4737"/>
                </a:lnTo>
                <a:lnTo>
                  <a:pt x="24409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197479" y="5033771"/>
            <a:ext cx="48895" cy="108585"/>
          </a:xfrm>
          <a:custGeom>
            <a:avLst/>
            <a:gdLst/>
            <a:ahLst/>
            <a:cxnLst/>
            <a:rect l="l" t="t" r="r" b="b"/>
            <a:pathLst>
              <a:path w="48894" h="108585">
                <a:moveTo>
                  <a:pt x="30606" y="0"/>
                </a:moveTo>
                <a:lnTo>
                  <a:pt x="0" y="108138"/>
                </a:lnTo>
                <a:lnTo>
                  <a:pt x="21081" y="108138"/>
                </a:lnTo>
                <a:lnTo>
                  <a:pt x="48640" y="4738"/>
                </a:lnTo>
                <a:lnTo>
                  <a:pt x="41528" y="4738"/>
                </a:lnTo>
                <a:lnTo>
                  <a:pt x="35306" y="3158"/>
                </a:lnTo>
                <a:lnTo>
                  <a:pt x="30606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2510154" y="4736655"/>
            <a:ext cx="69850" cy="403860"/>
          </a:xfrm>
          <a:custGeom>
            <a:avLst/>
            <a:gdLst/>
            <a:ahLst/>
            <a:cxnLst/>
            <a:rect l="l" t="t" r="r" b="b"/>
            <a:pathLst>
              <a:path w="69850" h="403860">
                <a:moveTo>
                  <a:pt x="13081" y="0"/>
                </a:moveTo>
                <a:lnTo>
                  <a:pt x="9270" y="0"/>
                </a:lnTo>
                <a:lnTo>
                  <a:pt x="3809" y="787"/>
                </a:lnTo>
                <a:lnTo>
                  <a:pt x="0" y="6261"/>
                </a:lnTo>
                <a:lnTo>
                  <a:pt x="762" y="11722"/>
                </a:lnTo>
                <a:lnTo>
                  <a:pt x="1524" y="18046"/>
                </a:lnTo>
                <a:lnTo>
                  <a:pt x="2286" y="23507"/>
                </a:lnTo>
                <a:lnTo>
                  <a:pt x="48894" y="403796"/>
                </a:lnTo>
                <a:lnTo>
                  <a:pt x="69850" y="403796"/>
                </a:lnTo>
                <a:lnTo>
                  <a:pt x="20065" y="7835"/>
                </a:lnTo>
                <a:lnTo>
                  <a:pt x="19431" y="7048"/>
                </a:lnTo>
                <a:lnTo>
                  <a:pt x="19431" y="5473"/>
                </a:lnTo>
                <a:lnTo>
                  <a:pt x="18668" y="5473"/>
                </a:lnTo>
                <a:lnTo>
                  <a:pt x="18668" y="3098"/>
                </a:lnTo>
                <a:lnTo>
                  <a:pt x="17018" y="2374"/>
                </a:lnTo>
                <a:lnTo>
                  <a:pt x="16256" y="2374"/>
                </a:lnTo>
                <a:lnTo>
                  <a:pt x="16256" y="787"/>
                </a:lnTo>
                <a:lnTo>
                  <a:pt x="15493" y="787"/>
                </a:lnTo>
                <a:lnTo>
                  <a:pt x="13081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214372" y="4213859"/>
            <a:ext cx="135890" cy="928369"/>
          </a:xfrm>
          <a:custGeom>
            <a:avLst/>
            <a:gdLst/>
            <a:ahLst/>
            <a:cxnLst/>
            <a:rect l="l" t="t" r="r" b="b"/>
            <a:pathLst>
              <a:path w="135889" h="928370">
                <a:moveTo>
                  <a:pt x="134619" y="5333"/>
                </a:moveTo>
                <a:lnTo>
                  <a:pt x="133857" y="7099"/>
                </a:lnTo>
                <a:lnTo>
                  <a:pt x="132587" y="8610"/>
                </a:lnTo>
                <a:lnTo>
                  <a:pt x="131317" y="9410"/>
                </a:lnTo>
                <a:lnTo>
                  <a:pt x="112648" y="23545"/>
                </a:lnTo>
                <a:lnTo>
                  <a:pt x="64896" y="413537"/>
                </a:lnTo>
                <a:lnTo>
                  <a:pt x="61721" y="434657"/>
                </a:lnTo>
                <a:lnTo>
                  <a:pt x="41401" y="599947"/>
                </a:lnTo>
                <a:lnTo>
                  <a:pt x="38353" y="621068"/>
                </a:lnTo>
                <a:lnTo>
                  <a:pt x="0" y="928050"/>
                </a:lnTo>
                <a:lnTo>
                  <a:pt x="20319" y="928050"/>
                </a:lnTo>
                <a:lnTo>
                  <a:pt x="58673" y="615607"/>
                </a:lnTo>
                <a:lnTo>
                  <a:pt x="61721" y="593636"/>
                </a:lnTo>
                <a:lnTo>
                  <a:pt x="80517" y="443268"/>
                </a:lnTo>
                <a:lnTo>
                  <a:pt x="83692" y="422948"/>
                </a:lnTo>
                <a:lnTo>
                  <a:pt x="134619" y="5333"/>
                </a:lnTo>
                <a:close/>
              </a:path>
              <a:path w="135889" h="928370">
                <a:moveTo>
                  <a:pt x="135254" y="0"/>
                </a:moveTo>
                <a:lnTo>
                  <a:pt x="134619" y="5333"/>
                </a:lnTo>
                <a:lnTo>
                  <a:pt x="135254" y="3682"/>
                </a:lnTo>
                <a:lnTo>
                  <a:pt x="135635" y="1841"/>
                </a:lnTo>
                <a:lnTo>
                  <a:pt x="13525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45564" y="4965191"/>
            <a:ext cx="144653" cy="176717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1315211" y="4226052"/>
            <a:ext cx="339725" cy="475615"/>
          </a:xfrm>
          <a:custGeom>
            <a:avLst/>
            <a:gdLst/>
            <a:ahLst/>
            <a:cxnLst/>
            <a:rect l="l" t="t" r="r" b="b"/>
            <a:pathLst>
              <a:path w="339725" h="475614">
                <a:moveTo>
                  <a:pt x="17144" y="0"/>
                </a:moveTo>
                <a:lnTo>
                  <a:pt x="13207" y="5461"/>
                </a:lnTo>
                <a:lnTo>
                  <a:pt x="7746" y="9410"/>
                </a:lnTo>
                <a:lnTo>
                  <a:pt x="0" y="11772"/>
                </a:lnTo>
                <a:lnTo>
                  <a:pt x="331215" y="475424"/>
                </a:lnTo>
                <a:lnTo>
                  <a:pt x="339725" y="469176"/>
                </a:lnTo>
                <a:lnTo>
                  <a:pt x="333253" y="467214"/>
                </a:lnTo>
                <a:lnTo>
                  <a:pt x="328056" y="462900"/>
                </a:lnTo>
                <a:lnTo>
                  <a:pt x="324598" y="456822"/>
                </a:lnTo>
                <a:lnTo>
                  <a:pt x="323342" y="449567"/>
                </a:lnTo>
                <a:lnTo>
                  <a:pt x="324231" y="444106"/>
                </a:lnTo>
                <a:lnTo>
                  <a:pt x="326517" y="440156"/>
                </a:lnTo>
                <a:lnTo>
                  <a:pt x="329564" y="437070"/>
                </a:lnTo>
                <a:lnTo>
                  <a:pt x="19557" y="3949"/>
                </a:lnTo>
                <a:lnTo>
                  <a:pt x="1714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bg object 4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59762" y="4706175"/>
            <a:ext cx="165988" cy="222440"/>
          </a:xfrm>
          <a:prstGeom prst="rect">
            <a:avLst/>
          </a:prstGeom>
        </p:spPr>
      </p:pic>
      <p:sp>
        <p:nvSpPr>
          <p:cNvPr id="41" name="bg object 41"/>
          <p:cNvSpPr/>
          <p:nvPr/>
        </p:nvSpPr>
        <p:spPr>
          <a:xfrm>
            <a:off x="1153667" y="4934712"/>
            <a:ext cx="652145" cy="147955"/>
          </a:xfrm>
          <a:custGeom>
            <a:avLst/>
            <a:gdLst/>
            <a:ahLst/>
            <a:cxnLst/>
            <a:rect l="l" t="t" r="r" b="b"/>
            <a:pathLst>
              <a:path w="652144" h="147954">
                <a:moveTo>
                  <a:pt x="652144" y="0"/>
                </a:moveTo>
                <a:lnTo>
                  <a:pt x="648334" y="0"/>
                </a:lnTo>
                <a:lnTo>
                  <a:pt x="39141" y="119019"/>
                </a:lnTo>
                <a:lnTo>
                  <a:pt x="0" y="147761"/>
                </a:lnTo>
                <a:lnTo>
                  <a:pt x="651382" y="20243"/>
                </a:lnTo>
                <a:lnTo>
                  <a:pt x="649858" y="17119"/>
                </a:lnTo>
                <a:lnTo>
                  <a:pt x="649858" y="6210"/>
                </a:lnTo>
                <a:lnTo>
                  <a:pt x="65214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bg 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0560" y="4600955"/>
            <a:ext cx="227012" cy="233108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321627" y="4165091"/>
            <a:ext cx="2026920" cy="978535"/>
          </a:xfrm>
          <a:custGeom>
            <a:avLst/>
            <a:gdLst/>
            <a:ahLst/>
            <a:cxnLst/>
            <a:rect l="l" t="t" r="r" b="b"/>
            <a:pathLst>
              <a:path w="2026920" h="978535">
                <a:moveTo>
                  <a:pt x="338201" y="421055"/>
                </a:moveTo>
                <a:lnTo>
                  <a:pt x="14071" y="106743"/>
                </a:lnTo>
                <a:lnTo>
                  <a:pt x="10198" y="112979"/>
                </a:lnTo>
                <a:lnTo>
                  <a:pt x="5461" y="117652"/>
                </a:lnTo>
                <a:lnTo>
                  <a:pt x="0" y="121589"/>
                </a:lnTo>
                <a:lnTo>
                  <a:pt x="320967" y="432816"/>
                </a:lnTo>
                <a:lnTo>
                  <a:pt x="323342" y="430453"/>
                </a:lnTo>
                <a:lnTo>
                  <a:pt x="325704" y="428879"/>
                </a:lnTo>
                <a:lnTo>
                  <a:pt x="327279" y="427304"/>
                </a:lnTo>
                <a:lnTo>
                  <a:pt x="330377" y="426516"/>
                </a:lnTo>
                <a:lnTo>
                  <a:pt x="338201" y="421055"/>
                </a:lnTo>
                <a:close/>
              </a:path>
              <a:path w="2026920" h="978535">
                <a:moveTo>
                  <a:pt x="961580" y="65532"/>
                </a:moveTo>
                <a:lnTo>
                  <a:pt x="924788" y="88277"/>
                </a:lnTo>
                <a:lnTo>
                  <a:pt x="576681" y="650354"/>
                </a:lnTo>
                <a:lnTo>
                  <a:pt x="565708" y="668362"/>
                </a:lnTo>
                <a:lnTo>
                  <a:pt x="374840" y="976820"/>
                </a:lnTo>
                <a:lnTo>
                  <a:pt x="398297" y="976820"/>
                </a:lnTo>
                <a:lnTo>
                  <a:pt x="580288" y="683717"/>
                </a:lnTo>
                <a:lnTo>
                  <a:pt x="811022" y="906780"/>
                </a:lnTo>
                <a:lnTo>
                  <a:pt x="827468" y="894994"/>
                </a:lnTo>
                <a:lnTo>
                  <a:pt x="591629" y="665327"/>
                </a:lnTo>
                <a:lnTo>
                  <a:pt x="961580" y="65532"/>
                </a:lnTo>
                <a:close/>
              </a:path>
              <a:path w="2026920" h="978535">
                <a:moveTo>
                  <a:pt x="995108" y="6870"/>
                </a:moveTo>
                <a:lnTo>
                  <a:pt x="994346" y="3009"/>
                </a:lnTo>
                <a:lnTo>
                  <a:pt x="990536" y="711"/>
                </a:lnTo>
                <a:lnTo>
                  <a:pt x="988885" y="254"/>
                </a:lnTo>
                <a:lnTo>
                  <a:pt x="987361" y="0"/>
                </a:lnTo>
                <a:lnTo>
                  <a:pt x="985837" y="0"/>
                </a:lnTo>
                <a:lnTo>
                  <a:pt x="982154" y="0"/>
                </a:lnTo>
                <a:lnTo>
                  <a:pt x="978979" y="1346"/>
                </a:lnTo>
                <a:lnTo>
                  <a:pt x="976820" y="4559"/>
                </a:lnTo>
                <a:lnTo>
                  <a:pt x="972375" y="12192"/>
                </a:lnTo>
                <a:lnTo>
                  <a:pt x="976058" y="10655"/>
                </a:lnTo>
                <a:lnTo>
                  <a:pt x="980630" y="9880"/>
                </a:lnTo>
                <a:lnTo>
                  <a:pt x="986726" y="8343"/>
                </a:lnTo>
                <a:lnTo>
                  <a:pt x="989012" y="8343"/>
                </a:lnTo>
                <a:lnTo>
                  <a:pt x="992060" y="9880"/>
                </a:lnTo>
                <a:lnTo>
                  <a:pt x="995108" y="10655"/>
                </a:lnTo>
                <a:lnTo>
                  <a:pt x="995108" y="6870"/>
                </a:lnTo>
                <a:close/>
              </a:path>
              <a:path w="2026920" h="978535">
                <a:moveTo>
                  <a:pt x="2026729" y="50393"/>
                </a:moveTo>
                <a:lnTo>
                  <a:pt x="2024443" y="50393"/>
                </a:lnTo>
                <a:lnTo>
                  <a:pt x="2022157" y="51181"/>
                </a:lnTo>
                <a:lnTo>
                  <a:pt x="2016696" y="51181"/>
                </a:lnTo>
                <a:lnTo>
                  <a:pt x="2011108" y="50393"/>
                </a:lnTo>
                <a:lnTo>
                  <a:pt x="2007298" y="47307"/>
                </a:lnTo>
                <a:lnTo>
                  <a:pt x="1629727" y="318770"/>
                </a:lnTo>
                <a:lnTo>
                  <a:pt x="1610804" y="332905"/>
                </a:lnTo>
                <a:lnTo>
                  <a:pt x="1575625" y="357936"/>
                </a:lnTo>
                <a:lnTo>
                  <a:pt x="1575625" y="370293"/>
                </a:lnTo>
                <a:lnTo>
                  <a:pt x="1567751" y="377647"/>
                </a:lnTo>
                <a:lnTo>
                  <a:pt x="1552130" y="377456"/>
                </a:lnTo>
                <a:lnTo>
                  <a:pt x="1550479" y="376669"/>
                </a:lnTo>
                <a:lnTo>
                  <a:pt x="1355534" y="517486"/>
                </a:lnTo>
                <a:lnTo>
                  <a:pt x="1353248" y="525703"/>
                </a:lnTo>
                <a:lnTo>
                  <a:pt x="1346136" y="532472"/>
                </a:lnTo>
                <a:lnTo>
                  <a:pt x="1335074" y="532409"/>
                </a:lnTo>
                <a:lnTo>
                  <a:pt x="1325689" y="537857"/>
                </a:lnTo>
                <a:lnTo>
                  <a:pt x="714692" y="978344"/>
                </a:lnTo>
                <a:lnTo>
                  <a:pt x="749173" y="978344"/>
                </a:lnTo>
                <a:lnTo>
                  <a:pt x="831405" y="918870"/>
                </a:lnTo>
                <a:lnTo>
                  <a:pt x="1337487" y="554291"/>
                </a:lnTo>
                <a:lnTo>
                  <a:pt x="1354772" y="542531"/>
                </a:lnTo>
                <a:lnTo>
                  <a:pt x="1632775" y="341439"/>
                </a:lnTo>
                <a:lnTo>
                  <a:pt x="1650809" y="328168"/>
                </a:lnTo>
                <a:lnTo>
                  <a:pt x="2004885" y="73926"/>
                </a:lnTo>
                <a:lnTo>
                  <a:pt x="2025967" y="57492"/>
                </a:lnTo>
                <a:lnTo>
                  <a:pt x="2026729" y="54343"/>
                </a:lnTo>
                <a:lnTo>
                  <a:pt x="2026729" y="50393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63" y="4277931"/>
            <a:ext cx="278765" cy="396240"/>
          </a:xfrm>
          <a:custGeom>
            <a:avLst/>
            <a:gdLst/>
            <a:ahLst/>
            <a:cxnLst/>
            <a:rect l="l" t="t" r="r" b="b"/>
            <a:pathLst>
              <a:path w="278765" h="396239">
                <a:moveTo>
                  <a:pt x="10541" y="382676"/>
                </a:moveTo>
                <a:lnTo>
                  <a:pt x="3746" y="356552"/>
                </a:lnTo>
                <a:lnTo>
                  <a:pt x="0" y="361340"/>
                </a:lnTo>
                <a:lnTo>
                  <a:pt x="0" y="396113"/>
                </a:lnTo>
                <a:lnTo>
                  <a:pt x="10541" y="382676"/>
                </a:lnTo>
                <a:close/>
              </a:path>
              <a:path w="278765" h="396239">
                <a:moveTo>
                  <a:pt x="278765" y="11709"/>
                </a:moveTo>
                <a:lnTo>
                  <a:pt x="272542" y="8623"/>
                </a:lnTo>
                <a:lnTo>
                  <a:pt x="267817" y="4673"/>
                </a:lnTo>
                <a:lnTo>
                  <a:pt x="263956" y="0"/>
                </a:lnTo>
                <a:lnTo>
                  <a:pt x="260019" y="1574"/>
                </a:lnTo>
                <a:lnTo>
                  <a:pt x="19748" y="336054"/>
                </a:lnTo>
                <a:lnTo>
                  <a:pt x="26758" y="361124"/>
                </a:lnTo>
                <a:lnTo>
                  <a:pt x="278765" y="11709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63" y="3058794"/>
            <a:ext cx="1289685" cy="1880870"/>
          </a:xfrm>
          <a:custGeom>
            <a:avLst/>
            <a:gdLst/>
            <a:ahLst/>
            <a:cxnLst/>
            <a:rect l="l" t="t" r="r" b="b"/>
            <a:pathLst>
              <a:path w="1289685" h="1880870">
                <a:moveTo>
                  <a:pt x="97472" y="1852955"/>
                </a:moveTo>
                <a:lnTo>
                  <a:pt x="26454" y="1579689"/>
                </a:lnTo>
                <a:lnTo>
                  <a:pt x="19456" y="1553908"/>
                </a:lnTo>
                <a:lnTo>
                  <a:pt x="0" y="1479740"/>
                </a:lnTo>
                <a:lnTo>
                  <a:pt x="0" y="1560144"/>
                </a:lnTo>
                <a:lnTo>
                  <a:pt x="3860" y="1574965"/>
                </a:lnTo>
                <a:lnTo>
                  <a:pt x="10871" y="1599946"/>
                </a:lnTo>
                <a:lnTo>
                  <a:pt x="77165" y="1856041"/>
                </a:lnTo>
                <a:lnTo>
                  <a:pt x="81876" y="1852955"/>
                </a:lnTo>
                <a:lnTo>
                  <a:pt x="88099" y="1852168"/>
                </a:lnTo>
                <a:lnTo>
                  <a:pt x="93535" y="1852168"/>
                </a:lnTo>
                <a:lnTo>
                  <a:pt x="95897" y="1852955"/>
                </a:lnTo>
                <a:lnTo>
                  <a:pt x="97472" y="1852955"/>
                </a:lnTo>
                <a:close/>
              </a:path>
              <a:path w="1289685" h="1880870">
                <a:moveTo>
                  <a:pt x="263588" y="1218806"/>
                </a:moveTo>
                <a:lnTo>
                  <a:pt x="258876" y="1214069"/>
                </a:lnTo>
                <a:lnTo>
                  <a:pt x="255790" y="1207820"/>
                </a:lnTo>
                <a:lnTo>
                  <a:pt x="253441" y="1200785"/>
                </a:lnTo>
                <a:lnTo>
                  <a:pt x="0" y="1347939"/>
                </a:lnTo>
                <a:lnTo>
                  <a:pt x="0" y="1371473"/>
                </a:lnTo>
                <a:lnTo>
                  <a:pt x="259664" y="1220381"/>
                </a:lnTo>
                <a:lnTo>
                  <a:pt x="263588" y="1218806"/>
                </a:lnTo>
                <a:close/>
              </a:path>
              <a:path w="1289685" h="1880870">
                <a:moveTo>
                  <a:pt x="277241" y="1147864"/>
                </a:moveTo>
                <a:lnTo>
                  <a:pt x="1460" y="804672"/>
                </a:lnTo>
                <a:lnTo>
                  <a:pt x="1460" y="836587"/>
                </a:lnTo>
                <a:lnTo>
                  <a:pt x="261620" y="1161161"/>
                </a:lnTo>
                <a:lnTo>
                  <a:pt x="265557" y="1156436"/>
                </a:lnTo>
                <a:lnTo>
                  <a:pt x="271005" y="1151788"/>
                </a:lnTo>
                <a:lnTo>
                  <a:pt x="277241" y="1147864"/>
                </a:lnTo>
                <a:close/>
              </a:path>
              <a:path w="1289685" h="1880870">
                <a:moveTo>
                  <a:pt x="646049" y="1536128"/>
                </a:moveTo>
                <a:lnTo>
                  <a:pt x="643674" y="1538503"/>
                </a:lnTo>
                <a:lnTo>
                  <a:pt x="112776" y="1862442"/>
                </a:lnTo>
                <a:lnTo>
                  <a:pt x="118237" y="1867115"/>
                </a:lnTo>
                <a:lnTo>
                  <a:pt x="122186" y="1873377"/>
                </a:lnTo>
                <a:lnTo>
                  <a:pt x="122986" y="1880501"/>
                </a:lnTo>
                <a:lnTo>
                  <a:pt x="333959" y="1751825"/>
                </a:lnTo>
                <a:lnTo>
                  <a:pt x="331597" y="1748663"/>
                </a:lnTo>
                <a:lnTo>
                  <a:pt x="331597" y="1743189"/>
                </a:lnTo>
                <a:lnTo>
                  <a:pt x="333108" y="1735734"/>
                </a:lnTo>
                <a:lnTo>
                  <a:pt x="337273" y="1730044"/>
                </a:lnTo>
                <a:lnTo>
                  <a:pt x="343484" y="1726425"/>
                </a:lnTo>
                <a:lnTo>
                  <a:pt x="351155" y="1725142"/>
                </a:lnTo>
                <a:lnTo>
                  <a:pt x="357479" y="1725142"/>
                </a:lnTo>
                <a:lnTo>
                  <a:pt x="362153" y="1728304"/>
                </a:lnTo>
                <a:lnTo>
                  <a:pt x="365315" y="1732191"/>
                </a:lnTo>
                <a:lnTo>
                  <a:pt x="644461" y="1561236"/>
                </a:lnTo>
                <a:lnTo>
                  <a:pt x="641375" y="1557274"/>
                </a:lnTo>
                <a:lnTo>
                  <a:pt x="640575" y="1553387"/>
                </a:lnTo>
                <a:lnTo>
                  <a:pt x="640575" y="1543964"/>
                </a:lnTo>
                <a:lnTo>
                  <a:pt x="643674" y="1539227"/>
                </a:lnTo>
                <a:lnTo>
                  <a:pt x="646049" y="1536128"/>
                </a:lnTo>
                <a:close/>
              </a:path>
              <a:path w="1289685" h="1880870">
                <a:moveTo>
                  <a:pt x="1275524" y="1136840"/>
                </a:moveTo>
                <a:lnTo>
                  <a:pt x="342836" y="1175880"/>
                </a:lnTo>
                <a:lnTo>
                  <a:pt x="344411" y="1180528"/>
                </a:lnTo>
                <a:lnTo>
                  <a:pt x="344411" y="1193063"/>
                </a:lnTo>
                <a:lnTo>
                  <a:pt x="343623" y="1193850"/>
                </a:lnTo>
                <a:lnTo>
                  <a:pt x="343623" y="1196213"/>
                </a:lnTo>
                <a:lnTo>
                  <a:pt x="1266913" y="1157897"/>
                </a:lnTo>
                <a:lnTo>
                  <a:pt x="1274762" y="1157897"/>
                </a:lnTo>
                <a:lnTo>
                  <a:pt x="1273111" y="1150099"/>
                </a:lnTo>
                <a:lnTo>
                  <a:pt x="1274000" y="1145438"/>
                </a:lnTo>
                <a:lnTo>
                  <a:pt x="1274000" y="1142288"/>
                </a:lnTo>
                <a:lnTo>
                  <a:pt x="1275524" y="1136840"/>
                </a:lnTo>
                <a:close/>
              </a:path>
              <a:path w="1289685" h="1880870">
                <a:moveTo>
                  <a:pt x="1283144" y="1172133"/>
                </a:moveTo>
                <a:lnTo>
                  <a:pt x="1279207" y="1168273"/>
                </a:lnTo>
                <a:lnTo>
                  <a:pt x="1274508" y="1158113"/>
                </a:lnTo>
                <a:lnTo>
                  <a:pt x="1266685" y="1158113"/>
                </a:lnTo>
                <a:lnTo>
                  <a:pt x="652208" y="1531937"/>
                </a:lnTo>
                <a:lnTo>
                  <a:pt x="655370" y="1531150"/>
                </a:lnTo>
                <a:lnTo>
                  <a:pt x="667156" y="1531150"/>
                </a:lnTo>
                <a:lnTo>
                  <a:pt x="672617" y="1535861"/>
                </a:lnTo>
                <a:lnTo>
                  <a:pt x="675779" y="1542097"/>
                </a:lnTo>
                <a:lnTo>
                  <a:pt x="1246276" y="1194816"/>
                </a:lnTo>
                <a:lnTo>
                  <a:pt x="1283144" y="1172133"/>
                </a:lnTo>
                <a:close/>
              </a:path>
              <a:path w="1289685" h="1880870">
                <a:moveTo>
                  <a:pt x="1289113" y="1119657"/>
                </a:moveTo>
                <a:lnTo>
                  <a:pt x="0" y="0"/>
                </a:lnTo>
                <a:lnTo>
                  <a:pt x="0" y="25781"/>
                </a:lnTo>
                <a:lnTo>
                  <a:pt x="1275143" y="1133729"/>
                </a:lnTo>
                <a:lnTo>
                  <a:pt x="1278191" y="1128268"/>
                </a:lnTo>
                <a:lnTo>
                  <a:pt x="1282890" y="1122743"/>
                </a:lnTo>
                <a:lnTo>
                  <a:pt x="1289113" y="1119657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bg object 4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44873" y="4974335"/>
            <a:ext cx="95250" cy="94488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00400" y="4945379"/>
            <a:ext cx="94487" cy="92964"/>
          </a:xfrm>
          <a:prstGeom prst="rect">
            <a:avLst/>
          </a:prstGeom>
        </p:spPr>
      </p:pic>
      <p:sp>
        <p:nvSpPr>
          <p:cNvPr id="48" name="bg object 48"/>
          <p:cNvSpPr/>
          <p:nvPr/>
        </p:nvSpPr>
        <p:spPr>
          <a:xfrm>
            <a:off x="4776342" y="4570539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21717" y="0"/>
                </a:moveTo>
                <a:lnTo>
                  <a:pt x="16256" y="0"/>
                </a:lnTo>
                <a:lnTo>
                  <a:pt x="6985" y="0"/>
                </a:lnTo>
                <a:lnTo>
                  <a:pt x="0" y="6210"/>
                </a:lnTo>
                <a:lnTo>
                  <a:pt x="0" y="20180"/>
                </a:lnTo>
                <a:lnTo>
                  <a:pt x="635" y="21755"/>
                </a:lnTo>
                <a:lnTo>
                  <a:pt x="2286" y="27952"/>
                </a:lnTo>
                <a:lnTo>
                  <a:pt x="6985" y="31877"/>
                </a:lnTo>
                <a:lnTo>
                  <a:pt x="13970" y="31877"/>
                </a:lnTo>
                <a:lnTo>
                  <a:pt x="14351" y="31940"/>
                </a:lnTo>
                <a:lnTo>
                  <a:pt x="22606" y="31940"/>
                </a:lnTo>
                <a:lnTo>
                  <a:pt x="30353" y="25209"/>
                </a:lnTo>
                <a:lnTo>
                  <a:pt x="31877" y="17119"/>
                </a:lnTo>
                <a:lnTo>
                  <a:pt x="31877" y="13195"/>
                </a:lnTo>
                <a:lnTo>
                  <a:pt x="31115" y="10121"/>
                </a:lnTo>
                <a:lnTo>
                  <a:pt x="28702" y="6985"/>
                </a:lnTo>
                <a:lnTo>
                  <a:pt x="25654" y="2349"/>
                </a:lnTo>
                <a:lnTo>
                  <a:pt x="2171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bg object 4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12035" y="4148391"/>
            <a:ext cx="66166" cy="66929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1459" y="4203255"/>
            <a:ext cx="91376" cy="91376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266" y="4911915"/>
            <a:ext cx="64701" cy="63880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72539" y="4175759"/>
            <a:ext cx="65404" cy="63944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803019" y="4913439"/>
            <a:ext cx="65405" cy="65468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591939" y="4642103"/>
            <a:ext cx="65405" cy="6400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969128" y="4889055"/>
            <a:ext cx="63754" cy="65405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483102" y="3957828"/>
            <a:ext cx="64770" cy="63944"/>
          </a:xfrm>
          <a:prstGeom prst="rect">
            <a:avLst/>
          </a:prstGeom>
        </p:spPr>
      </p:pic>
      <p:sp>
        <p:nvSpPr>
          <p:cNvPr id="57" name="bg object 57"/>
          <p:cNvSpPr/>
          <p:nvPr/>
        </p:nvSpPr>
        <p:spPr>
          <a:xfrm>
            <a:off x="640143" y="4590288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28181" y="0"/>
                </a:moveTo>
                <a:lnTo>
                  <a:pt x="20929" y="0"/>
                </a:lnTo>
                <a:lnTo>
                  <a:pt x="15316" y="0"/>
                </a:lnTo>
                <a:lnTo>
                  <a:pt x="8064" y="2349"/>
                </a:lnTo>
                <a:lnTo>
                  <a:pt x="6438" y="4699"/>
                </a:lnTo>
                <a:lnTo>
                  <a:pt x="2374" y="7759"/>
                </a:lnTo>
                <a:lnTo>
                  <a:pt x="0" y="12458"/>
                </a:lnTo>
                <a:lnTo>
                  <a:pt x="0" y="22567"/>
                </a:lnTo>
                <a:lnTo>
                  <a:pt x="812" y="27203"/>
                </a:lnTo>
                <a:lnTo>
                  <a:pt x="4000" y="30340"/>
                </a:lnTo>
                <a:lnTo>
                  <a:pt x="7251" y="34963"/>
                </a:lnTo>
                <a:lnTo>
                  <a:pt x="12064" y="38100"/>
                </a:lnTo>
                <a:lnTo>
                  <a:pt x="23367" y="38100"/>
                </a:lnTo>
                <a:lnTo>
                  <a:pt x="27431" y="36537"/>
                </a:lnTo>
                <a:lnTo>
                  <a:pt x="31432" y="34188"/>
                </a:lnTo>
                <a:lnTo>
                  <a:pt x="36309" y="31115"/>
                </a:lnTo>
                <a:lnTo>
                  <a:pt x="39496" y="26416"/>
                </a:lnTo>
                <a:lnTo>
                  <a:pt x="39496" y="17094"/>
                </a:lnTo>
                <a:lnTo>
                  <a:pt x="38684" y="14808"/>
                </a:lnTo>
                <a:lnTo>
                  <a:pt x="37058" y="11671"/>
                </a:lnTo>
                <a:lnTo>
                  <a:pt x="37058" y="10896"/>
                </a:lnTo>
                <a:lnTo>
                  <a:pt x="34683" y="4699"/>
                </a:lnTo>
                <a:lnTo>
                  <a:pt x="2818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332231" y="47838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008" y="0"/>
                </a:moveTo>
                <a:lnTo>
                  <a:pt x="8483" y="0"/>
                </a:lnTo>
                <a:lnTo>
                  <a:pt x="0" y="7645"/>
                </a:lnTo>
                <a:lnTo>
                  <a:pt x="787" y="16687"/>
                </a:lnTo>
                <a:lnTo>
                  <a:pt x="787" y="19875"/>
                </a:lnTo>
                <a:lnTo>
                  <a:pt x="2285" y="26200"/>
                </a:lnTo>
                <a:lnTo>
                  <a:pt x="4635" y="32511"/>
                </a:lnTo>
                <a:lnTo>
                  <a:pt x="10045" y="38099"/>
                </a:lnTo>
                <a:lnTo>
                  <a:pt x="17881" y="38099"/>
                </a:lnTo>
                <a:lnTo>
                  <a:pt x="38036" y="15087"/>
                </a:lnTo>
                <a:lnTo>
                  <a:pt x="36474" y="11175"/>
                </a:lnTo>
                <a:lnTo>
                  <a:pt x="33400" y="7175"/>
                </a:lnTo>
                <a:lnTo>
                  <a:pt x="29489" y="3251"/>
                </a:lnTo>
                <a:lnTo>
                  <a:pt x="25641" y="63"/>
                </a:lnTo>
                <a:lnTo>
                  <a:pt x="19380" y="63"/>
                </a:lnTo>
                <a:lnTo>
                  <a:pt x="1800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872995" y="4837239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19812" y="0"/>
                </a:moveTo>
                <a:lnTo>
                  <a:pt x="12055" y="1138"/>
                </a:lnTo>
                <a:lnTo>
                  <a:pt x="5762" y="4459"/>
                </a:lnTo>
                <a:lnTo>
                  <a:pt x="1541" y="9820"/>
                </a:lnTo>
                <a:lnTo>
                  <a:pt x="0" y="17081"/>
                </a:lnTo>
                <a:lnTo>
                  <a:pt x="1285" y="24709"/>
                </a:lnTo>
                <a:lnTo>
                  <a:pt x="4953" y="30878"/>
                </a:lnTo>
                <a:lnTo>
                  <a:pt x="10715" y="35006"/>
                </a:lnTo>
                <a:lnTo>
                  <a:pt x="18287" y="36512"/>
                </a:lnTo>
                <a:lnTo>
                  <a:pt x="25723" y="35256"/>
                </a:lnTo>
                <a:lnTo>
                  <a:pt x="32051" y="31738"/>
                </a:lnTo>
                <a:lnTo>
                  <a:pt x="36450" y="26338"/>
                </a:lnTo>
                <a:lnTo>
                  <a:pt x="38100" y="19431"/>
                </a:lnTo>
                <a:lnTo>
                  <a:pt x="36796" y="11803"/>
                </a:lnTo>
                <a:lnTo>
                  <a:pt x="33099" y="5634"/>
                </a:lnTo>
                <a:lnTo>
                  <a:pt x="27330" y="1505"/>
                </a:lnTo>
                <a:lnTo>
                  <a:pt x="1981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3842003" y="4712271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4" h="38100">
                <a:moveTo>
                  <a:pt x="25019" y="0"/>
                </a:moveTo>
                <a:lnTo>
                  <a:pt x="20193" y="0"/>
                </a:lnTo>
                <a:lnTo>
                  <a:pt x="18542" y="0"/>
                </a:lnTo>
                <a:lnTo>
                  <a:pt x="11303" y="800"/>
                </a:lnTo>
                <a:lnTo>
                  <a:pt x="4825" y="3911"/>
                </a:lnTo>
                <a:lnTo>
                  <a:pt x="2412" y="10274"/>
                </a:lnTo>
                <a:lnTo>
                  <a:pt x="762" y="11798"/>
                </a:lnTo>
                <a:lnTo>
                  <a:pt x="0" y="14973"/>
                </a:lnTo>
                <a:lnTo>
                  <a:pt x="0" y="22072"/>
                </a:lnTo>
                <a:lnTo>
                  <a:pt x="762" y="24447"/>
                </a:lnTo>
                <a:lnTo>
                  <a:pt x="2412" y="27571"/>
                </a:lnTo>
                <a:lnTo>
                  <a:pt x="4063" y="31546"/>
                </a:lnTo>
                <a:lnTo>
                  <a:pt x="8128" y="34721"/>
                </a:lnTo>
                <a:lnTo>
                  <a:pt x="12192" y="36245"/>
                </a:lnTo>
                <a:lnTo>
                  <a:pt x="14605" y="36245"/>
                </a:lnTo>
                <a:lnTo>
                  <a:pt x="16129" y="37833"/>
                </a:lnTo>
                <a:lnTo>
                  <a:pt x="18542" y="37833"/>
                </a:lnTo>
                <a:lnTo>
                  <a:pt x="19685" y="37972"/>
                </a:lnTo>
                <a:lnTo>
                  <a:pt x="25273" y="37972"/>
                </a:lnTo>
                <a:lnTo>
                  <a:pt x="29463" y="35051"/>
                </a:lnTo>
                <a:lnTo>
                  <a:pt x="33147" y="31546"/>
                </a:lnTo>
                <a:lnTo>
                  <a:pt x="35560" y="29946"/>
                </a:lnTo>
                <a:lnTo>
                  <a:pt x="36322" y="27571"/>
                </a:lnTo>
                <a:lnTo>
                  <a:pt x="37211" y="24447"/>
                </a:lnTo>
                <a:lnTo>
                  <a:pt x="37211" y="22859"/>
                </a:lnTo>
                <a:lnTo>
                  <a:pt x="38862" y="22072"/>
                </a:lnTo>
                <a:lnTo>
                  <a:pt x="38862" y="19684"/>
                </a:lnTo>
                <a:lnTo>
                  <a:pt x="39624" y="14185"/>
                </a:lnTo>
                <a:lnTo>
                  <a:pt x="36322" y="8686"/>
                </a:lnTo>
                <a:lnTo>
                  <a:pt x="32385" y="4711"/>
                </a:lnTo>
                <a:lnTo>
                  <a:pt x="29083" y="2324"/>
                </a:lnTo>
                <a:lnTo>
                  <a:pt x="2501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639061" y="4657344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18414" y="0"/>
                </a:moveTo>
                <a:lnTo>
                  <a:pt x="13588" y="0"/>
                </a:lnTo>
                <a:lnTo>
                  <a:pt x="9651" y="1650"/>
                </a:lnTo>
                <a:lnTo>
                  <a:pt x="2412" y="8864"/>
                </a:lnTo>
                <a:lnTo>
                  <a:pt x="0" y="12826"/>
                </a:lnTo>
                <a:lnTo>
                  <a:pt x="0" y="18326"/>
                </a:lnTo>
                <a:lnTo>
                  <a:pt x="20065" y="38099"/>
                </a:lnTo>
                <a:lnTo>
                  <a:pt x="30099" y="38099"/>
                </a:lnTo>
                <a:lnTo>
                  <a:pt x="37337" y="31292"/>
                </a:lnTo>
                <a:lnTo>
                  <a:pt x="38862" y="23088"/>
                </a:lnTo>
                <a:lnTo>
                  <a:pt x="38862" y="19913"/>
                </a:lnTo>
                <a:lnTo>
                  <a:pt x="1841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086611" y="5123751"/>
            <a:ext cx="36830" cy="18415"/>
          </a:xfrm>
          <a:custGeom>
            <a:avLst/>
            <a:gdLst/>
            <a:ahLst/>
            <a:cxnLst/>
            <a:rect l="l" t="t" r="r" b="b"/>
            <a:pathLst>
              <a:path w="36830" h="18414">
                <a:moveTo>
                  <a:pt x="28752" y="0"/>
                </a:moveTo>
                <a:lnTo>
                  <a:pt x="19431" y="0"/>
                </a:lnTo>
                <a:lnTo>
                  <a:pt x="11803" y="1219"/>
                </a:lnTo>
                <a:lnTo>
                  <a:pt x="5634" y="4643"/>
                </a:lnTo>
                <a:lnTo>
                  <a:pt x="1505" y="9919"/>
                </a:lnTo>
                <a:lnTo>
                  <a:pt x="0" y="16694"/>
                </a:lnTo>
                <a:lnTo>
                  <a:pt x="0" y="18160"/>
                </a:lnTo>
                <a:lnTo>
                  <a:pt x="36512" y="18160"/>
                </a:lnTo>
                <a:lnTo>
                  <a:pt x="36512" y="8347"/>
                </a:lnTo>
                <a:lnTo>
                  <a:pt x="2875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860930" y="450348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30" h="36829">
                <a:moveTo>
                  <a:pt x="28575" y="0"/>
                </a:moveTo>
                <a:lnTo>
                  <a:pt x="19304" y="0"/>
                </a:lnTo>
                <a:lnTo>
                  <a:pt x="11733" y="1136"/>
                </a:lnTo>
                <a:lnTo>
                  <a:pt x="5603" y="4451"/>
                </a:lnTo>
                <a:lnTo>
                  <a:pt x="1498" y="9804"/>
                </a:lnTo>
                <a:lnTo>
                  <a:pt x="0" y="17056"/>
                </a:lnTo>
                <a:lnTo>
                  <a:pt x="0" y="25577"/>
                </a:lnTo>
                <a:lnTo>
                  <a:pt x="4571" y="32537"/>
                </a:lnTo>
                <a:lnTo>
                  <a:pt x="11556" y="35598"/>
                </a:lnTo>
                <a:lnTo>
                  <a:pt x="13081" y="35598"/>
                </a:lnTo>
                <a:lnTo>
                  <a:pt x="15493" y="36385"/>
                </a:lnTo>
                <a:lnTo>
                  <a:pt x="17018" y="36385"/>
                </a:lnTo>
                <a:lnTo>
                  <a:pt x="17525" y="36448"/>
                </a:lnTo>
                <a:lnTo>
                  <a:pt x="27939" y="36448"/>
                </a:lnTo>
                <a:lnTo>
                  <a:pt x="36321" y="28968"/>
                </a:lnTo>
                <a:lnTo>
                  <a:pt x="36321" y="17056"/>
                </a:lnTo>
                <a:lnTo>
                  <a:pt x="35560" y="7746"/>
                </a:lnTo>
                <a:lnTo>
                  <a:pt x="2857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724661"/>
            <a:ext cx="868171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368" y="0"/>
            <a:ext cx="132524" cy="15849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44068" y="195071"/>
            <a:ext cx="467995" cy="832485"/>
          </a:xfrm>
          <a:custGeom>
            <a:avLst/>
            <a:gdLst/>
            <a:ahLst/>
            <a:cxnLst/>
            <a:rect l="l" t="t" r="r" b="b"/>
            <a:pathLst>
              <a:path w="467994" h="832485">
                <a:moveTo>
                  <a:pt x="336804" y="815975"/>
                </a:moveTo>
                <a:lnTo>
                  <a:pt x="1397" y="812292"/>
                </a:lnTo>
                <a:lnTo>
                  <a:pt x="2794" y="818261"/>
                </a:lnTo>
                <a:lnTo>
                  <a:pt x="1397" y="824103"/>
                </a:lnTo>
                <a:lnTo>
                  <a:pt x="0" y="828421"/>
                </a:lnTo>
                <a:lnTo>
                  <a:pt x="335407" y="832104"/>
                </a:lnTo>
                <a:lnTo>
                  <a:pt x="334010" y="831342"/>
                </a:lnTo>
                <a:lnTo>
                  <a:pt x="334010" y="830580"/>
                </a:lnTo>
                <a:lnTo>
                  <a:pt x="333311" y="829945"/>
                </a:lnTo>
                <a:lnTo>
                  <a:pt x="332613" y="824738"/>
                </a:lnTo>
                <a:lnTo>
                  <a:pt x="333311" y="819658"/>
                </a:lnTo>
                <a:lnTo>
                  <a:pt x="336804" y="815975"/>
                </a:lnTo>
                <a:close/>
              </a:path>
              <a:path w="467994" h="832485">
                <a:moveTo>
                  <a:pt x="467804" y="2032"/>
                </a:moveTo>
                <a:lnTo>
                  <a:pt x="463677" y="1397"/>
                </a:lnTo>
                <a:lnTo>
                  <a:pt x="451866" y="0"/>
                </a:lnTo>
                <a:lnTo>
                  <a:pt x="336867" y="816864"/>
                </a:lnTo>
                <a:lnTo>
                  <a:pt x="338899" y="816229"/>
                </a:lnTo>
                <a:lnTo>
                  <a:pt x="339598" y="814832"/>
                </a:lnTo>
                <a:lnTo>
                  <a:pt x="341693" y="814832"/>
                </a:lnTo>
                <a:lnTo>
                  <a:pt x="343319" y="813943"/>
                </a:lnTo>
                <a:lnTo>
                  <a:pt x="344893" y="813562"/>
                </a:lnTo>
                <a:lnTo>
                  <a:pt x="348564" y="813562"/>
                </a:lnTo>
                <a:lnTo>
                  <a:pt x="350710" y="814451"/>
                </a:lnTo>
                <a:lnTo>
                  <a:pt x="352806" y="816229"/>
                </a:lnTo>
                <a:lnTo>
                  <a:pt x="467804" y="2032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95" y="1523"/>
            <a:ext cx="158369" cy="14020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0"/>
            <a:ext cx="814069" cy="1336675"/>
          </a:xfrm>
          <a:custGeom>
            <a:avLst/>
            <a:gdLst/>
            <a:ahLst/>
            <a:cxnLst/>
            <a:rect l="l" t="t" r="r" b="b"/>
            <a:pathLst>
              <a:path w="814069" h="1336675">
                <a:moveTo>
                  <a:pt x="51752" y="779272"/>
                </a:moveTo>
                <a:lnTo>
                  <a:pt x="46875" y="779272"/>
                </a:lnTo>
                <a:lnTo>
                  <a:pt x="41300" y="775843"/>
                </a:lnTo>
                <a:lnTo>
                  <a:pt x="38468" y="769620"/>
                </a:lnTo>
                <a:lnTo>
                  <a:pt x="0" y="803148"/>
                </a:lnTo>
                <a:lnTo>
                  <a:pt x="0" y="824484"/>
                </a:lnTo>
                <a:lnTo>
                  <a:pt x="51752" y="779272"/>
                </a:lnTo>
                <a:close/>
              </a:path>
              <a:path w="814069" h="1336675">
                <a:moveTo>
                  <a:pt x="248348" y="986790"/>
                </a:moveTo>
                <a:lnTo>
                  <a:pt x="66763" y="766572"/>
                </a:lnTo>
                <a:lnTo>
                  <a:pt x="65366" y="772160"/>
                </a:lnTo>
                <a:lnTo>
                  <a:pt x="61950" y="776986"/>
                </a:lnTo>
                <a:lnTo>
                  <a:pt x="56388" y="779018"/>
                </a:lnTo>
                <a:lnTo>
                  <a:pt x="235940" y="995172"/>
                </a:lnTo>
                <a:lnTo>
                  <a:pt x="238036" y="991743"/>
                </a:lnTo>
                <a:lnTo>
                  <a:pt x="242849" y="988187"/>
                </a:lnTo>
                <a:lnTo>
                  <a:pt x="247713" y="986790"/>
                </a:lnTo>
                <a:lnTo>
                  <a:pt x="248348" y="986790"/>
                </a:lnTo>
                <a:close/>
              </a:path>
              <a:path w="814069" h="1336675">
                <a:moveTo>
                  <a:pt x="432816" y="385953"/>
                </a:moveTo>
                <a:lnTo>
                  <a:pt x="428637" y="383159"/>
                </a:lnTo>
                <a:lnTo>
                  <a:pt x="421716" y="374904"/>
                </a:lnTo>
                <a:lnTo>
                  <a:pt x="57785" y="747293"/>
                </a:lnTo>
                <a:lnTo>
                  <a:pt x="57150" y="745998"/>
                </a:lnTo>
                <a:lnTo>
                  <a:pt x="0" y="644652"/>
                </a:lnTo>
                <a:lnTo>
                  <a:pt x="0" y="677037"/>
                </a:lnTo>
                <a:lnTo>
                  <a:pt x="41859" y="752856"/>
                </a:lnTo>
                <a:lnTo>
                  <a:pt x="43916" y="751459"/>
                </a:lnTo>
                <a:lnTo>
                  <a:pt x="45313" y="750824"/>
                </a:lnTo>
                <a:lnTo>
                  <a:pt x="48133" y="749427"/>
                </a:lnTo>
                <a:lnTo>
                  <a:pt x="49822" y="749046"/>
                </a:lnTo>
                <a:lnTo>
                  <a:pt x="51587" y="748919"/>
                </a:lnTo>
                <a:lnTo>
                  <a:pt x="54914" y="748919"/>
                </a:lnTo>
                <a:lnTo>
                  <a:pt x="56502" y="749046"/>
                </a:lnTo>
                <a:lnTo>
                  <a:pt x="56832" y="749147"/>
                </a:lnTo>
                <a:lnTo>
                  <a:pt x="57073" y="749427"/>
                </a:lnTo>
                <a:lnTo>
                  <a:pt x="57073" y="752094"/>
                </a:lnTo>
                <a:lnTo>
                  <a:pt x="61963" y="752856"/>
                </a:lnTo>
                <a:lnTo>
                  <a:pt x="65392" y="756285"/>
                </a:lnTo>
                <a:lnTo>
                  <a:pt x="66090" y="760476"/>
                </a:lnTo>
                <a:lnTo>
                  <a:pt x="432816" y="385953"/>
                </a:lnTo>
                <a:close/>
              </a:path>
              <a:path w="814069" h="1336675">
                <a:moveTo>
                  <a:pt x="458660" y="318643"/>
                </a:moveTo>
                <a:lnTo>
                  <a:pt x="458546" y="317754"/>
                </a:lnTo>
                <a:lnTo>
                  <a:pt x="419239" y="1524"/>
                </a:lnTo>
                <a:lnTo>
                  <a:pt x="402399" y="1524"/>
                </a:lnTo>
                <a:lnTo>
                  <a:pt x="441756" y="320040"/>
                </a:lnTo>
                <a:lnTo>
                  <a:pt x="445071" y="318389"/>
                </a:lnTo>
                <a:lnTo>
                  <a:pt x="448386" y="317754"/>
                </a:lnTo>
                <a:lnTo>
                  <a:pt x="453999" y="317754"/>
                </a:lnTo>
                <a:lnTo>
                  <a:pt x="456361" y="318135"/>
                </a:lnTo>
                <a:lnTo>
                  <a:pt x="458660" y="318643"/>
                </a:lnTo>
                <a:close/>
              </a:path>
              <a:path w="814069" h="1336675">
                <a:moveTo>
                  <a:pt x="499808" y="1021842"/>
                </a:moveTo>
                <a:lnTo>
                  <a:pt x="498475" y="1021842"/>
                </a:lnTo>
                <a:lnTo>
                  <a:pt x="498475" y="1021207"/>
                </a:lnTo>
                <a:lnTo>
                  <a:pt x="497065" y="1015365"/>
                </a:lnTo>
                <a:lnTo>
                  <a:pt x="497065" y="1011174"/>
                </a:lnTo>
                <a:lnTo>
                  <a:pt x="497776" y="1005459"/>
                </a:lnTo>
                <a:lnTo>
                  <a:pt x="278892" y="999744"/>
                </a:lnTo>
                <a:lnTo>
                  <a:pt x="279590" y="1000506"/>
                </a:lnTo>
                <a:lnTo>
                  <a:pt x="279590" y="1001903"/>
                </a:lnTo>
                <a:lnTo>
                  <a:pt x="281698" y="1007618"/>
                </a:lnTo>
                <a:lnTo>
                  <a:pt x="281698" y="1011936"/>
                </a:lnTo>
                <a:lnTo>
                  <a:pt x="280987" y="1016127"/>
                </a:lnTo>
                <a:lnTo>
                  <a:pt x="499808" y="1022604"/>
                </a:lnTo>
                <a:lnTo>
                  <a:pt x="499808" y="1021842"/>
                </a:lnTo>
                <a:close/>
              </a:path>
              <a:path w="814069" h="1336675">
                <a:moveTo>
                  <a:pt x="542544" y="1325499"/>
                </a:moveTo>
                <a:lnTo>
                  <a:pt x="279311" y="1021080"/>
                </a:lnTo>
                <a:lnTo>
                  <a:pt x="276580" y="1025906"/>
                </a:lnTo>
                <a:lnTo>
                  <a:pt x="273100" y="1029335"/>
                </a:lnTo>
                <a:lnTo>
                  <a:pt x="268287" y="1032129"/>
                </a:lnTo>
                <a:lnTo>
                  <a:pt x="531456" y="1336548"/>
                </a:lnTo>
                <a:lnTo>
                  <a:pt x="534250" y="1332357"/>
                </a:lnTo>
                <a:lnTo>
                  <a:pt x="538365" y="1328293"/>
                </a:lnTo>
                <a:lnTo>
                  <a:pt x="542544" y="1325499"/>
                </a:lnTo>
                <a:close/>
              </a:path>
              <a:path w="814069" h="1336675">
                <a:moveTo>
                  <a:pt x="565404" y="1320038"/>
                </a:moveTo>
                <a:lnTo>
                  <a:pt x="534416" y="1034796"/>
                </a:lnTo>
                <a:lnTo>
                  <a:pt x="533704" y="1035558"/>
                </a:lnTo>
                <a:lnTo>
                  <a:pt x="531583" y="1036193"/>
                </a:lnTo>
                <a:lnTo>
                  <a:pt x="530872" y="1036193"/>
                </a:lnTo>
                <a:lnTo>
                  <a:pt x="528205" y="1037590"/>
                </a:lnTo>
                <a:lnTo>
                  <a:pt x="525259" y="1037971"/>
                </a:lnTo>
                <a:lnTo>
                  <a:pt x="519518" y="1037844"/>
                </a:lnTo>
                <a:lnTo>
                  <a:pt x="518223" y="1037590"/>
                </a:lnTo>
                <a:lnTo>
                  <a:pt x="549198" y="1322832"/>
                </a:lnTo>
                <a:lnTo>
                  <a:pt x="549910" y="1322832"/>
                </a:lnTo>
                <a:lnTo>
                  <a:pt x="551268" y="1322070"/>
                </a:lnTo>
                <a:lnTo>
                  <a:pt x="551980" y="1322070"/>
                </a:lnTo>
                <a:lnTo>
                  <a:pt x="556234" y="1320038"/>
                </a:lnTo>
                <a:lnTo>
                  <a:pt x="565404" y="1320038"/>
                </a:lnTo>
                <a:close/>
              </a:path>
              <a:path w="814069" h="1336675">
                <a:moveTo>
                  <a:pt x="813816" y="0"/>
                </a:moveTo>
                <a:lnTo>
                  <a:pt x="791057" y="0"/>
                </a:lnTo>
                <a:lnTo>
                  <a:pt x="472440" y="324231"/>
                </a:lnTo>
                <a:lnTo>
                  <a:pt x="476605" y="326898"/>
                </a:lnTo>
                <a:lnTo>
                  <a:pt x="480720" y="330454"/>
                </a:lnTo>
                <a:lnTo>
                  <a:pt x="483501" y="335280"/>
                </a:lnTo>
                <a:lnTo>
                  <a:pt x="813816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6424" y="1319783"/>
            <a:ext cx="74279" cy="7315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9543" y="121920"/>
            <a:ext cx="73698" cy="7467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027" y="316991"/>
            <a:ext cx="71879" cy="74675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35052" y="0"/>
            <a:ext cx="870585" cy="1039494"/>
          </a:xfrm>
          <a:custGeom>
            <a:avLst/>
            <a:gdLst/>
            <a:ahLst/>
            <a:cxnLst/>
            <a:rect l="l" t="t" r="r" b="b"/>
            <a:pathLst>
              <a:path w="870585" h="1039494">
                <a:moveTo>
                  <a:pt x="31940" y="761873"/>
                </a:moveTo>
                <a:lnTo>
                  <a:pt x="30568" y="759841"/>
                </a:lnTo>
                <a:lnTo>
                  <a:pt x="29197" y="755777"/>
                </a:lnTo>
                <a:lnTo>
                  <a:pt x="25831" y="752348"/>
                </a:lnTo>
                <a:lnTo>
                  <a:pt x="21729" y="750316"/>
                </a:lnTo>
                <a:lnTo>
                  <a:pt x="20421" y="749935"/>
                </a:lnTo>
                <a:lnTo>
                  <a:pt x="18872" y="749808"/>
                </a:lnTo>
                <a:lnTo>
                  <a:pt x="15621" y="749808"/>
                </a:lnTo>
                <a:lnTo>
                  <a:pt x="13970" y="749935"/>
                </a:lnTo>
                <a:lnTo>
                  <a:pt x="12255" y="750316"/>
                </a:lnTo>
                <a:lnTo>
                  <a:pt x="9525" y="751713"/>
                </a:lnTo>
                <a:lnTo>
                  <a:pt x="8153" y="752348"/>
                </a:lnTo>
                <a:lnTo>
                  <a:pt x="6159" y="753745"/>
                </a:lnTo>
                <a:lnTo>
                  <a:pt x="2044" y="757047"/>
                </a:lnTo>
                <a:lnTo>
                  <a:pt x="0" y="763270"/>
                </a:lnTo>
                <a:lnTo>
                  <a:pt x="2730" y="768604"/>
                </a:lnTo>
                <a:lnTo>
                  <a:pt x="2730" y="769239"/>
                </a:lnTo>
                <a:lnTo>
                  <a:pt x="5473" y="775335"/>
                </a:lnTo>
                <a:lnTo>
                  <a:pt x="10210" y="778764"/>
                </a:lnTo>
                <a:lnTo>
                  <a:pt x="15621" y="778764"/>
                </a:lnTo>
                <a:lnTo>
                  <a:pt x="19050" y="778764"/>
                </a:lnTo>
                <a:lnTo>
                  <a:pt x="20421" y="777367"/>
                </a:lnTo>
                <a:lnTo>
                  <a:pt x="27203" y="776097"/>
                </a:lnTo>
                <a:lnTo>
                  <a:pt x="31940" y="771906"/>
                </a:lnTo>
                <a:lnTo>
                  <a:pt x="31940" y="761873"/>
                </a:lnTo>
                <a:close/>
              </a:path>
              <a:path w="870585" h="1039494">
                <a:moveTo>
                  <a:pt x="246888" y="1007364"/>
                </a:moveTo>
                <a:lnTo>
                  <a:pt x="244830" y="1002538"/>
                </a:lnTo>
                <a:lnTo>
                  <a:pt x="244830" y="1001903"/>
                </a:lnTo>
                <a:lnTo>
                  <a:pt x="244144" y="1001903"/>
                </a:lnTo>
                <a:lnTo>
                  <a:pt x="244144" y="1001268"/>
                </a:lnTo>
                <a:lnTo>
                  <a:pt x="240614" y="994765"/>
                </a:lnTo>
                <a:lnTo>
                  <a:pt x="235305" y="989990"/>
                </a:lnTo>
                <a:lnTo>
                  <a:pt x="228752" y="987044"/>
                </a:lnTo>
                <a:lnTo>
                  <a:pt x="221462" y="986028"/>
                </a:lnTo>
                <a:lnTo>
                  <a:pt x="219062" y="986028"/>
                </a:lnTo>
                <a:lnTo>
                  <a:pt x="216598" y="986409"/>
                </a:lnTo>
                <a:lnTo>
                  <a:pt x="214134" y="987044"/>
                </a:lnTo>
                <a:lnTo>
                  <a:pt x="213512" y="987044"/>
                </a:lnTo>
                <a:lnTo>
                  <a:pt x="208699" y="988441"/>
                </a:lnTo>
                <a:lnTo>
                  <a:pt x="203949" y="991108"/>
                </a:lnTo>
                <a:lnTo>
                  <a:pt x="201879" y="995172"/>
                </a:lnTo>
                <a:lnTo>
                  <a:pt x="196443" y="1001268"/>
                </a:lnTo>
                <a:lnTo>
                  <a:pt x="221005" y="1034796"/>
                </a:lnTo>
                <a:lnTo>
                  <a:pt x="223926" y="1034796"/>
                </a:lnTo>
                <a:lnTo>
                  <a:pt x="226910" y="1034161"/>
                </a:lnTo>
                <a:lnTo>
                  <a:pt x="229831" y="1033018"/>
                </a:lnTo>
                <a:lnTo>
                  <a:pt x="231203" y="1032256"/>
                </a:lnTo>
                <a:lnTo>
                  <a:pt x="232575" y="1032256"/>
                </a:lnTo>
                <a:lnTo>
                  <a:pt x="233260" y="1031621"/>
                </a:lnTo>
                <a:lnTo>
                  <a:pt x="238010" y="1030224"/>
                </a:lnTo>
                <a:lnTo>
                  <a:pt x="241452" y="1025525"/>
                </a:lnTo>
                <a:lnTo>
                  <a:pt x="244144" y="1021588"/>
                </a:lnTo>
                <a:lnTo>
                  <a:pt x="244830" y="1019429"/>
                </a:lnTo>
                <a:lnTo>
                  <a:pt x="244830" y="1018159"/>
                </a:lnTo>
                <a:lnTo>
                  <a:pt x="246202" y="1016127"/>
                </a:lnTo>
                <a:lnTo>
                  <a:pt x="246888" y="1012063"/>
                </a:lnTo>
                <a:lnTo>
                  <a:pt x="246888" y="1007364"/>
                </a:lnTo>
                <a:close/>
              </a:path>
              <a:path w="870585" h="1039494">
                <a:moveTo>
                  <a:pt x="513588" y="1013206"/>
                </a:moveTo>
                <a:lnTo>
                  <a:pt x="512889" y="1007618"/>
                </a:lnTo>
                <a:lnTo>
                  <a:pt x="512889" y="1005586"/>
                </a:lnTo>
                <a:lnTo>
                  <a:pt x="511505" y="1004824"/>
                </a:lnTo>
                <a:lnTo>
                  <a:pt x="509409" y="996569"/>
                </a:lnTo>
                <a:lnTo>
                  <a:pt x="502513" y="990981"/>
                </a:lnTo>
                <a:lnTo>
                  <a:pt x="494233" y="988822"/>
                </a:lnTo>
                <a:lnTo>
                  <a:pt x="492264" y="987933"/>
                </a:lnTo>
                <a:lnTo>
                  <a:pt x="490118" y="987552"/>
                </a:lnTo>
                <a:lnTo>
                  <a:pt x="484898" y="987552"/>
                </a:lnTo>
                <a:lnTo>
                  <a:pt x="481888" y="988314"/>
                </a:lnTo>
                <a:lnTo>
                  <a:pt x="479107" y="989584"/>
                </a:lnTo>
                <a:lnTo>
                  <a:pt x="478409" y="989584"/>
                </a:lnTo>
                <a:lnTo>
                  <a:pt x="470115" y="992251"/>
                </a:lnTo>
                <a:lnTo>
                  <a:pt x="464553" y="999363"/>
                </a:lnTo>
                <a:lnTo>
                  <a:pt x="462521" y="1006983"/>
                </a:lnTo>
                <a:lnTo>
                  <a:pt x="461835" y="1011174"/>
                </a:lnTo>
                <a:lnTo>
                  <a:pt x="461835" y="1016762"/>
                </a:lnTo>
                <a:lnTo>
                  <a:pt x="463219" y="1021588"/>
                </a:lnTo>
                <a:lnTo>
                  <a:pt x="463219" y="1022223"/>
                </a:lnTo>
                <a:lnTo>
                  <a:pt x="464553" y="1022223"/>
                </a:lnTo>
                <a:lnTo>
                  <a:pt x="464553" y="1023620"/>
                </a:lnTo>
                <a:lnTo>
                  <a:pt x="468033" y="1032002"/>
                </a:lnTo>
                <a:lnTo>
                  <a:pt x="475627" y="1038352"/>
                </a:lnTo>
                <a:lnTo>
                  <a:pt x="483908" y="1038987"/>
                </a:lnTo>
                <a:lnTo>
                  <a:pt x="484898" y="1039241"/>
                </a:lnTo>
                <a:lnTo>
                  <a:pt x="486054" y="1039368"/>
                </a:lnTo>
                <a:lnTo>
                  <a:pt x="487210" y="1039368"/>
                </a:lnTo>
                <a:lnTo>
                  <a:pt x="490118" y="1039368"/>
                </a:lnTo>
                <a:lnTo>
                  <a:pt x="496316" y="1038352"/>
                </a:lnTo>
                <a:lnTo>
                  <a:pt x="497713" y="1037590"/>
                </a:lnTo>
                <a:lnTo>
                  <a:pt x="499097" y="1037590"/>
                </a:lnTo>
                <a:lnTo>
                  <a:pt x="499795" y="1036320"/>
                </a:lnTo>
                <a:lnTo>
                  <a:pt x="504609" y="1034161"/>
                </a:lnTo>
                <a:lnTo>
                  <a:pt x="508076" y="1029335"/>
                </a:lnTo>
                <a:lnTo>
                  <a:pt x="510806" y="1024382"/>
                </a:lnTo>
                <a:lnTo>
                  <a:pt x="512889" y="1018794"/>
                </a:lnTo>
                <a:lnTo>
                  <a:pt x="513588" y="1013206"/>
                </a:lnTo>
                <a:close/>
              </a:path>
              <a:path w="870585" h="1039494">
                <a:moveTo>
                  <a:pt x="793673" y="0"/>
                </a:moveTo>
                <a:lnTo>
                  <a:pt x="792518" y="0"/>
                </a:lnTo>
                <a:lnTo>
                  <a:pt x="792683" y="1143"/>
                </a:lnTo>
                <a:lnTo>
                  <a:pt x="792835" y="1524"/>
                </a:lnTo>
                <a:lnTo>
                  <a:pt x="793330" y="1524"/>
                </a:lnTo>
                <a:lnTo>
                  <a:pt x="793673" y="0"/>
                </a:lnTo>
                <a:close/>
              </a:path>
              <a:path w="870585" h="1039494">
                <a:moveTo>
                  <a:pt x="870140" y="1022604"/>
                </a:moveTo>
                <a:lnTo>
                  <a:pt x="868070" y="1015365"/>
                </a:lnTo>
                <a:lnTo>
                  <a:pt x="866648" y="1013206"/>
                </a:lnTo>
                <a:lnTo>
                  <a:pt x="865225" y="1010285"/>
                </a:lnTo>
                <a:lnTo>
                  <a:pt x="862393" y="1008888"/>
                </a:lnTo>
                <a:lnTo>
                  <a:pt x="860259" y="1007999"/>
                </a:lnTo>
                <a:lnTo>
                  <a:pt x="858062" y="1007364"/>
                </a:lnTo>
                <a:lnTo>
                  <a:pt x="854278" y="1007364"/>
                </a:lnTo>
                <a:lnTo>
                  <a:pt x="852741" y="1007618"/>
                </a:lnTo>
                <a:lnTo>
                  <a:pt x="851141" y="1008126"/>
                </a:lnTo>
                <a:lnTo>
                  <a:pt x="849007" y="1009650"/>
                </a:lnTo>
                <a:lnTo>
                  <a:pt x="847585" y="1010285"/>
                </a:lnTo>
                <a:lnTo>
                  <a:pt x="846226" y="1011047"/>
                </a:lnTo>
                <a:lnTo>
                  <a:pt x="842670" y="1014603"/>
                </a:lnTo>
                <a:lnTo>
                  <a:pt x="841248" y="1019683"/>
                </a:lnTo>
                <a:lnTo>
                  <a:pt x="842670" y="1024763"/>
                </a:lnTo>
                <a:lnTo>
                  <a:pt x="842670" y="1025525"/>
                </a:lnTo>
                <a:lnTo>
                  <a:pt x="844092" y="1026287"/>
                </a:lnTo>
                <a:lnTo>
                  <a:pt x="844804" y="1026922"/>
                </a:lnTo>
                <a:lnTo>
                  <a:pt x="847471" y="1031367"/>
                </a:lnTo>
                <a:lnTo>
                  <a:pt x="851014" y="1033272"/>
                </a:lnTo>
                <a:lnTo>
                  <a:pt x="855345" y="1033272"/>
                </a:lnTo>
                <a:lnTo>
                  <a:pt x="856703" y="1033272"/>
                </a:lnTo>
                <a:lnTo>
                  <a:pt x="858126" y="1033145"/>
                </a:lnTo>
                <a:lnTo>
                  <a:pt x="859599" y="1032764"/>
                </a:lnTo>
                <a:lnTo>
                  <a:pt x="866648" y="1029843"/>
                </a:lnTo>
                <a:lnTo>
                  <a:pt x="870140" y="1022604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49580" y="390143"/>
            <a:ext cx="79375" cy="599440"/>
          </a:xfrm>
          <a:custGeom>
            <a:avLst/>
            <a:gdLst/>
            <a:ahLst/>
            <a:cxnLst/>
            <a:rect l="l" t="t" r="r" b="b"/>
            <a:pathLst>
              <a:path w="79375" h="599440">
                <a:moveTo>
                  <a:pt x="15849" y="0"/>
                </a:moveTo>
                <a:lnTo>
                  <a:pt x="11747" y="1523"/>
                </a:lnTo>
                <a:lnTo>
                  <a:pt x="7988" y="2285"/>
                </a:lnTo>
                <a:lnTo>
                  <a:pt x="26" y="2285"/>
                </a:lnTo>
                <a:lnTo>
                  <a:pt x="63398" y="598931"/>
                </a:lnTo>
                <a:lnTo>
                  <a:pt x="64096" y="598931"/>
                </a:lnTo>
                <a:lnTo>
                  <a:pt x="67094" y="597534"/>
                </a:lnTo>
                <a:lnTo>
                  <a:pt x="70459" y="597153"/>
                </a:lnTo>
                <a:lnTo>
                  <a:pt x="79144" y="597153"/>
                </a:lnTo>
                <a:lnTo>
                  <a:pt x="16091" y="2285"/>
                </a:lnTo>
                <a:lnTo>
                  <a:pt x="1384" y="2285"/>
                </a:lnTo>
                <a:lnTo>
                  <a:pt x="0" y="2031"/>
                </a:lnTo>
                <a:lnTo>
                  <a:pt x="16064" y="2031"/>
                </a:lnTo>
                <a:lnTo>
                  <a:pt x="15849" y="0"/>
                </a:lnTo>
                <a:close/>
              </a:path>
              <a:path w="79375" h="599440">
                <a:moveTo>
                  <a:pt x="79144" y="597153"/>
                </a:moveTo>
                <a:lnTo>
                  <a:pt x="75603" y="597153"/>
                </a:lnTo>
                <a:lnTo>
                  <a:pt x="77457" y="597280"/>
                </a:lnTo>
                <a:lnTo>
                  <a:pt x="79184" y="597534"/>
                </a:lnTo>
                <a:lnTo>
                  <a:pt x="79144" y="597153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72043" y="0"/>
            <a:ext cx="132587" cy="158496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8132064" y="195071"/>
            <a:ext cx="467995" cy="832485"/>
          </a:xfrm>
          <a:custGeom>
            <a:avLst/>
            <a:gdLst/>
            <a:ahLst/>
            <a:cxnLst/>
            <a:rect l="l" t="t" r="r" b="b"/>
            <a:pathLst>
              <a:path w="467995" h="832485">
                <a:moveTo>
                  <a:pt x="131064" y="816864"/>
                </a:moveTo>
                <a:lnTo>
                  <a:pt x="16002" y="0"/>
                </a:lnTo>
                <a:lnTo>
                  <a:pt x="0" y="2032"/>
                </a:lnTo>
                <a:lnTo>
                  <a:pt x="115062" y="816229"/>
                </a:lnTo>
                <a:lnTo>
                  <a:pt x="117094" y="814451"/>
                </a:lnTo>
                <a:lnTo>
                  <a:pt x="119253" y="813562"/>
                </a:lnTo>
                <a:lnTo>
                  <a:pt x="122936" y="813562"/>
                </a:lnTo>
                <a:lnTo>
                  <a:pt x="124587" y="813943"/>
                </a:lnTo>
                <a:lnTo>
                  <a:pt x="126238" y="814832"/>
                </a:lnTo>
                <a:lnTo>
                  <a:pt x="128270" y="814832"/>
                </a:lnTo>
                <a:lnTo>
                  <a:pt x="128905" y="816229"/>
                </a:lnTo>
                <a:lnTo>
                  <a:pt x="131064" y="816864"/>
                </a:lnTo>
                <a:close/>
              </a:path>
              <a:path w="467995" h="832485">
                <a:moveTo>
                  <a:pt x="467868" y="828421"/>
                </a:moveTo>
                <a:lnTo>
                  <a:pt x="466471" y="824103"/>
                </a:lnTo>
                <a:lnTo>
                  <a:pt x="465074" y="818261"/>
                </a:lnTo>
                <a:lnTo>
                  <a:pt x="466471" y="812292"/>
                </a:lnTo>
                <a:lnTo>
                  <a:pt x="131064" y="815975"/>
                </a:lnTo>
                <a:lnTo>
                  <a:pt x="134493" y="819658"/>
                </a:lnTo>
                <a:lnTo>
                  <a:pt x="135255" y="824738"/>
                </a:lnTo>
                <a:lnTo>
                  <a:pt x="134493" y="829945"/>
                </a:lnTo>
                <a:lnTo>
                  <a:pt x="133858" y="830580"/>
                </a:lnTo>
                <a:lnTo>
                  <a:pt x="133858" y="831342"/>
                </a:lnTo>
                <a:lnTo>
                  <a:pt x="132461" y="832104"/>
                </a:lnTo>
                <a:lnTo>
                  <a:pt x="467868" y="828421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57971" y="1523"/>
            <a:ext cx="158496" cy="140208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8330184" y="0"/>
            <a:ext cx="814069" cy="1336675"/>
          </a:xfrm>
          <a:custGeom>
            <a:avLst/>
            <a:gdLst/>
            <a:ahLst/>
            <a:cxnLst/>
            <a:rect l="l" t="t" r="r" b="b"/>
            <a:pathLst>
              <a:path w="814070" h="1336675">
                <a:moveTo>
                  <a:pt x="295656" y="1037590"/>
                </a:moveTo>
                <a:lnTo>
                  <a:pt x="294259" y="1037844"/>
                </a:lnTo>
                <a:lnTo>
                  <a:pt x="288544" y="1037971"/>
                </a:lnTo>
                <a:lnTo>
                  <a:pt x="285623" y="1037590"/>
                </a:lnTo>
                <a:lnTo>
                  <a:pt x="282956" y="1036193"/>
                </a:lnTo>
                <a:lnTo>
                  <a:pt x="282194" y="1036193"/>
                </a:lnTo>
                <a:lnTo>
                  <a:pt x="280162" y="1035558"/>
                </a:lnTo>
                <a:lnTo>
                  <a:pt x="279400" y="1034796"/>
                </a:lnTo>
                <a:lnTo>
                  <a:pt x="248412" y="1320038"/>
                </a:lnTo>
                <a:lnTo>
                  <a:pt x="257556" y="1320038"/>
                </a:lnTo>
                <a:lnTo>
                  <a:pt x="261874" y="1322070"/>
                </a:lnTo>
                <a:lnTo>
                  <a:pt x="262509" y="1322070"/>
                </a:lnTo>
                <a:lnTo>
                  <a:pt x="263906" y="1322832"/>
                </a:lnTo>
                <a:lnTo>
                  <a:pt x="264668" y="1322832"/>
                </a:lnTo>
                <a:lnTo>
                  <a:pt x="295656" y="1037590"/>
                </a:lnTo>
                <a:close/>
              </a:path>
              <a:path w="814070" h="1336675">
                <a:moveTo>
                  <a:pt x="341376" y="324231"/>
                </a:moveTo>
                <a:lnTo>
                  <a:pt x="22733" y="0"/>
                </a:lnTo>
                <a:lnTo>
                  <a:pt x="0" y="0"/>
                </a:lnTo>
                <a:lnTo>
                  <a:pt x="330327" y="335280"/>
                </a:lnTo>
                <a:lnTo>
                  <a:pt x="333121" y="330454"/>
                </a:lnTo>
                <a:lnTo>
                  <a:pt x="337185" y="326898"/>
                </a:lnTo>
                <a:lnTo>
                  <a:pt x="341376" y="324231"/>
                </a:lnTo>
                <a:close/>
              </a:path>
              <a:path w="814070" h="1336675">
                <a:moveTo>
                  <a:pt x="411480" y="1524"/>
                </a:moveTo>
                <a:lnTo>
                  <a:pt x="394589" y="1524"/>
                </a:lnTo>
                <a:lnTo>
                  <a:pt x="355092" y="318643"/>
                </a:lnTo>
                <a:lnTo>
                  <a:pt x="357505" y="318135"/>
                </a:lnTo>
                <a:lnTo>
                  <a:pt x="359791" y="317754"/>
                </a:lnTo>
                <a:lnTo>
                  <a:pt x="365379" y="317754"/>
                </a:lnTo>
                <a:lnTo>
                  <a:pt x="368808" y="318389"/>
                </a:lnTo>
                <a:lnTo>
                  <a:pt x="372110" y="320040"/>
                </a:lnTo>
                <a:lnTo>
                  <a:pt x="372389" y="317754"/>
                </a:lnTo>
                <a:lnTo>
                  <a:pt x="411480" y="1524"/>
                </a:lnTo>
                <a:close/>
              </a:path>
              <a:path w="814070" h="1336675">
                <a:moveTo>
                  <a:pt x="534924" y="999744"/>
                </a:moveTo>
                <a:lnTo>
                  <a:pt x="316103" y="1005459"/>
                </a:lnTo>
                <a:lnTo>
                  <a:pt x="316738" y="1011174"/>
                </a:lnTo>
                <a:lnTo>
                  <a:pt x="316738" y="1015365"/>
                </a:lnTo>
                <a:lnTo>
                  <a:pt x="315341" y="1021207"/>
                </a:lnTo>
                <a:lnTo>
                  <a:pt x="315341" y="1021842"/>
                </a:lnTo>
                <a:lnTo>
                  <a:pt x="313944" y="1021842"/>
                </a:lnTo>
                <a:lnTo>
                  <a:pt x="313944" y="1022604"/>
                </a:lnTo>
                <a:lnTo>
                  <a:pt x="532765" y="1016127"/>
                </a:lnTo>
                <a:lnTo>
                  <a:pt x="532130" y="1011936"/>
                </a:lnTo>
                <a:lnTo>
                  <a:pt x="532130" y="1007618"/>
                </a:lnTo>
                <a:lnTo>
                  <a:pt x="534162" y="1001903"/>
                </a:lnTo>
                <a:lnTo>
                  <a:pt x="534162" y="1000506"/>
                </a:lnTo>
                <a:lnTo>
                  <a:pt x="534924" y="999744"/>
                </a:lnTo>
                <a:close/>
              </a:path>
              <a:path w="814070" h="1336675">
                <a:moveTo>
                  <a:pt x="545592" y="1032129"/>
                </a:moveTo>
                <a:lnTo>
                  <a:pt x="540766" y="1029335"/>
                </a:lnTo>
                <a:lnTo>
                  <a:pt x="537210" y="1025906"/>
                </a:lnTo>
                <a:lnTo>
                  <a:pt x="534543" y="1021080"/>
                </a:lnTo>
                <a:lnTo>
                  <a:pt x="271272" y="1325499"/>
                </a:lnTo>
                <a:lnTo>
                  <a:pt x="275463" y="1328293"/>
                </a:lnTo>
                <a:lnTo>
                  <a:pt x="279527" y="1332357"/>
                </a:lnTo>
                <a:lnTo>
                  <a:pt x="282321" y="1336548"/>
                </a:lnTo>
                <a:lnTo>
                  <a:pt x="545592" y="1032129"/>
                </a:lnTo>
                <a:close/>
              </a:path>
              <a:path w="814070" h="1336675">
                <a:moveTo>
                  <a:pt x="757428" y="779018"/>
                </a:moveTo>
                <a:lnTo>
                  <a:pt x="751840" y="776986"/>
                </a:lnTo>
                <a:lnTo>
                  <a:pt x="748411" y="772160"/>
                </a:lnTo>
                <a:lnTo>
                  <a:pt x="747014" y="766572"/>
                </a:lnTo>
                <a:lnTo>
                  <a:pt x="565404" y="986790"/>
                </a:lnTo>
                <a:lnTo>
                  <a:pt x="566039" y="986790"/>
                </a:lnTo>
                <a:lnTo>
                  <a:pt x="570992" y="988187"/>
                </a:lnTo>
                <a:lnTo>
                  <a:pt x="575818" y="991743"/>
                </a:lnTo>
                <a:lnTo>
                  <a:pt x="577850" y="995172"/>
                </a:lnTo>
                <a:lnTo>
                  <a:pt x="757428" y="779018"/>
                </a:lnTo>
                <a:close/>
              </a:path>
              <a:path w="814070" h="1336675">
                <a:moveTo>
                  <a:pt x="813816" y="803148"/>
                </a:moveTo>
                <a:lnTo>
                  <a:pt x="775335" y="769620"/>
                </a:lnTo>
                <a:lnTo>
                  <a:pt x="772541" y="775843"/>
                </a:lnTo>
                <a:lnTo>
                  <a:pt x="766953" y="779272"/>
                </a:lnTo>
                <a:lnTo>
                  <a:pt x="762000" y="779272"/>
                </a:lnTo>
                <a:lnTo>
                  <a:pt x="813816" y="824484"/>
                </a:lnTo>
                <a:lnTo>
                  <a:pt x="813816" y="803148"/>
                </a:lnTo>
                <a:close/>
              </a:path>
              <a:path w="814070" h="1336675">
                <a:moveTo>
                  <a:pt x="813816" y="644652"/>
                </a:moveTo>
                <a:lnTo>
                  <a:pt x="756666" y="745998"/>
                </a:lnTo>
                <a:lnTo>
                  <a:pt x="755992" y="747217"/>
                </a:lnTo>
                <a:lnTo>
                  <a:pt x="392049" y="374904"/>
                </a:lnTo>
                <a:lnTo>
                  <a:pt x="385191" y="383159"/>
                </a:lnTo>
                <a:lnTo>
                  <a:pt x="381000" y="385953"/>
                </a:lnTo>
                <a:lnTo>
                  <a:pt x="747776" y="760476"/>
                </a:lnTo>
                <a:lnTo>
                  <a:pt x="748411" y="756285"/>
                </a:lnTo>
                <a:lnTo>
                  <a:pt x="751840" y="752856"/>
                </a:lnTo>
                <a:lnTo>
                  <a:pt x="756793" y="752094"/>
                </a:lnTo>
                <a:lnTo>
                  <a:pt x="756793" y="749427"/>
                </a:lnTo>
                <a:lnTo>
                  <a:pt x="757047" y="749122"/>
                </a:lnTo>
                <a:lnTo>
                  <a:pt x="757301" y="749046"/>
                </a:lnTo>
                <a:lnTo>
                  <a:pt x="758952" y="748919"/>
                </a:lnTo>
                <a:lnTo>
                  <a:pt x="762254" y="748919"/>
                </a:lnTo>
                <a:lnTo>
                  <a:pt x="764032" y="749046"/>
                </a:lnTo>
                <a:lnTo>
                  <a:pt x="765683" y="749427"/>
                </a:lnTo>
                <a:lnTo>
                  <a:pt x="768477" y="750824"/>
                </a:lnTo>
                <a:lnTo>
                  <a:pt x="769874" y="751459"/>
                </a:lnTo>
                <a:lnTo>
                  <a:pt x="771906" y="752856"/>
                </a:lnTo>
                <a:lnTo>
                  <a:pt x="774077" y="748919"/>
                </a:lnTo>
                <a:lnTo>
                  <a:pt x="813816" y="677037"/>
                </a:lnTo>
                <a:lnTo>
                  <a:pt x="813816" y="644652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43251" y="1319783"/>
            <a:ext cx="74300" cy="73151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0821" y="121920"/>
            <a:ext cx="73628" cy="74675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53077" y="316991"/>
            <a:ext cx="71915" cy="74675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8238744" y="0"/>
            <a:ext cx="870585" cy="1039494"/>
          </a:xfrm>
          <a:custGeom>
            <a:avLst/>
            <a:gdLst/>
            <a:ahLst/>
            <a:cxnLst/>
            <a:rect l="l" t="t" r="r" b="b"/>
            <a:pathLst>
              <a:path w="870584" h="1039494">
                <a:moveTo>
                  <a:pt x="28956" y="1019683"/>
                </a:moveTo>
                <a:lnTo>
                  <a:pt x="27559" y="1014603"/>
                </a:lnTo>
                <a:lnTo>
                  <a:pt x="24003" y="1011047"/>
                </a:lnTo>
                <a:lnTo>
                  <a:pt x="22606" y="1010285"/>
                </a:lnTo>
                <a:lnTo>
                  <a:pt x="21209" y="1009650"/>
                </a:lnTo>
                <a:lnTo>
                  <a:pt x="19050" y="1008126"/>
                </a:lnTo>
                <a:lnTo>
                  <a:pt x="17526" y="1007618"/>
                </a:lnTo>
                <a:lnTo>
                  <a:pt x="15875" y="1007364"/>
                </a:lnTo>
                <a:lnTo>
                  <a:pt x="12192" y="1007364"/>
                </a:lnTo>
                <a:lnTo>
                  <a:pt x="9906" y="1007999"/>
                </a:lnTo>
                <a:lnTo>
                  <a:pt x="7874" y="1008888"/>
                </a:lnTo>
                <a:lnTo>
                  <a:pt x="4953" y="1010285"/>
                </a:lnTo>
                <a:lnTo>
                  <a:pt x="3556" y="1013206"/>
                </a:lnTo>
                <a:lnTo>
                  <a:pt x="2159" y="1015365"/>
                </a:lnTo>
                <a:lnTo>
                  <a:pt x="13462" y="1033272"/>
                </a:lnTo>
                <a:lnTo>
                  <a:pt x="14859" y="1033272"/>
                </a:lnTo>
                <a:lnTo>
                  <a:pt x="19177" y="1033272"/>
                </a:lnTo>
                <a:lnTo>
                  <a:pt x="22733" y="1031367"/>
                </a:lnTo>
                <a:lnTo>
                  <a:pt x="25400" y="1026922"/>
                </a:lnTo>
                <a:lnTo>
                  <a:pt x="26162" y="1026287"/>
                </a:lnTo>
                <a:lnTo>
                  <a:pt x="27559" y="1025525"/>
                </a:lnTo>
                <a:lnTo>
                  <a:pt x="27559" y="1024763"/>
                </a:lnTo>
                <a:lnTo>
                  <a:pt x="28956" y="1019683"/>
                </a:lnTo>
                <a:close/>
              </a:path>
              <a:path w="870584" h="1039494">
                <a:moveTo>
                  <a:pt x="77724" y="0"/>
                </a:moveTo>
                <a:lnTo>
                  <a:pt x="76581" y="0"/>
                </a:lnTo>
                <a:lnTo>
                  <a:pt x="76835" y="1524"/>
                </a:lnTo>
                <a:lnTo>
                  <a:pt x="77343" y="1524"/>
                </a:lnTo>
                <a:lnTo>
                  <a:pt x="77470" y="1143"/>
                </a:lnTo>
                <a:lnTo>
                  <a:pt x="77724" y="0"/>
                </a:lnTo>
                <a:close/>
              </a:path>
              <a:path w="870584" h="1039494">
                <a:moveTo>
                  <a:pt x="408432" y="1011174"/>
                </a:moveTo>
                <a:lnTo>
                  <a:pt x="407670" y="1006983"/>
                </a:lnTo>
                <a:lnTo>
                  <a:pt x="405638" y="999363"/>
                </a:lnTo>
                <a:lnTo>
                  <a:pt x="400050" y="992251"/>
                </a:lnTo>
                <a:lnTo>
                  <a:pt x="391795" y="989584"/>
                </a:lnTo>
                <a:lnTo>
                  <a:pt x="391160" y="989584"/>
                </a:lnTo>
                <a:lnTo>
                  <a:pt x="388366" y="988314"/>
                </a:lnTo>
                <a:lnTo>
                  <a:pt x="385318" y="987552"/>
                </a:lnTo>
                <a:lnTo>
                  <a:pt x="380111" y="987552"/>
                </a:lnTo>
                <a:lnTo>
                  <a:pt x="377952" y="987933"/>
                </a:lnTo>
                <a:lnTo>
                  <a:pt x="375920" y="988822"/>
                </a:lnTo>
                <a:lnTo>
                  <a:pt x="367665" y="990981"/>
                </a:lnTo>
                <a:lnTo>
                  <a:pt x="360807" y="996569"/>
                </a:lnTo>
                <a:lnTo>
                  <a:pt x="358648" y="1004824"/>
                </a:lnTo>
                <a:lnTo>
                  <a:pt x="357251" y="1005586"/>
                </a:lnTo>
                <a:lnTo>
                  <a:pt x="357251" y="1007618"/>
                </a:lnTo>
                <a:lnTo>
                  <a:pt x="356616" y="1013206"/>
                </a:lnTo>
                <a:lnTo>
                  <a:pt x="357251" y="1018794"/>
                </a:lnTo>
                <a:lnTo>
                  <a:pt x="359410" y="1024382"/>
                </a:lnTo>
                <a:lnTo>
                  <a:pt x="362077" y="1029335"/>
                </a:lnTo>
                <a:lnTo>
                  <a:pt x="365633" y="1034161"/>
                </a:lnTo>
                <a:lnTo>
                  <a:pt x="370459" y="1036320"/>
                </a:lnTo>
                <a:lnTo>
                  <a:pt x="371094" y="1037590"/>
                </a:lnTo>
                <a:lnTo>
                  <a:pt x="372491" y="1037590"/>
                </a:lnTo>
                <a:lnTo>
                  <a:pt x="373888" y="1038352"/>
                </a:lnTo>
                <a:lnTo>
                  <a:pt x="380111" y="1039368"/>
                </a:lnTo>
                <a:lnTo>
                  <a:pt x="383032" y="1039368"/>
                </a:lnTo>
                <a:lnTo>
                  <a:pt x="384175" y="1039368"/>
                </a:lnTo>
                <a:lnTo>
                  <a:pt x="385318" y="1039241"/>
                </a:lnTo>
                <a:lnTo>
                  <a:pt x="386334" y="1038987"/>
                </a:lnTo>
                <a:lnTo>
                  <a:pt x="394589" y="1038352"/>
                </a:lnTo>
                <a:lnTo>
                  <a:pt x="402209" y="1032002"/>
                </a:lnTo>
                <a:lnTo>
                  <a:pt x="405638" y="1023620"/>
                </a:lnTo>
                <a:lnTo>
                  <a:pt x="405638" y="1022223"/>
                </a:lnTo>
                <a:lnTo>
                  <a:pt x="407035" y="1022223"/>
                </a:lnTo>
                <a:lnTo>
                  <a:pt x="407035" y="1021588"/>
                </a:lnTo>
                <a:lnTo>
                  <a:pt x="408432" y="1016762"/>
                </a:lnTo>
                <a:lnTo>
                  <a:pt x="408432" y="1011174"/>
                </a:lnTo>
                <a:close/>
              </a:path>
              <a:path w="870584" h="1039494">
                <a:moveTo>
                  <a:pt x="675132" y="1010666"/>
                </a:moveTo>
                <a:lnTo>
                  <a:pt x="673735" y="1001268"/>
                </a:lnTo>
                <a:lnTo>
                  <a:pt x="668274" y="995172"/>
                </a:lnTo>
                <a:lnTo>
                  <a:pt x="666242" y="991108"/>
                </a:lnTo>
                <a:lnTo>
                  <a:pt x="661543" y="988441"/>
                </a:lnTo>
                <a:lnTo>
                  <a:pt x="656717" y="987044"/>
                </a:lnTo>
                <a:lnTo>
                  <a:pt x="656082" y="987044"/>
                </a:lnTo>
                <a:lnTo>
                  <a:pt x="653542" y="986409"/>
                </a:lnTo>
                <a:lnTo>
                  <a:pt x="651129" y="986028"/>
                </a:lnTo>
                <a:lnTo>
                  <a:pt x="648716" y="986028"/>
                </a:lnTo>
                <a:lnTo>
                  <a:pt x="641438" y="987044"/>
                </a:lnTo>
                <a:lnTo>
                  <a:pt x="634885" y="989990"/>
                </a:lnTo>
                <a:lnTo>
                  <a:pt x="629577" y="994765"/>
                </a:lnTo>
                <a:lnTo>
                  <a:pt x="626110" y="1001268"/>
                </a:lnTo>
                <a:lnTo>
                  <a:pt x="626110" y="1001903"/>
                </a:lnTo>
                <a:lnTo>
                  <a:pt x="625348" y="1001903"/>
                </a:lnTo>
                <a:lnTo>
                  <a:pt x="625348" y="1002538"/>
                </a:lnTo>
                <a:lnTo>
                  <a:pt x="623316" y="1007364"/>
                </a:lnTo>
                <a:lnTo>
                  <a:pt x="623316" y="1012063"/>
                </a:lnTo>
                <a:lnTo>
                  <a:pt x="623951" y="1016127"/>
                </a:lnTo>
                <a:lnTo>
                  <a:pt x="625348" y="1018159"/>
                </a:lnTo>
                <a:lnTo>
                  <a:pt x="625348" y="1019429"/>
                </a:lnTo>
                <a:lnTo>
                  <a:pt x="626110" y="1021588"/>
                </a:lnTo>
                <a:lnTo>
                  <a:pt x="628777" y="1025525"/>
                </a:lnTo>
                <a:lnTo>
                  <a:pt x="632206" y="1030224"/>
                </a:lnTo>
                <a:lnTo>
                  <a:pt x="636905" y="1031621"/>
                </a:lnTo>
                <a:lnTo>
                  <a:pt x="637667" y="1032256"/>
                </a:lnTo>
                <a:lnTo>
                  <a:pt x="639064" y="1032256"/>
                </a:lnTo>
                <a:lnTo>
                  <a:pt x="640334" y="1033018"/>
                </a:lnTo>
                <a:lnTo>
                  <a:pt x="643255" y="1034161"/>
                </a:lnTo>
                <a:lnTo>
                  <a:pt x="646303" y="1034796"/>
                </a:lnTo>
                <a:lnTo>
                  <a:pt x="649224" y="1034796"/>
                </a:lnTo>
                <a:lnTo>
                  <a:pt x="656513" y="1033589"/>
                </a:lnTo>
                <a:lnTo>
                  <a:pt x="663028" y="1030198"/>
                </a:lnTo>
                <a:lnTo>
                  <a:pt x="668261" y="1024940"/>
                </a:lnTo>
                <a:lnTo>
                  <a:pt x="671703" y="1018159"/>
                </a:lnTo>
                <a:lnTo>
                  <a:pt x="675132" y="1010666"/>
                </a:lnTo>
                <a:close/>
              </a:path>
              <a:path w="870584" h="1039494">
                <a:moveTo>
                  <a:pt x="870204" y="763270"/>
                </a:moveTo>
                <a:lnTo>
                  <a:pt x="868172" y="757047"/>
                </a:lnTo>
                <a:lnTo>
                  <a:pt x="863981" y="753745"/>
                </a:lnTo>
                <a:lnTo>
                  <a:pt x="862076" y="752348"/>
                </a:lnTo>
                <a:lnTo>
                  <a:pt x="860679" y="751713"/>
                </a:lnTo>
                <a:lnTo>
                  <a:pt x="857885" y="750316"/>
                </a:lnTo>
                <a:lnTo>
                  <a:pt x="856234" y="749935"/>
                </a:lnTo>
                <a:lnTo>
                  <a:pt x="854583" y="749808"/>
                </a:lnTo>
                <a:lnTo>
                  <a:pt x="851281" y="749808"/>
                </a:lnTo>
                <a:lnTo>
                  <a:pt x="839597" y="759841"/>
                </a:lnTo>
                <a:lnTo>
                  <a:pt x="838200" y="761873"/>
                </a:lnTo>
                <a:lnTo>
                  <a:pt x="838200" y="771906"/>
                </a:lnTo>
                <a:lnTo>
                  <a:pt x="843026" y="776097"/>
                </a:lnTo>
                <a:lnTo>
                  <a:pt x="849757" y="777367"/>
                </a:lnTo>
                <a:lnTo>
                  <a:pt x="851154" y="778764"/>
                </a:lnTo>
                <a:lnTo>
                  <a:pt x="854583" y="778764"/>
                </a:lnTo>
                <a:lnTo>
                  <a:pt x="860044" y="778764"/>
                </a:lnTo>
                <a:lnTo>
                  <a:pt x="864743" y="775335"/>
                </a:lnTo>
                <a:lnTo>
                  <a:pt x="867410" y="769239"/>
                </a:lnTo>
                <a:lnTo>
                  <a:pt x="867410" y="768604"/>
                </a:lnTo>
                <a:lnTo>
                  <a:pt x="870204" y="76327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615171" y="390143"/>
            <a:ext cx="79375" cy="599440"/>
          </a:xfrm>
          <a:custGeom>
            <a:avLst/>
            <a:gdLst/>
            <a:ahLst/>
            <a:cxnLst/>
            <a:rect l="l" t="t" r="r" b="b"/>
            <a:pathLst>
              <a:path w="79375" h="599440">
                <a:moveTo>
                  <a:pt x="16063" y="597153"/>
                </a:moveTo>
                <a:lnTo>
                  <a:pt x="8762" y="597153"/>
                </a:lnTo>
                <a:lnTo>
                  <a:pt x="12192" y="597534"/>
                </a:lnTo>
                <a:lnTo>
                  <a:pt x="15112" y="598931"/>
                </a:lnTo>
                <a:lnTo>
                  <a:pt x="15875" y="598931"/>
                </a:lnTo>
                <a:lnTo>
                  <a:pt x="16063" y="597153"/>
                </a:lnTo>
                <a:close/>
              </a:path>
              <a:path w="79375" h="599440">
                <a:moveTo>
                  <a:pt x="63373" y="0"/>
                </a:moveTo>
                <a:lnTo>
                  <a:pt x="0" y="597534"/>
                </a:lnTo>
                <a:lnTo>
                  <a:pt x="1777" y="597280"/>
                </a:lnTo>
                <a:lnTo>
                  <a:pt x="3682" y="597153"/>
                </a:lnTo>
                <a:lnTo>
                  <a:pt x="16063" y="597153"/>
                </a:lnTo>
                <a:lnTo>
                  <a:pt x="79221" y="2285"/>
                </a:lnTo>
                <a:lnTo>
                  <a:pt x="71247" y="2285"/>
                </a:lnTo>
                <a:lnTo>
                  <a:pt x="67563" y="1523"/>
                </a:lnTo>
                <a:lnTo>
                  <a:pt x="63373" y="0"/>
                </a:lnTo>
                <a:close/>
              </a:path>
              <a:path w="79375" h="599440">
                <a:moveTo>
                  <a:pt x="79248" y="2031"/>
                </a:moveTo>
                <a:lnTo>
                  <a:pt x="77850" y="2285"/>
                </a:lnTo>
                <a:lnTo>
                  <a:pt x="79221" y="2285"/>
                </a:lnTo>
                <a:lnTo>
                  <a:pt x="79248" y="2031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354823" y="4991100"/>
            <a:ext cx="287020" cy="151130"/>
          </a:xfrm>
          <a:custGeom>
            <a:avLst/>
            <a:gdLst/>
            <a:ahLst/>
            <a:cxnLst/>
            <a:rect l="l" t="t" r="r" b="b"/>
            <a:pathLst>
              <a:path w="287020" h="151129">
                <a:moveTo>
                  <a:pt x="278892" y="0"/>
                </a:moveTo>
                <a:lnTo>
                  <a:pt x="0" y="145328"/>
                </a:lnTo>
                <a:lnTo>
                  <a:pt x="0" y="150875"/>
                </a:lnTo>
                <a:lnTo>
                  <a:pt x="22986" y="150875"/>
                </a:lnTo>
                <a:lnTo>
                  <a:pt x="286511" y="13893"/>
                </a:lnTo>
                <a:lnTo>
                  <a:pt x="282321" y="10452"/>
                </a:lnTo>
                <a:lnTo>
                  <a:pt x="279526" y="5600"/>
                </a:lnTo>
                <a:lnTo>
                  <a:pt x="278892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6003036" y="4198683"/>
            <a:ext cx="1015365" cy="944880"/>
          </a:xfrm>
          <a:custGeom>
            <a:avLst/>
            <a:gdLst/>
            <a:ahLst/>
            <a:cxnLst/>
            <a:rect l="l" t="t" r="r" b="b"/>
            <a:pathLst>
              <a:path w="1015365" h="944879">
                <a:moveTo>
                  <a:pt x="244602" y="250532"/>
                </a:moveTo>
                <a:lnTo>
                  <a:pt x="234696" y="250520"/>
                </a:lnTo>
                <a:lnTo>
                  <a:pt x="231902" y="248704"/>
                </a:lnTo>
                <a:lnTo>
                  <a:pt x="229997" y="246888"/>
                </a:lnTo>
                <a:lnTo>
                  <a:pt x="0" y="943241"/>
                </a:lnTo>
                <a:lnTo>
                  <a:pt x="16002" y="943241"/>
                </a:lnTo>
                <a:lnTo>
                  <a:pt x="244602" y="250532"/>
                </a:lnTo>
                <a:close/>
              </a:path>
              <a:path w="1015365" h="944879">
                <a:moveTo>
                  <a:pt x="245364" y="248234"/>
                </a:moveTo>
                <a:lnTo>
                  <a:pt x="243967" y="249631"/>
                </a:lnTo>
                <a:lnTo>
                  <a:pt x="241808" y="250342"/>
                </a:lnTo>
                <a:lnTo>
                  <a:pt x="240538" y="250342"/>
                </a:lnTo>
                <a:lnTo>
                  <a:pt x="239268" y="250520"/>
                </a:lnTo>
                <a:lnTo>
                  <a:pt x="244602" y="250532"/>
                </a:lnTo>
                <a:lnTo>
                  <a:pt x="245364" y="248234"/>
                </a:lnTo>
                <a:close/>
              </a:path>
              <a:path w="1015365" h="944879">
                <a:moveTo>
                  <a:pt x="580644" y="295376"/>
                </a:moveTo>
                <a:lnTo>
                  <a:pt x="249555" y="233172"/>
                </a:lnTo>
                <a:lnTo>
                  <a:pt x="249555" y="233819"/>
                </a:lnTo>
                <a:lnTo>
                  <a:pt x="250952" y="234518"/>
                </a:lnTo>
                <a:lnTo>
                  <a:pt x="251714" y="240804"/>
                </a:lnTo>
                <a:lnTo>
                  <a:pt x="248920" y="245033"/>
                </a:lnTo>
                <a:lnTo>
                  <a:pt x="245364" y="247853"/>
                </a:lnTo>
                <a:lnTo>
                  <a:pt x="576453" y="310769"/>
                </a:lnTo>
                <a:lnTo>
                  <a:pt x="576453" y="304482"/>
                </a:lnTo>
                <a:lnTo>
                  <a:pt x="577710" y="299605"/>
                </a:lnTo>
                <a:lnTo>
                  <a:pt x="580644" y="295376"/>
                </a:lnTo>
                <a:close/>
              </a:path>
              <a:path w="1015365" h="944879">
                <a:moveTo>
                  <a:pt x="608063" y="336562"/>
                </a:moveTo>
                <a:lnTo>
                  <a:pt x="600964" y="336562"/>
                </a:lnTo>
                <a:lnTo>
                  <a:pt x="595363" y="335153"/>
                </a:lnTo>
                <a:lnTo>
                  <a:pt x="591312" y="333756"/>
                </a:lnTo>
                <a:lnTo>
                  <a:pt x="547116" y="938022"/>
                </a:lnTo>
                <a:lnTo>
                  <a:pt x="556387" y="937729"/>
                </a:lnTo>
                <a:lnTo>
                  <a:pt x="563880" y="938720"/>
                </a:lnTo>
                <a:lnTo>
                  <a:pt x="608063" y="336562"/>
                </a:lnTo>
                <a:close/>
              </a:path>
              <a:path w="1015365" h="944879">
                <a:moveTo>
                  <a:pt x="630936" y="0"/>
                </a:moveTo>
                <a:lnTo>
                  <a:pt x="629539" y="0"/>
                </a:lnTo>
                <a:lnTo>
                  <a:pt x="628777" y="698"/>
                </a:lnTo>
                <a:lnTo>
                  <a:pt x="624713" y="1168"/>
                </a:lnTo>
                <a:lnTo>
                  <a:pt x="620014" y="1168"/>
                </a:lnTo>
                <a:lnTo>
                  <a:pt x="617461" y="812"/>
                </a:lnTo>
                <a:lnTo>
                  <a:pt x="615442" y="0"/>
                </a:lnTo>
                <a:lnTo>
                  <a:pt x="594360" y="286385"/>
                </a:lnTo>
                <a:lnTo>
                  <a:pt x="595757" y="285686"/>
                </a:lnTo>
                <a:lnTo>
                  <a:pt x="598538" y="285686"/>
                </a:lnTo>
                <a:lnTo>
                  <a:pt x="604520" y="285457"/>
                </a:lnTo>
                <a:lnTo>
                  <a:pt x="609854" y="286385"/>
                </a:lnTo>
                <a:lnTo>
                  <a:pt x="630936" y="0"/>
                </a:lnTo>
                <a:close/>
              </a:path>
              <a:path w="1015365" h="944879">
                <a:moveTo>
                  <a:pt x="841248" y="349300"/>
                </a:moveTo>
                <a:lnTo>
                  <a:pt x="626237" y="306311"/>
                </a:lnTo>
                <a:lnTo>
                  <a:pt x="626237" y="307695"/>
                </a:lnTo>
                <a:lnTo>
                  <a:pt x="626986" y="313143"/>
                </a:lnTo>
                <a:lnTo>
                  <a:pt x="626237" y="317893"/>
                </a:lnTo>
                <a:lnTo>
                  <a:pt x="624840" y="322021"/>
                </a:lnTo>
                <a:lnTo>
                  <a:pt x="839089" y="365696"/>
                </a:lnTo>
                <a:lnTo>
                  <a:pt x="839089" y="364324"/>
                </a:lnTo>
                <a:lnTo>
                  <a:pt x="838327" y="358876"/>
                </a:lnTo>
                <a:lnTo>
                  <a:pt x="838327" y="354063"/>
                </a:lnTo>
                <a:lnTo>
                  <a:pt x="841248" y="349300"/>
                </a:lnTo>
                <a:close/>
              </a:path>
              <a:path w="1015365" h="944879">
                <a:moveTo>
                  <a:pt x="1014984" y="658393"/>
                </a:moveTo>
                <a:lnTo>
                  <a:pt x="1014222" y="655650"/>
                </a:lnTo>
                <a:lnTo>
                  <a:pt x="1014222" y="653542"/>
                </a:lnTo>
                <a:lnTo>
                  <a:pt x="1010793" y="652132"/>
                </a:lnTo>
                <a:lnTo>
                  <a:pt x="1007237" y="647280"/>
                </a:lnTo>
                <a:lnTo>
                  <a:pt x="1007237" y="643064"/>
                </a:lnTo>
                <a:lnTo>
                  <a:pt x="582168" y="944816"/>
                </a:lnTo>
                <a:lnTo>
                  <a:pt x="610235" y="944816"/>
                </a:lnTo>
                <a:lnTo>
                  <a:pt x="1014984" y="658393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28687" y="4690935"/>
            <a:ext cx="225551" cy="146176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6640068" y="4186428"/>
            <a:ext cx="490855" cy="955675"/>
          </a:xfrm>
          <a:custGeom>
            <a:avLst/>
            <a:gdLst/>
            <a:ahLst/>
            <a:cxnLst/>
            <a:rect l="l" t="t" r="r" b="b"/>
            <a:pathLst>
              <a:path w="490854" h="955675">
                <a:moveTo>
                  <a:pt x="219456" y="348335"/>
                </a:moveTo>
                <a:lnTo>
                  <a:pt x="13335" y="0"/>
                </a:lnTo>
                <a:lnTo>
                  <a:pt x="9779" y="3530"/>
                </a:lnTo>
                <a:lnTo>
                  <a:pt x="5588" y="6985"/>
                </a:lnTo>
                <a:lnTo>
                  <a:pt x="0" y="8394"/>
                </a:lnTo>
                <a:lnTo>
                  <a:pt x="206248" y="358076"/>
                </a:lnTo>
                <a:lnTo>
                  <a:pt x="209677" y="353910"/>
                </a:lnTo>
                <a:lnTo>
                  <a:pt x="214630" y="350380"/>
                </a:lnTo>
                <a:lnTo>
                  <a:pt x="219456" y="348335"/>
                </a:lnTo>
                <a:close/>
              </a:path>
              <a:path w="490854" h="955675">
                <a:moveTo>
                  <a:pt x="382524" y="637209"/>
                </a:moveTo>
                <a:lnTo>
                  <a:pt x="243332" y="391731"/>
                </a:lnTo>
                <a:lnTo>
                  <a:pt x="239776" y="395185"/>
                </a:lnTo>
                <a:lnTo>
                  <a:pt x="229362" y="397992"/>
                </a:lnTo>
                <a:lnTo>
                  <a:pt x="228600" y="397992"/>
                </a:lnTo>
                <a:lnTo>
                  <a:pt x="369951" y="647636"/>
                </a:lnTo>
                <a:lnTo>
                  <a:pt x="371983" y="642785"/>
                </a:lnTo>
                <a:lnTo>
                  <a:pt x="376174" y="638619"/>
                </a:lnTo>
                <a:lnTo>
                  <a:pt x="382524" y="637209"/>
                </a:lnTo>
                <a:close/>
              </a:path>
              <a:path w="490854" h="955675">
                <a:moveTo>
                  <a:pt x="490728" y="955497"/>
                </a:moveTo>
                <a:lnTo>
                  <a:pt x="392557" y="664464"/>
                </a:lnTo>
                <a:lnTo>
                  <a:pt x="390525" y="665162"/>
                </a:lnTo>
                <a:lnTo>
                  <a:pt x="389128" y="666572"/>
                </a:lnTo>
                <a:lnTo>
                  <a:pt x="386207" y="667283"/>
                </a:lnTo>
                <a:lnTo>
                  <a:pt x="382778" y="667283"/>
                </a:lnTo>
                <a:lnTo>
                  <a:pt x="379222" y="666572"/>
                </a:lnTo>
                <a:lnTo>
                  <a:pt x="376428" y="665162"/>
                </a:lnTo>
                <a:lnTo>
                  <a:pt x="376428" y="668680"/>
                </a:lnTo>
                <a:lnTo>
                  <a:pt x="473837" y="955497"/>
                </a:lnTo>
                <a:lnTo>
                  <a:pt x="490728" y="955497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7307580" y="4706175"/>
            <a:ext cx="340360" cy="436245"/>
          </a:xfrm>
          <a:custGeom>
            <a:avLst/>
            <a:gdLst/>
            <a:ahLst/>
            <a:cxnLst/>
            <a:rect l="l" t="t" r="r" b="b"/>
            <a:pathLst>
              <a:path w="340359" h="436245">
                <a:moveTo>
                  <a:pt x="47244" y="430885"/>
                </a:moveTo>
                <a:lnTo>
                  <a:pt x="16002" y="27368"/>
                </a:lnTo>
                <a:lnTo>
                  <a:pt x="15875" y="27368"/>
                </a:lnTo>
                <a:lnTo>
                  <a:pt x="15748" y="27432"/>
                </a:lnTo>
                <a:lnTo>
                  <a:pt x="9652" y="28790"/>
                </a:lnTo>
                <a:lnTo>
                  <a:pt x="0" y="28790"/>
                </a:lnTo>
                <a:lnTo>
                  <a:pt x="31877" y="435749"/>
                </a:lnTo>
                <a:lnTo>
                  <a:pt x="47244" y="435749"/>
                </a:lnTo>
                <a:lnTo>
                  <a:pt x="47244" y="430885"/>
                </a:lnTo>
                <a:close/>
              </a:path>
              <a:path w="340359" h="436245">
                <a:moveTo>
                  <a:pt x="339852" y="256933"/>
                </a:moveTo>
                <a:lnTo>
                  <a:pt x="61468" y="0"/>
                </a:lnTo>
                <a:lnTo>
                  <a:pt x="58039" y="4165"/>
                </a:lnTo>
                <a:lnTo>
                  <a:pt x="53848" y="8343"/>
                </a:lnTo>
                <a:lnTo>
                  <a:pt x="50292" y="11163"/>
                </a:lnTo>
                <a:lnTo>
                  <a:pt x="328676" y="268160"/>
                </a:lnTo>
                <a:lnTo>
                  <a:pt x="331470" y="263220"/>
                </a:lnTo>
                <a:lnTo>
                  <a:pt x="334264" y="259753"/>
                </a:lnTo>
                <a:lnTo>
                  <a:pt x="339852" y="256933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bg object 4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671816" y="4995735"/>
            <a:ext cx="160019" cy="146181"/>
          </a:xfrm>
          <a:prstGeom prst="rect">
            <a:avLst/>
          </a:prstGeom>
        </p:spPr>
      </p:pic>
      <p:sp>
        <p:nvSpPr>
          <p:cNvPr id="41" name="bg object 41"/>
          <p:cNvSpPr/>
          <p:nvPr/>
        </p:nvSpPr>
        <p:spPr>
          <a:xfrm>
            <a:off x="7684008" y="4771707"/>
            <a:ext cx="486409" cy="219710"/>
          </a:xfrm>
          <a:custGeom>
            <a:avLst/>
            <a:gdLst/>
            <a:ahLst/>
            <a:cxnLst/>
            <a:rect l="l" t="t" r="r" b="b"/>
            <a:pathLst>
              <a:path w="486409" h="219710">
                <a:moveTo>
                  <a:pt x="486156" y="0"/>
                </a:moveTo>
                <a:lnTo>
                  <a:pt x="0" y="203263"/>
                </a:lnTo>
                <a:lnTo>
                  <a:pt x="1397" y="206032"/>
                </a:lnTo>
                <a:lnTo>
                  <a:pt x="2794" y="210273"/>
                </a:lnTo>
                <a:lnTo>
                  <a:pt x="2159" y="213740"/>
                </a:lnTo>
                <a:lnTo>
                  <a:pt x="1397" y="216560"/>
                </a:lnTo>
                <a:lnTo>
                  <a:pt x="1397" y="219328"/>
                </a:lnTo>
                <a:lnTo>
                  <a:pt x="2794" y="219328"/>
                </a:lnTo>
                <a:lnTo>
                  <a:pt x="4952" y="218630"/>
                </a:lnTo>
                <a:lnTo>
                  <a:pt x="459613" y="28016"/>
                </a:lnTo>
                <a:lnTo>
                  <a:pt x="486156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8628888" y="5068882"/>
            <a:ext cx="127000" cy="73660"/>
          </a:xfrm>
          <a:custGeom>
            <a:avLst/>
            <a:gdLst/>
            <a:ahLst/>
            <a:cxnLst/>
            <a:rect l="l" t="t" r="r" b="b"/>
            <a:pathLst>
              <a:path w="127000" h="73660">
                <a:moveTo>
                  <a:pt x="12572" y="0"/>
                </a:moveTo>
                <a:lnTo>
                  <a:pt x="9778" y="1403"/>
                </a:lnTo>
                <a:lnTo>
                  <a:pt x="9016" y="2748"/>
                </a:lnTo>
                <a:lnTo>
                  <a:pt x="6984" y="4852"/>
                </a:lnTo>
                <a:lnTo>
                  <a:pt x="5587" y="5554"/>
                </a:lnTo>
                <a:lnTo>
                  <a:pt x="0" y="11109"/>
                </a:lnTo>
                <a:lnTo>
                  <a:pt x="96519" y="73093"/>
                </a:lnTo>
                <a:lnTo>
                  <a:pt x="126491" y="73093"/>
                </a:lnTo>
                <a:lnTo>
                  <a:pt x="12572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7827264" y="4264215"/>
            <a:ext cx="1316990" cy="878205"/>
          </a:xfrm>
          <a:custGeom>
            <a:avLst/>
            <a:gdLst/>
            <a:ahLst/>
            <a:cxnLst/>
            <a:rect l="l" t="t" r="r" b="b"/>
            <a:pathLst>
              <a:path w="1316990" h="878204">
                <a:moveTo>
                  <a:pt x="789432" y="788085"/>
                </a:moveTo>
                <a:lnTo>
                  <a:pt x="588518" y="659828"/>
                </a:lnTo>
                <a:lnTo>
                  <a:pt x="582168" y="675081"/>
                </a:lnTo>
                <a:lnTo>
                  <a:pt x="788035" y="806132"/>
                </a:lnTo>
                <a:lnTo>
                  <a:pt x="787273" y="804735"/>
                </a:lnTo>
                <a:lnTo>
                  <a:pt x="786638" y="801941"/>
                </a:lnTo>
                <a:lnTo>
                  <a:pt x="784606" y="795718"/>
                </a:lnTo>
                <a:lnTo>
                  <a:pt x="786638" y="791578"/>
                </a:lnTo>
                <a:lnTo>
                  <a:pt x="789432" y="788085"/>
                </a:lnTo>
                <a:close/>
              </a:path>
              <a:path w="1316990" h="878204">
                <a:moveTo>
                  <a:pt x="822960" y="22440"/>
                </a:moveTo>
                <a:lnTo>
                  <a:pt x="817372" y="22440"/>
                </a:lnTo>
                <a:lnTo>
                  <a:pt x="811784" y="21742"/>
                </a:lnTo>
                <a:lnTo>
                  <a:pt x="807466" y="18224"/>
                </a:lnTo>
                <a:lnTo>
                  <a:pt x="806780" y="19939"/>
                </a:lnTo>
                <a:lnTo>
                  <a:pt x="804926" y="18567"/>
                </a:lnTo>
                <a:lnTo>
                  <a:pt x="802132" y="15760"/>
                </a:lnTo>
                <a:lnTo>
                  <a:pt x="800735" y="13652"/>
                </a:lnTo>
                <a:lnTo>
                  <a:pt x="800277" y="14147"/>
                </a:lnTo>
                <a:lnTo>
                  <a:pt x="800277" y="36576"/>
                </a:lnTo>
                <a:lnTo>
                  <a:pt x="574065" y="649693"/>
                </a:lnTo>
                <a:lnTo>
                  <a:pt x="359295" y="514350"/>
                </a:lnTo>
                <a:lnTo>
                  <a:pt x="360680" y="512978"/>
                </a:lnTo>
                <a:lnTo>
                  <a:pt x="800277" y="36576"/>
                </a:lnTo>
                <a:lnTo>
                  <a:pt x="800277" y="14147"/>
                </a:lnTo>
                <a:lnTo>
                  <a:pt x="315976" y="537400"/>
                </a:lnTo>
                <a:lnTo>
                  <a:pt x="6223" y="871435"/>
                </a:lnTo>
                <a:lnTo>
                  <a:pt x="0" y="877709"/>
                </a:lnTo>
                <a:lnTo>
                  <a:pt x="22352" y="877709"/>
                </a:lnTo>
                <a:lnTo>
                  <a:pt x="347992" y="525614"/>
                </a:lnTo>
                <a:lnTo>
                  <a:pt x="567766" y="665594"/>
                </a:lnTo>
                <a:lnTo>
                  <a:pt x="567563" y="666127"/>
                </a:lnTo>
                <a:lnTo>
                  <a:pt x="489204" y="877709"/>
                </a:lnTo>
                <a:lnTo>
                  <a:pt x="506730" y="877709"/>
                </a:lnTo>
                <a:lnTo>
                  <a:pt x="581533" y="674522"/>
                </a:lnTo>
                <a:lnTo>
                  <a:pt x="587883" y="659155"/>
                </a:lnTo>
                <a:lnTo>
                  <a:pt x="822960" y="22440"/>
                </a:lnTo>
                <a:close/>
              </a:path>
              <a:path w="1316990" h="878204">
                <a:moveTo>
                  <a:pt x="1316736" y="214020"/>
                </a:moveTo>
                <a:lnTo>
                  <a:pt x="846836" y="0"/>
                </a:lnTo>
                <a:lnTo>
                  <a:pt x="846201" y="5600"/>
                </a:lnTo>
                <a:lnTo>
                  <a:pt x="844804" y="10541"/>
                </a:lnTo>
                <a:lnTo>
                  <a:pt x="841248" y="14732"/>
                </a:lnTo>
                <a:lnTo>
                  <a:pt x="1316736" y="231584"/>
                </a:lnTo>
                <a:lnTo>
                  <a:pt x="1316736" y="21402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bg object 4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022080" y="4878324"/>
            <a:ext cx="121920" cy="263593"/>
          </a:xfrm>
          <a:prstGeom prst="rect">
            <a:avLst/>
          </a:prstGeom>
        </p:spPr>
      </p:pic>
      <p:sp>
        <p:nvSpPr>
          <p:cNvPr id="45" name="bg object 45"/>
          <p:cNvSpPr/>
          <p:nvPr/>
        </p:nvSpPr>
        <p:spPr>
          <a:xfrm>
            <a:off x="8638032" y="4722876"/>
            <a:ext cx="364490" cy="347980"/>
          </a:xfrm>
          <a:custGeom>
            <a:avLst/>
            <a:gdLst/>
            <a:ahLst/>
            <a:cxnLst/>
            <a:rect l="l" t="t" r="r" b="b"/>
            <a:pathLst>
              <a:path w="364490" h="347979">
                <a:moveTo>
                  <a:pt x="353060" y="0"/>
                </a:moveTo>
                <a:lnTo>
                  <a:pt x="210312" y="132334"/>
                </a:lnTo>
                <a:lnTo>
                  <a:pt x="210947" y="134378"/>
                </a:lnTo>
                <a:lnTo>
                  <a:pt x="213106" y="138595"/>
                </a:lnTo>
                <a:lnTo>
                  <a:pt x="214502" y="146253"/>
                </a:lnTo>
                <a:lnTo>
                  <a:pt x="208915" y="154609"/>
                </a:lnTo>
                <a:lnTo>
                  <a:pt x="198374" y="155486"/>
                </a:lnTo>
                <a:lnTo>
                  <a:pt x="194945" y="155486"/>
                </a:lnTo>
                <a:lnTo>
                  <a:pt x="191770" y="154089"/>
                </a:lnTo>
                <a:lnTo>
                  <a:pt x="189484" y="151803"/>
                </a:lnTo>
                <a:lnTo>
                  <a:pt x="0" y="328641"/>
                </a:lnTo>
                <a:lnTo>
                  <a:pt x="2159" y="330747"/>
                </a:lnTo>
                <a:lnTo>
                  <a:pt x="4191" y="333495"/>
                </a:lnTo>
                <a:lnTo>
                  <a:pt x="5588" y="341156"/>
                </a:lnTo>
                <a:lnTo>
                  <a:pt x="4825" y="344665"/>
                </a:lnTo>
                <a:lnTo>
                  <a:pt x="2159" y="347472"/>
                </a:lnTo>
                <a:lnTo>
                  <a:pt x="4825" y="346068"/>
                </a:lnTo>
                <a:lnTo>
                  <a:pt x="364236" y="12573"/>
                </a:lnTo>
                <a:lnTo>
                  <a:pt x="359283" y="9067"/>
                </a:lnTo>
                <a:lnTo>
                  <a:pt x="355092" y="5613"/>
                </a:lnTo>
                <a:lnTo>
                  <a:pt x="35306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bg object 4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538972" y="5070407"/>
            <a:ext cx="96011" cy="71508"/>
          </a:xfrm>
          <a:prstGeom prst="rect">
            <a:avLst/>
          </a:prstGeom>
        </p:spPr>
      </p:pic>
      <p:sp>
        <p:nvSpPr>
          <p:cNvPr id="47" name="bg object 47"/>
          <p:cNvSpPr/>
          <p:nvPr/>
        </p:nvSpPr>
        <p:spPr>
          <a:xfrm>
            <a:off x="9017508" y="4733544"/>
            <a:ext cx="127000" cy="408940"/>
          </a:xfrm>
          <a:custGeom>
            <a:avLst/>
            <a:gdLst/>
            <a:ahLst/>
            <a:cxnLst/>
            <a:rect l="l" t="t" r="r" b="b"/>
            <a:pathLst>
              <a:path w="127000" h="408939">
                <a:moveTo>
                  <a:pt x="126492" y="385572"/>
                </a:moveTo>
                <a:lnTo>
                  <a:pt x="99060" y="408381"/>
                </a:lnTo>
                <a:lnTo>
                  <a:pt x="124206" y="408381"/>
                </a:lnTo>
                <a:lnTo>
                  <a:pt x="126492" y="406946"/>
                </a:lnTo>
                <a:lnTo>
                  <a:pt x="126492" y="385572"/>
                </a:lnTo>
                <a:close/>
              </a:path>
              <a:path w="127000" h="408939">
                <a:moveTo>
                  <a:pt x="126492" y="227431"/>
                </a:moveTo>
                <a:lnTo>
                  <a:pt x="115316" y="206578"/>
                </a:lnTo>
                <a:lnTo>
                  <a:pt x="14605" y="0"/>
                </a:lnTo>
                <a:lnTo>
                  <a:pt x="11176" y="2819"/>
                </a:lnTo>
                <a:lnTo>
                  <a:pt x="6985" y="4851"/>
                </a:lnTo>
                <a:lnTo>
                  <a:pt x="2159" y="5549"/>
                </a:lnTo>
                <a:lnTo>
                  <a:pt x="0" y="5549"/>
                </a:lnTo>
                <a:lnTo>
                  <a:pt x="98552" y="206578"/>
                </a:lnTo>
                <a:lnTo>
                  <a:pt x="106934" y="224688"/>
                </a:lnTo>
                <a:lnTo>
                  <a:pt x="126492" y="263588"/>
                </a:lnTo>
                <a:lnTo>
                  <a:pt x="126492" y="227431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241540" y="4591875"/>
            <a:ext cx="142875" cy="143510"/>
          </a:xfrm>
          <a:custGeom>
            <a:avLst/>
            <a:gdLst/>
            <a:ahLst/>
            <a:cxnLst/>
            <a:rect l="l" t="t" r="r" b="b"/>
            <a:pathLst>
              <a:path w="142875" h="143510">
                <a:moveTo>
                  <a:pt x="70992" y="0"/>
                </a:moveTo>
                <a:lnTo>
                  <a:pt x="33986" y="9860"/>
                </a:lnTo>
                <a:lnTo>
                  <a:pt x="1645" y="52974"/>
                </a:lnTo>
                <a:lnTo>
                  <a:pt x="0" y="81318"/>
                </a:lnTo>
                <a:lnTo>
                  <a:pt x="761" y="88265"/>
                </a:lnTo>
                <a:lnTo>
                  <a:pt x="2031" y="94500"/>
                </a:lnTo>
                <a:lnTo>
                  <a:pt x="4952" y="100749"/>
                </a:lnTo>
                <a:lnTo>
                  <a:pt x="7746" y="105651"/>
                </a:lnTo>
                <a:lnTo>
                  <a:pt x="10540" y="109804"/>
                </a:lnTo>
                <a:lnTo>
                  <a:pt x="12573" y="114706"/>
                </a:lnTo>
                <a:lnTo>
                  <a:pt x="23123" y="125584"/>
                </a:lnTo>
                <a:lnTo>
                  <a:pt x="35639" y="134135"/>
                </a:lnTo>
                <a:lnTo>
                  <a:pt x="49702" y="140093"/>
                </a:lnTo>
                <a:lnTo>
                  <a:pt x="64896" y="143192"/>
                </a:lnTo>
                <a:lnTo>
                  <a:pt x="70484" y="143192"/>
                </a:lnTo>
                <a:lnTo>
                  <a:pt x="75437" y="142494"/>
                </a:lnTo>
                <a:lnTo>
                  <a:pt x="81025" y="142494"/>
                </a:lnTo>
                <a:lnTo>
                  <a:pt x="116585" y="126492"/>
                </a:lnTo>
                <a:lnTo>
                  <a:pt x="140557" y="90339"/>
                </a:lnTo>
                <a:lnTo>
                  <a:pt x="142728" y="76084"/>
                </a:lnTo>
                <a:lnTo>
                  <a:pt x="141731" y="61175"/>
                </a:lnTo>
                <a:lnTo>
                  <a:pt x="133732" y="36615"/>
                </a:lnTo>
                <a:lnTo>
                  <a:pt x="117840" y="17252"/>
                </a:lnTo>
                <a:lnTo>
                  <a:pt x="96208" y="4558"/>
                </a:lnTo>
                <a:lnTo>
                  <a:pt x="7099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bg object 4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589521" y="4125531"/>
            <a:ext cx="73523" cy="73088"/>
          </a:xfrm>
          <a:prstGeom prst="rect">
            <a:avLst/>
          </a:prstGeom>
        </p:spPr>
      </p:pic>
      <p:sp>
        <p:nvSpPr>
          <p:cNvPr id="50" name="bg object 50"/>
          <p:cNvSpPr/>
          <p:nvPr/>
        </p:nvSpPr>
        <p:spPr>
          <a:xfrm>
            <a:off x="6534911" y="5134419"/>
            <a:ext cx="43180" cy="7620"/>
          </a:xfrm>
          <a:custGeom>
            <a:avLst/>
            <a:gdLst/>
            <a:ahLst/>
            <a:cxnLst/>
            <a:rect l="l" t="t" r="r" b="b"/>
            <a:pathLst>
              <a:path w="43179" h="7620">
                <a:moveTo>
                  <a:pt x="23749" y="0"/>
                </a:moveTo>
                <a:lnTo>
                  <a:pt x="20066" y="0"/>
                </a:lnTo>
                <a:lnTo>
                  <a:pt x="18542" y="0"/>
                </a:lnTo>
                <a:lnTo>
                  <a:pt x="16891" y="192"/>
                </a:lnTo>
                <a:lnTo>
                  <a:pt x="9652" y="2177"/>
                </a:lnTo>
                <a:lnTo>
                  <a:pt x="4191" y="4418"/>
                </a:lnTo>
                <a:lnTo>
                  <a:pt x="0" y="7492"/>
                </a:lnTo>
                <a:lnTo>
                  <a:pt x="42672" y="7492"/>
                </a:lnTo>
                <a:lnTo>
                  <a:pt x="39243" y="5186"/>
                </a:lnTo>
                <a:lnTo>
                  <a:pt x="35052" y="2945"/>
                </a:lnTo>
                <a:lnTo>
                  <a:pt x="30988" y="1408"/>
                </a:lnTo>
                <a:lnTo>
                  <a:pt x="27178" y="896"/>
                </a:lnTo>
                <a:lnTo>
                  <a:pt x="2374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6227064" y="4424235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39" h="26035">
                <a:moveTo>
                  <a:pt x="19050" y="0"/>
                </a:moveTo>
                <a:lnTo>
                  <a:pt x="13588" y="0"/>
                </a:lnTo>
                <a:lnTo>
                  <a:pt x="12319" y="0"/>
                </a:lnTo>
                <a:lnTo>
                  <a:pt x="4825" y="787"/>
                </a:lnTo>
                <a:lnTo>
                  <a:pt x="0" y="8077"/>
                </a:lnTo>
                <a:lnTo>
                  <a:pt x="1397" y="15366"/>
                </a:lnTo>
                <a:lnTo>
                  <a:pt x="2794" y="18313"/>
                </a:lnTo>
                <a:lnTo>
                  <a:pt x="3428" y="21247"/>
                </a:lnTo>
                <a:lnTo>
                  <a:pt x="4825" y="22720"/>
                </a:lnTo>
                <a:lnTo>
                  <a:pt x="7620" y="24498"/>
                </a:lnTo>
                <a:lnTo>
                  <a:pt x="10413" y="25780"/>
                </a:lnTo>
                <a:lnTo>
                  <a:pt x="14859" y="25780"/>
                </a:lnTo>
                <a:lnTo>
                  <a:pt x="16510" y="25603"/>
                </a:lnTo>
                <a:lnTo>
                  <a:pt x="17780" y="25603"/>
                </a:lnTo>
                <a:lnTo>
                  <a:pt x="19812" y="24129"/>
                </a:lnTo>
                <a:lnTo>
                  <a:pt x="21209" y="23393"/>
                </a:lnTo>
                <a:lnTo>
                  <a:pt x="25273" y="20510"/>
                </a:lnTo>
                <a:lnTo>
                  <a:pt x="27432" y="16103"/>
                </a:lnTo>
                <a:lnTo>
                  <a:pt x="26670" y="11023"/>
                </a:lnTo>
                <a:lnTo>
                  <a:pt x="26670" y="9550"/>
                </a:lnTo>
                <a:lnTo>
                  <a:pt x="25273" y="8813"/>
                </a:lnTo>
                <a:lnTo>
                  <a:pt x="25273" y="8077"/>
                </a:lnTo>
                <a:lnTo>
                  <a:pt x="24130" y="2870"/>
                </a:lnTo>
                <a:lnTo>
                  <a:pt x="1905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6839711" y="4533950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26670" y="0"/>
                </a:moveTo>
                <a:lnTo>
                  <a:pt x="25400" y="0"/>
                </a:lnTo>
                <a:lnTo>
                  <a:pt x="22860" y="292"/>
                </a:lnTo>
                <a:lnTo>
                  <a:pt x="21463" y="292"/>
                </a:lnTo>
                <a:lnTo>
                  <a:pt x="20066" y="977"/>
                </a:lnTo>
                <a:lnTo>
                  <a:pt x="18669" y="977"/>
                </a:lnTo>
                <a:lnTo>
                  <a:pt x="13208" y="2997"/>
                </a:lnTo>
                <a:lnTo>
                  <a:pt x="9017" y="6438"/>
                </a:lnTo>
                <a:lnTo>
                  <a:pt x="5588" y="10515"/>
                </a:lnTo>
                <a:lnTo>
                  <a:pt x="4826" y="12572"/>
                </a:lnTo>
                <a:lnTo>
                  <a:pt x="2794" y="14643"/>
                </a:lnTo>
                <a:lnTo>
                  <a:pt x="1397" y="19405"/>
                </a:lnTo>
                <a:lnTo>
                  <a:pt x="0" y="23545"/>
                </a:lnTo>
                <a:lnTo>
                  <a:pt x="1397" y="28308"/>
                </a:lnTo>
                <a:lnTo>
                  <a:pt x="1397" y="30378"/>
                </a:lnTo>
                <a:lnTo>
                  <a:pt x="4760" y="38202"/>
                </a:lnTo>
                <a:lnTo>
                  <a:pt x="10493" y="44505"/>
                </a:lnTo>
                <a:lnTo>
                  <a:pt x="18059" y="48711"/>
                </a:lnTo>
                <a:lnTo>
                  <a:pt x="26924" y="50241"/>
                </a:lnTo>
                <a:lnTo>
                  <a:pt x="29083" y="50177"/>
                </a:lnTo>
                <a:lnTo>
                  <a:pt x="51849" y="27989"/>
                </a:lnTo>
                <a:lnTo>
                  <a:pt x="51308" y="21475"/>
                </a:lnTo>
                <a:lnTo>
                  <a:pt x="48601" y="12864"/>
                </a:lnTo>
                <a:lnTo>
                  <a:pt x="43084" y="6065"/>
                </a:lnTo>
                <a:lnTo>
                  <a:pt x="35520" y="1603"/>
                </a:lnTo>
                <a:lnTo>
                  <a:pt x="2667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990710" y="4687887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5" h="50164">
                <a:moveTo>
                  <a:pt x="24257" y="0"/>
                </a:moveTo>
                <a:lnTo>
                  <a:pt x="22352" y="0"/>
                </a:lnTo>
                <a:lnTo>
                  <a:pt x="21463" y="114"/>
                </a:lnTo>
                <a:lnTo>
                  <a:pt x="11965" y="4012"/>
                </a:lnTo>
                <a:lnTo>
                  <a:pt x="4730" y="10780"/>
                </a:lnTo>
                <a:lnTo>
                  <a:pt x="496" y="19375"/>
                </a:lnTo>
                <a:lnTo>
                  <a:pt x="0" y="28752"/>
                </a:lnTo>
                <a:lnTo>
                  <a:pt x="0" y="30860"/>
                </a:lnTo>
                <a:lnTo>
                  <a:pt x="635" y="32270"/>
                </a:lnTo>
                <a:lnTo>
                  <a:pt x="1270" y="34378"/>
                </a:lnTo>
                <a:lnTo>
                  <a:pt x="3429" y="39255"/>
                </a:lnTo>
                <a:lnTo>
                  <a:pt x="6858" y="44119"/>
                </a:lnTo>
                <a:lnTo>
                  <a:pt x="11684" y="46240"/>
                </a:lnTo>
                <a:lnTo>
                  <a:pt x="15494" y="48412"/>
                </a:lnTo>
                <a:lnTo>
                  <a:pt x="19304" y="50164"/>
                </a:lnTo>
                <a:lnTo>
                  <a:pt x="24511" y="50164"/>
                </a:lnTo>
                <a:lnTo>
                  <a:pt x="25781" y="50050"/>
                </a:lnTo>
                <a:lnTo>
                  <a:pt x="26924" y="49695"/>
                </a:lnTo>
                <a:lnTo>
                  <a:pt x="29083" y="49695"/>
                </a:lnTo>
                <a:lnTo>
                  <a:pt x="29972" y="49872"/>
                </a:lnTo>
                <a:lnTo>
                  <a:pt x="33782" y="49872"/>
                </a:lnTo>
                <a:lnTo>
                  <a:pt x="49946" y="28932"/>
                </a:lnTo>
                <a:lnTo>
                  <a:pt x="49784" y="21767"/>
                </a:lnTo>
                <a:lnTo>
                  <a:pt x="47045" y="12869"/>
                </a:lnTo>
                <a:lnTo>
                  <a:pt x="41306" y="5997"/>
                </a:lnTo>
                <a:lnTo>
                  <a:pt x="33424" y="1568"/>
                </a:lnTo>
                <a:lnTo>
                  <a:pt x="2425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623300" y="4238244"/>
            <a:ext cx="50165" cy="50800"/>
          </a:xfrm>
          <a:custGeom>
            <a:avLst/>
            <a:gdLst/>
            <a:ahLst/>
            <a:cxnLst/>
            <a:rect l="l" t="t" r="r" b="b"/>
            <a:pathLst>
              <a:path w="50165" h="50800">
                <a:moveTo>
                  <a:pt x="24256" y="0"/>
                </a:moveTo>
                <a:lnTo>
                  <a:pt x="0" y="28320"/>
                </a:lnTo>
                <a:lnTo>
                  <a:pt x="761" y="31724"/>
                </a:lnTo>
                <a:lnTo>
                  <a:pt x="1397" y="35178"/>
                </a:lnTo>
                <a:lnTo>
                  <a:pt x="20700" y="50291"/>
                </a:lnTo>
                <a:lnTo>
                  <a:pt x="29082" y="50291"/>
                </a:lnTo>
                <a:lnTo>
                  <a:pt x="35178" y="48907"/>
                </a:lnTo>
                <a:lnTo>
                  <a:pt x="40131" y="46824"/>
                </a:lnTo>
                <a:lnTo>
                  <a:pt x="43560" y="42735"/>
                </a:lnTo>
                <a:lnTo>
                  <a:pt x="49783" y="33794"/>
                </a:lnTo>
                <a:lnTo>
                  <a:pt x="49783" y="21450"/>
                </a:lnTo>
                <a:lnTo>
                  <a:pt x="47045" y="12698"/>
                </a:lnTo>
                <a:lnTo>
                  <a:pt x="41306" y="5924"/>
                </a:lnTo>
                <a:lnTo>
                  <a:pt x="33424" y="1551"/>
                </a:lnTo>
                <a:lnTo>
                  <a:pt x="2425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7632192" y="4960620"/>
            <a:ext cx="53340" cy="52069"/>
          </a:xfrm>
          <a:custGeom>
            <a:avLst/>
            <a:gdLst/>
            <a:ahLst/>
            <a:cxnLst/>
            <a:rect l="l" t="t" r="r" b="b"/>
            <a:pathLst>
              <a:path w="53340" h="52070">
                <a:moveTo>
                  <a:pt x="26924" y="0"/>
                </a:moveTo>
                <a:lnTo>
                  <a:pt x="25400" y="0"/>
                </a:lnTo>
                <a:lnTo>
                  <a:pt x="22478" y="419"/>
                </a:lnTo>
                <a:lnTo>
                  <a:pt x="19684" y="419"/>
                </a:lnTo>
                <a:lnTo>
                  <a:pt x="16890" y="1854"/>
                </a:lnTo>
                <a:lnTo>
                  <a:pt x="14731" y="2565"/>
                </a:lnTo>
                <a:lnTo>
                  <a:pt x="9143" y="5435"/>
                </a:lnTo>
                <a:lnTo>
                  <a:pt x="5587" y="9664"/>
                </a:lnTo>
                <a:lnTo>
                  <a:pt x="3555" y="13969"/>
                </a:lnTo>
                <a:lnTo>
                  <a:pt x="1397" y="18922"/>
                </a:lnTo>
                <a:lnTo>
                  <a:pt x="0" y="23875"/>
                </a:lnTo>
                <a:lnTo>
                  <a:pt x="761" y="29552"/>
                </a:lnTo>
                <a:lnTo>
                  <a:pt x="761" y="30987"/>
                </a:lnTo>
                <a:lnTo>
                  <a:pt x="1397" y="36715"/>
                </a:lnTo>
                <a:lnTo>
                  <a:pt x="4190" y="41668"/>
                </a:lnTo>
                <a:lnTo>
                  <a:pt x="8381" y="45186"/>
                </a:lnTo>
                <a:lnTo>
                  <a:pt x="13080" y="50025"/>
                </a:lnTo>
                <a:lnTo>
                  <a:pt x="19430" y="51752"/>
                </a:lnTo>
                <a:lnTo>
                  <a:pt x="33019" y="51638"/>
                </a:lnTo>
                <a:lnTo>
                  <a:pt x="35813" y="50203"/>
                </a:lnTo>
                <a:lnTo>
                  <a:pt x="39369" y="48056"/>
                </a:lnTo>
                <a:lnTo>
                  <a:pt x="45592" y="45186"/>
                </a:lnTo>
                <a:lnTo>
                  <a:pt x="49149" y="40944"/>
                </a:lnTo>
                <a:lnTo>
                  <a:pt x="51180" y="33845"/>
                </a:lnTo>
                <a:lnTo>
                  <a:pt x="51180" y="32410"/>
                </a:lnTo>
                <a:lnTo>
                  <a:pt x="52577" y="30264"/>
                </a:lnTo>
                <a:lnTo>
                  <a:pt x="53339" y="27457"/>
                </a:lnTo>
                <a:lnTo>
                  <a:pt x="53339" y="24599"/>
                </a:lnTo>
                <a:lnTo>
                  <a:pt x="52577" y="21793"/>
                </a:lnTo>
                <a:lnTo>
                  <a:pt x="52577" y="18922"/>
                </a:lnTo>
                <a:lnTo>
                  <a:pt x="51180" y="16052"/>
                </a:lnTo>
                <a:lnTo>
                  <a:pt x="49783" y="14630"/>
                </a:lnTo>
                <a:lnTo>
                  <a:pt x="46033" y="8690"/>
                </a:lnTo>
                <a:lnTo>
                  <a:pt x="40639" y="4067"/>
                </a:lnTo>
                <a:lnTo>
                  <a:pt x="34103" y="1067"/>
                </a:lnTo>
                <a:lnTo>
                  <a:pt x="2692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6579107" y="448360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7940" y="0"/>
                </a:moveTo>
                <a:lnTo>
                  <a:pt x="25146" y="0"/>
                </a:lnTo>
                <a:lnTo>
                  <a:pt x="23875" y="0"/>
                </a:lnTo>
                <a:lnTo>
                  <a:pt x="22606" y="177"/>
                </a:lnTo>
                <a:lnTo>
                  <a:pt x="21336" y="584"/>
                </a:lnTo>
                <a:lnTo>
                  <a:pt x="19303" y="584"/>
                </a:lnTo>
                <a:lnTo>
                  <a:pt x="18669" y="1269"/>
                </a:lnTo>
                <a:lnTo>
                  <a:pt x="17272" y="1269"/>
                </a:lnTo>
                <a:lnTo>
                  <a:pt x="11684" y="2666"/>
                </a:lnTo>
                <a:lnTo>
                  <a:pt x="7620" y="6146"/>
                </a:lnTo>
                <a:lnTo>
                  <a:pt x="4191" y="10947"/>
                </a:lnTo>
                <a:lnTo>
                  <a:pt x="762" y="15125"/>
                </a:lnTo>
                <a:lnTo>
                  <a:pt x="0" y="19926"/>
                </a:lnTo>
                <a:lnTo>
                  <a:pt x="0" y="28917"/>
                </a:lnTo>
                <a:lnTo>
                  <a:pt x="762" y="37198"/>
                </a:lnTo>
                <a:lnTo>
                  <a:pt x="6985" y="44094"/>
                </a:lnTo>
                <a:lnTo>
                  <a:pt x="17907" y="49593"/>
                </a:lnTo>
                <a:lnTo>
                  <a:pt x="22733" y="50291"/>
                </a:lnTo>
                <a:lnTo>
                  <a:pt x="28956" y="50291"/>
                </a:lnTo>
                <a:lnTo>
                  <a:pt x="37211" y="48894"/>
                </a:lnTo>
                <a:lnTo>
                  <a:pt x="44831" y="43395"/>
                </a:lnTo>
                <a:lnTo>
                  <a:pt x="46863" y="35801"/>
                </a:lnTo>
                <a:lnTo>
                  <a:pt x="49657" y="31635"/>
                </a:lnTo>
                <a:lnTo>
                  <a:pt x="50292" y="27520"/>
                </a:lnTo>
                <a:lnTo>
                  <a:pt x="49657" y="22021"/>
                </a:lnTo>
                <a:lnTo>
                  <a:pt x="49657" y="19926"/>
                </a:lnTo>
                <a:lnTo>
                  <a:pt x="48260" y="11645"/>
                </a:lnTo>
                <a:lnTo>
                  <a:pt x="41275" y="4749"/>
                </a:lnTo>
                <a:lnTo>
                  <a:pt x="33020" y="1269"/>
                </a:lnTo>
                <a:lnTo>
                  <a:pt x="30734" y="812"/>
                </a:lnTo>
                <a:lnTo>
                  <a:pt x="2794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8612123" y="504748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19176" y="0"/>
                </a:moveTo>
                <a:lnTo>
                  <a:pt x="14985" y="0"/>
                </a:lnTo>
                <a:lnTo>
                  <a:pt x="13589" y="59"/>
                </a:lnTo>
                <a:lnTo>
                  <a:pt x="12826" y="180"/>
                </a:lnTo>
                <a:lnTo>
                  <a:pt x="9525" y="180"/>
                </a:lnTo>
                <a:lnTo>
                  <a:pt x="6096" y="2293"/>
                </a:lnTo>
                <a:lnTo>
                  <a:pt x="4825" y="5190"/>
                </a:lnTo>
                <a:lnTo>
                  <a:pt x="2031" y="8811"/>
                </a:lnTo>
                <a:lnTo>
                  <a:pt x="0" y="13097"/>
                </a:lnTo>
                <a:lnTo>
                  <a:pt x="1397" y="17382"/>
                </a:lnTo>
                <a:lnTo>
                  <a:pt x="1397" y="20279"/>
                </a:lnTo>
                <a:lnTo>
                  <a:pt x="2031" y="21727"/>
                </a:lnTo>
                <a:lnTo>
                  <a:pt x="3428" y="23901"/>
                </a:lnTo>
                <a:lnTo>
                  <a:pt x="3428" y="24625"/>
                </a:lnTo>
                <a:lnTo>
                  <a:pt x="6350" y="27824"/>
                </a:lnTo>
                <a:lnTo>
                  <a:pt x="10541" y="30480"/>
                </a:lnTo>
                <a:lnTo>
                  <a:pt x="15748" y="30480"/>
                </a:lnTo>
                <a:lnTo>
                  <a:pt x="16891" y="30359"/>
                </a:lnTo>
                <a:lnTo>
                  <a:pt x="18923" y="30359"/>
                </a:lnTo>
                <a:lnTo>
                  <a:pt x="21717" y="28910"/>
                </a:lnTo>
                <a:lnTo>
                  <a:pt x="22986" y="28186"/>
                </a:lnTo>
                <a:lnTo>
                  <a:pt x="25019" y="27462"/>
                </a:lnTo>
                <a:lnTo>
                  <a:pt x="26416" y="25288"/>
                </a:lnTo>
                <a:lnTo>
                  <a:pt x="27050" y="23901"/>
                </a:lnTo>
                <a:lnTo>
                  <a:pt x="29082" y="21003"/>
                </a:lnTo>
                <a:lnTo>
                  <a:pt x="30479" y="16718"/>
                </a:lnTo>
                <a:lnTo>
                  <a:pt x="29718" y="13097"/>
                </a:lnTo>
                <a:lnTo>
                  <a:pt x="29082" y="9475"/>
                </a:lnTo>
                <a:lnTo>
                  <a:pt x="27050" y="5914"/>
                </a:lnTo>
                <a:lnTo>
                  <a:pt x="25019" y="3741"/>
                </a:lnTo>
                <a:lnTo>
                  <a:pt x="1917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8819388" y="4849367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22351" y="0"/>
                </a:moveTo>
                <a:lnTo>
                  <a:pt x="17525" y="0"/>
                </a:lnTo>
                <a:lnTo>
                  <a:pt x="16509" y="0"/>
                </a:lnTo>
                <a:lnTo>
                  <a:pt x="15620" y="114"/>
                </a:lnTo>
                <a:lnTo>
                  <a:pt x="14604" y="342"/>
                </a:lnTo>
                <a:lnTo>
                  <a:pt x="6603" y="1714"/>
                </a:lnTo>
                <a:lnTo>
                  <a:pt x="0" y="9194"/>
                </a:lnTo>
                <a:lnTo>
                  <a:pt x="2158" y="15989"/>
                </a:lnTo>
                <a:lnTo>
                  <a:pt x="2920" y="19418"/>
                </a:lnTo>
                <a:lnTo>
                  <a:pt x="4444" y="22783"/>
                </a:lnTo>
                <a:lnTo>
                  <a:pt x="10159" y="28206"/>
                </a:lnTo>
                <a:lnTo>
                  <a:pt x="14604" y="28892"/>
                </a:lnTo>
                <a:lnTo>
                  <a:pt x="18922" y="28892"/>
                </a:lnTo>
                <a:lnTo>
                  <a:pt x="27685" y="27584"/>
                </a:lnTo>
                <a:lnTo>
                  <a:pt x="33527" y="20789"/>
                </a:lnTo>
                <a:lnTo>
                  <a:pt x="32003" y="12623"/>
                </a:lnTo>
                <a:lnTo>
                  <a:pt x="32003" y="10566"/>
                </a:lnTo>
                <a:lnTo>
                  <a:pt x="31368" y="8509"/>
                </a:lnTo>
                <a:lnTo>
                  <a:pt x="29082" y="7137"/>
                </a:lnTo>
                <a:lnTo>
                  <a:pt x="26669" y="2628"/>
                </a:lnTo>
                <a:lnTo>
                  <a:pt x="2235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7613904" y="5050593"/>
            <a:ext cx="33655" cy="29209"/>
          </a:xfrm>
          <a:custGeom>
            <a:avLst/>
            <a:gdLst/>
            <a:ahLst/>
            <a:cxnLst/>
            <a:rect l="l" t="t" r="r" b="b"/>
            <a:pathLst>
              <a:path w="33654" h="29210">
                <a:moveTo>
                  <a:pt x="24256" y="0"/>
                </a:moveTo>
                <a:lnTo>
                  <a:pt x="17399" y="0"/>
                </a:lnTo>
                <a:lnTo>
                  <a:pt x="15748" y="58"/>
                </a:lnTo>
                <a:lnTo>
                  <a:pt x="14986" y="173"/>
                </a:lnTo>
                <a:lnTo>
                  <a:pt x="6476" y="2259"/>
                </a:lnTo>
                <a:lnTo>
                  <a:pt x="0" y="9150"/>
                </a:lnTo>
                <a:lnTo>
                  <a:pt x="4064" y="23338"/>
                </a:lnTo>
                <a:lnTo>
                  <a:pt x="9651" y="28840"/>
                </a:lnTo>
                <a:lnTo>
                  <a:pt x="17272" y="28840"/>
                </a:lnTo>
                <a:lnTo>
                  <a:pt x="18288" y="28724"/>
                </a:lnTo>
                <a:lnTo>
                  <a:pt x="19303" y="28435"/>
                </a:lnTo>
                <a:lnTo>
                  <a:pt x="27050" y="27103"/>
                </a:lnTo>
                <a:lnTo>
                  <a:pt x="33527" y="20212"/>
                </a:lnTo>
                <a:lnTo>
                  <a:pt x="31369" y="12625"/>
                </a:lnTo>
                <a:lnTo>
                  <a:pt x="30099" y="5212"/>
                </a:lnTo>
                <a:lnTo>
                  <a:pt x="2425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211568" y="4747259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4" h="29210">
                <a:moveTo>
                  <a:pt x="22478" y="0"/>
                </a:moveTo>
                <a:lnTo>
                  <a:pt x="15239" y="0"/>
                </a:lnTo>
                <a:lnTo>
                  <a:pt x="14350" y="0"/>
                </a:lnTo>
                <a:lnTo>
                  <a:pt x="13970" y="63"/>
                </a:lnTo>
                <a:lnTo>
                  <a:pt x="6350" y="2158"/>
                </a:lnTo>
                <a:lnTo>
                  <a:pt x="0" y="9791"/>
                </a:lnTo>
                <a:lnTo>
                  <a:pt x="2158" y="16725"/>
                </a:lnTo>
                <a:lnTo>
                  <a:pt x="3301" y="23367"/>
                </a:lnTo>
                <a:lnTo>
                  <a:pt x="8635" y="28892"/>
                </a:lnTo>
                <a:lnTo>
                  <a:pt x="16128" y="28892"/>
                </a:lnTo>
                <a:lnTo>
                  <a:pt x="17017" y="28778"/>
                </a:lnTo>
                <a:lnTo>
                  <a:pt x="18033" y="28486"/>
                </a:lnTo>
                <a:lnTo>
                  <a:pt x="25653" y="27089"/>
                </a:lnTo>
                <a:lnTo>
                  <a:pt x="32003" y="20154"/>
                </a:lnTo>
                <a:lnTo>
                  <a:pt x="30606" y="12522"/>
                </a:lnTo>
                <a:lnTo>
                  <a:pt x="29845" y="5359"/>
                </a:lnTo>
                <a:lnTo>
                  <a:pt x="2247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7010400" y="482352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18669" y="0"/>
                </a:moveTo>
                <a:lnTo>
                  <a:pt x="13207" y="0"/>
                </a:lnTo>
                <a:lnTo>
                  <a:pt x="6984" y="1447"/>
                </a:lnTo>
                <a:lnTo>
                  <a:pt x="2794" y="5714"/>
                </a:lnTo>
                <a:lnTo>
                  <a:pt x="1397" y="10718"/>
                </a:lnTo>
                <a:lnTo>
                  <a:pt x="0" y="12890"/>
                </a:lnTo>
                <a:lnTo>
                  <a:pt x="0" y="15773"/>
                </a:lnTo>
                <a:lnTo>
                  <a:pt x="1397" y="17221"/>
                </a:lnTo>
                <a:lnTo>
                  <a:pt x="2031" y="22948"/>
                </a:lnTo>
                <a:lnTo>
                  <a:pt x="4825" y="26504"/>
                </a:lnTo>
                <a:lnTo>
                  <a:pt x="8381" y="27952"/>
                </a:lnTo>
                <a:lnTo>
                  <a:pt x="9905" y="29578"/>
                </a:lnTo>
                <a:lnTo>
                  <a:pt x="12192" y="30352"/>
                </a:lnTo>
                <a:lnTo>
                  <a:pt x="15621" y="30352"/>
                </a:lnTo>
                <a:lnTo>
                  <a:pt x="16382" y="30289"/>
                </a:lnTo>
                <a:lnTo>
                  <a:pt x="17272" y="30111"/>
                </a:lnTo>
                <a:lnTo>
                  <a:pt x="20066" y="30111"/>
                </a:lnTo>
                <a:lnTo>
                  <a:pt x="22225" y="28663"/>
                </a:lnTo>
                <a:lnTo>
                  <a:pt x="23622" y="27228"/>
                </a:lnTo>
                <a:lnTo>
                  <a:pt x="27685" y="24396"/>
                </a:lnTo>
                <a:lnTo>
                  <a:pt x="30479" y="17881"/>
                </a:lnTo>
                <a:lnTo>
                  <a:pt x="29845" y="12890"/>
                </a:lnTo>
                <a:lnTo>
                  <a:pt x="29845" y="12166"/>
                </a:lnTo>
                <a:lnTo>
                  <a:pt x="27685" y="6438"/>
                </a:lnTo>
                <a:lnTo>
                  <a:pt x="23622" y="2158"/>
                </a:lnTo>
                <a:lnTo>
                  <a:pt x="1866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8180831" y="4704588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4" h="29210">
                <a:moveTo>
                  <a:pt x="22860" y="0"/>
                </a:moveTo>
                <a:lnTo>
                  <a:pt x="16256" y="0"/>
                </a:lnTo>
                <a:lnTo>
                  <a:pt x="14732" y="63"/>
                </a:lnTo>
                <a:lnTo>
                  <a:pt x="13970" y="228"/>
                </a:lnTo>
                <a:lnTo>
                  <a:pt x="6350" y="927"/>
                </a:lnTo>
                <a:lnTo>
                  <a:pt x="0" y="9220"/>
                </a:lnTo>
                <a:lnTo>
                  <a:pt x="1397" y="16827"/>
                </a:lnTo>
                <a:lnTo>
                  <a:pt x="3175" y="23380"/>
                </a:lnTo>
                <a:lnTo>
                  <a:pt x="8636" y="28956"/>
                </a:lnTo>
                <a:lnTo>
                  <a:pt x="16128" y="28956"/>
                </a:lnTo>
                <a:lnTo>
                  <a:pt x="17018" y="28841"/>
                </a:lnTo>
                <a:lnTo>
                  <a:pt x="18034" y="28549"/>
                </a:lnTo>
                <a:lnTo>
                  <a:pt x="25653" y="27152"/>
                </a:lnTo>
                <a:lnTo>
                  <a:pt x="32003" y="20256"/>
                </a:lnTo>
                <a:lnTo>
                  <a:pt x="30607" y="12649"/>
                </a:lnTo>
                <a:lnTo>
                  <a:pt x="28701" y="5219"/>
                </a:lnTo>
                <a:lnTo>
                  <a:pt x="2286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4724" y="495045"/>
            <a:ext cx="6194551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3189" y="1488185"/>
            <a:ext cx="8497620" cy="1980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26" Type="http://schemas.openxmlformats.org/officeDocument/2006/relationships/image" Target="../media/image182.png"/><Relationship Id="rId3" Type="http://schemas.openxmlformats.org/officeDocument/2006/relationships/image" Target="../media/image159.png"/><Relationship Id="rId21" Type="http://schemas.openxmlformats.org/officeDocument/2006/relationships/image" Target="../media/image177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5" Type="http://schemas.openxmlformats.org/officeDocument/2006/relationships/image" Target="../media/image18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2.png"/><Relationship Id="rId20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24" Type="http://schemas.openxmlformats.org/officeDocument/2006/relationships/image" Target="../media/image180.png"/><Relationship Id="rId5" Type="http://schemas.openxmlformats.org/officeDocument/2006/relationships/image" Target="../media/image161.png"/><Relationship Id="rId15" Type="http://schemas.openxmlformats.org/officeDocument/2006/relationships/image" Target="../media/image171.png"/><Relationship Id="rId23" Type="http://schemas.openxmlformats.org/officeDocument/2006/relationships/image" Target="../media/image179.png"/><Relationship Id="rId10" Type="http://schemas.openxmlformats.org/officeDocument/2006/relationships/image" Target="../media/image166.png"/><Relationship Id="rId19" Type="http://schemas.openxmlformats.org/officeDocument/2006/relationships/image" Target="../media/image175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14" Type="http://schemas.openxmlformats.org/officeDocument/2006/relationships/image" Target="../media/image170.png"/><Relationship Id="rId22" Type="http://schemas.openxmlformats.org/officeDocument/2006/relationships/image" Target="../media/image17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4.png"/><Relationship Id="rId18" Type="http://schemas.openxmlformats.org/officeDocument/2006/relationships/image" Target="../media/image199.png"/><Relationship Id="rId26" Type="http://schemas.openxmlformats.org/officeDocument/2006/relationships/image" Target="../media/image207.png"/><Relationship Id="rId3" Type="http://schemas.openxmlformats.org/officeDocument/2006/relationships/image" Target="../media/image184.png"/><Relationship Id="rId21" Type="http://schemas.openxmlformats.org/officeDocument/2006/relationships/image" Target="../media/image202.png"/><Relationship Id="rId7" Type="http://schemas.openxmlformats.org/officeDocument/2006/relationships/image" Target="../media/image188.png"/><Relationship Id="rId12" Type="http://schemas.openxmlformats.org/officeDocument/2006/relationships/image" Target="../media/image193.png"/><Relationship Id="rId17" Type="http://schemas.openxmlformats.org/officeDocument/2006/relationships/image" Target="../media/image198.png"/><Relationship Id="rId25" Type="http://schemas.openxmlformats.org/officeDocument/2006/relationships/image" Target="../media/image206.png"/><Relationship Id="rId2" Type="http://schemas.openxmlformats.org/officeDocument/2006/relationships/image" Target="../media/image183.png"/><Relationship Id="rId16" Type="http://schemas.openxmlformats.org/officeDocument/2006/relationships/image" Target="../media/image197.png"/><Relationship Id="rId20" Type="http://schemas.openxmlformats.org/officeDocument/2006/relationships/image" Target="../media/image2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7.png"/><Relationship Id="rId11" Type="http://schemas.openxmlformats.org/officeDocument/2006/relationships/image" Target="../media/image192.png"/><Relationship Id="rId24" Type="http://schemas.openxmlformats.org/officeDocument/2006/relationships/image" Target="../media/image205.png"/><Relationship Id="rId5" Type="http://schemas.openxmlformats.org/officeDocument/2006/relationships/image" Target="../media/image186.png"/><Relationship Id="rId15" Type="http://schemas.openxmlformats.org/officeDocument/2006/relationships/image" Target="../media/image196.png"/><Relationship Id="rId23" Type="http://schemas.openxmlformats.org/officeDocument/2006/relationships/image" Target="../media/image204.png"/><Relationship Id="rId10" Type="http://schemas.openxmlformats.org/officeDocument/2006/relationships/image" Target="../media/image191.png"/><Relationship Id="rId19" Type="http://schemas.openxmlformats.org/officeDocument/2006/relationships/image" Target="../media/image200.png"/><Relationship Id="rId4" Type="http://schemas.openxmlformats.org/officeDocument/2006/relationships/image" Target="../media/image185.png"/><Relationship Id="rId9" Type="http://schemas.openxmlformats.org/officeDocument/2006/relationships/image" Target="../media/image190.png"/><Relationship Id="rId14" Type="http://schemas.openxmlformats.org/officeDocument/2006/relationships/image" Target="../media/image195.png"/><Relationship Id="rId22" Type="http://schemas.openxmlformats.org/officeDocument/2006/relationships/image" Target="../media/image20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18" Type="http://schemas.openxmlformats.org/officeDocument/2006/relationships/image" Target="../media/image224.png"/><Relationship Id="rId3" Type="http://schemas.openxmlformats.org/officeDocument/2006/relationships/image" Target="../media/image209.png"/><Relationship Id="rId21" Type="http://schemas.openxmlformats.org/officeDocument/2006/relationships/image" Target="../media/image227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3.png"/><Relationship Id="rId2" Type="http://schemas.openxmlformats.org/officeDocument/2006/relationships/image" Target="../media/image208.png"/><Relationship Id="rId16" Type="http://schemas.openxmlformats.org/officeDocument/2006/relationships/image" Target="../media/image222.png"/><Relationship Id="rId20" Type="http://schemas.openxmlformats.org/officeDocument/2006/relationships/image" Target="../media/image2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1.png"/><Relationship Id="rId10" Type="http://schemas.openxmlformats.org/officeDocument/2006/relationships/image" Target="../media/image216.png"/><Relationship Id="rId19" Type="http://schemas.openxmlformats.org/officeDocument/2006/relationships/image" Target="../media/image225.png"/><Relationship Id="rId4" Type="http://schemas.openxmlformats.org/officeDocument/2006/relationships/image" Target="../media/image210.png"/><Relationship Id="rId9" Type="http://schemas.openxmlformats.org/officeDocument/2006/relationships/image" Target="../media/image215.png"/><Relationship Id="rId14" Type="http://schemas.openxmlformats.org/officeDocument/2006/relationships/image" Target="../media/image2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236.png"/><Relationship Id="rId18" Type="http://schemas.openxmlformats.org/officeDocument/2006/relationships/image" Target="../media/image134.png"/><Relationship Id="rId3" Type="http://schemas.openxmlformats.org/officeDocument/2006/relationships/image" Target="../media/image229.png"/><Relationship Id="rId21" Type="http://schemas.openxmlformats.org/officeDocument/2006/relationships/image" Target="../media/image137.png"/><Relationship Id="rId7" Type="http://schemas.openxmlformats.org/officeDocument/2006/relationships/image" Target="../media/image231.png"/><Relationship Id="rId12" Type="http://schemas.openxmlformats.org/officeDocument/2006/relationships/image" Target="../media/image235.png"/><Relationship Id="rId17" Type="http://schemas.openxmlformats.org/officeDocument/2006/relationships/image" Target="../media/image240.png"/><Relationship Id="rId2" Type="http://schemas.openxmlformats.org/officeDocument/2006/relationships/image" Target="../media/image228.png"/><Relationship Id="rId16" Type="http://schemas.openxmlformats.org/officeDocument/2006/relationships/image" Target="../media/image239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2.png"/><Relationship Id="rId11" Type="http://schemas.openxmlformats.org/officeDocument/2006/relationships/image" Target="../media/image234.png"/><Relationship Id="rId5" Type="http://schemas.openxmlformats.org/officeDocument/2006/relationships/image" Target="../media/image141.png"/><Relationship Id="rId15" Type="http://schemas.openxmlformats.org/officeDocument/2006/relationships/image" Target="../media/image238.png"/><Relationship Id="rId23" Type="http://schemas.openxmlformats.org/officeDocument/2006/relationships/image" Target="../media/image242.png"/><Relationship Id="rId10" Type="http://schemas.openxmlformats.org/officeDocument/2006/relationships/image" Target="../media/image233.png"/><Relationship Id="rId19" Type="http://schemas.openxmlformats.org/officeDocument/2006/relationships/image" Target="../media/image241.png"/><Relationship Id="rId4" Type="http://schemas.openxmlformats.org/officeDocument/2006/relationships/image" Target="../media/image230.png"/><Relationship Id="rId9" Type="http://schemas.openxmlformats.org/officeDocument/2006/relationships/image" Target="../media/image232.png"/><Relationship Id="rId14" Type="http://schemas.openxmlformats.org/officeDocument/2006/relationships/image" Target="../media/image237.png"/><Relationship Id="rId22" Type="http://schemas.openxmlformats.org/officeDocument/2006/relationships/image" Target="../media/image1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13" Type="http://schemas.openxmlformats.org/officeDocument/2006/relationships/image" Target="../media/image254.png"/><Relationship Id="rId18" Type="http://schemas.openxmlformats.org/officeDocument/2006/relationships/image" Target="../media/image259.png"/><Relationship Id="rId26" Type="http://schemas.openxmlformats.org/officeDocument/2006/relationships/image" Target="../media/image267.png"/><Relationship Id="rId3" Type="http://schemas.openxmlformats.org/officeDocument/2006/relationships/image" Target="../media/image244.png"/><Relationship Id="rId21" Type="http://schemas.openxmlformats.org/officeDocument/2006/relationships/image" Target="../media/image262.png"/><Relationship Id="rId7" Type="http://schemas.openxmlformats.org/officeDocument/2006/relationships/image" Target="../media/image248.png"/><Relationship Id="rId12" Type="http://schemas.openxmlformats.org/officeDocument/2006/relationships/image" Target="../media/image253.png"/><Relationship Id="rId17" Type="http://schemas.openxmlformats.org/officeDocument/2006/relationships/image" Target="../media/image258.png"/><Relationship Id="rId25" Type="http://schemas.openxmlformats.org/officeDocument/2006/relationships/image" Target="../media/image266.png"/><Relationship Id="rId2" Type="http://schemas.openxmlformats.org/officeDocument/2006/relationships/image" Target="../media/image243.png"/><Relationship Id="rId16" Type="http://schemas.openxmlformats.org/officeDocument/2006/relationships/image" Target="../media/image257.png"/><Relationship Id="rId20" Type="http://schemas.openxmlformats.org/officeDocument/2006/relationships/image" Target="../media/image2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7.png"/><Relationship Id="rId11" Type="http://schemas.openxmlformats.org/officeDocument/2006/relationships/image" Target="../media/image252.png"/><Relationship Id="rId24" Type="http://schemas.openxmlformats.org/officeDocument/2006/relationships/image" Target="../media/image265.png"/><Relationship Id="rId5" Type="http://schemas.openxmlformats.org/officeDocument/2006/relationships/image" Target="../media/image246.png"/><Relationship Id="rId15" Type="http://schemas.openxmlformats.org/officeDocument/2006/relationships/image" Target="../media/image256.png"/><Relationship Id="rId23" Type="http://schemas.openxmlformats.org/officeDocument/2006/relationships/image" Target="../media/image264.png"/><Relationship Id="rId28" Type="http://schemas.openxmlformats.org/officeDocument/2006/relationships/image" Target="../media/image269.jpg"/><Relationship Id="rId10" Type="http://schemas.openxmlformats.org/officeDocument/2006/relationships/image" Target="../media/image251.png"/><Relationship Id="rId19" Type="http://schemas.openxmlformats.org/officeDocument/2006/relationships/image" Target="../media/image260.png"/><Relationship Id="rId4" Type="http://schemas.openxmlformats.org/officeDocument/2006/relationships/image" Target="../media/image245.png"/><Relationship Id="rId9" Type="http://schemas.openxmlformats.org/officeDocument/2006/relationships/image" Target="../media/image250.png"/><Relationship Id="rId14" Type="http://schemas.openxmlformats.org/officeDocument/2006/relationships/image" Target="../media/image255.png"/><Relationship Id="rId22" Type="http://schemas.openxmlformats.org/officeDocument/2006/relationships/image" Target="../media/image263.png"/><Relationship Id="rId27" Type="http://schemas.openxmlformats.org/officeDocument/2006/relationships/image" Target="../media/image268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1.png"/><Relationship Id="rId18" Type="http://schemas.openxmlformats.org/officeDocument/2006/relationships/image" Target="../media/image286.png"/><Relationship Id="rId26" Type="http://schemas.openxmlformats.org/officeDocument/2006/relationships/image" Target="../media/image294.png"/><Relationship Id="rId3" Type="http://schemas.openxmlformats.org/officeDocument/2006/relationships/image" Target="../media/image271.png"/><Relationship Id="rId21" Type="http://schemas.openxmlformats.org/officeDocument/2006/relationships/image" Target="../media/image289.png"/><Relationship Id="rId34" Type="http://schemas.openxmlformats.org/officeDocument/2006/relationships/image" Target="../media/image302.png"/><Relationship Id="rId7" Type="http://schemas.openxmlformats.org/officeDocument/2006/relationships/image" Target="../media/image275.png"/><Relationship Id="rId12" Type="http://schemas.openxmlformats.org/officeDocument/2006/relationships/image" Target="../media/image280.png"/><Relationship Id="rId17" Type="http://schemas.openxmlformats.org/officeDocument/2006/relationships/image" Target="../media/image285.png"/><Relationship Id="rId25" Type="http://schemas.openxmlformats.org/officeDocument/2006/relationships/image" Target="../media/image293.png"/><Relationship Id="rId33" Type="http://schemas.openxmlformats.org/officeDocument/2006/relationships/image" Target="../media/image301.png"/><Relationship Id="rId2" Type="http://schemas.openxmlformats.org/officeDocument/2006/relationships/image" Target="../media/image270.png"/><Relationship Id="rId16" Type="http://schemas.openxmlformats.org/officeDocument/2006/relationships/image" Target="../media/image284.png"/><Relationship Id="rId20" Type="http://schemas.openxmlformats.org/officeDocument/2006/relationships/image" Target="../media/image288.png"/><Relationship Id="rId29" Type="http://schemas.openxmlformats.org/officeDocument/2006/relationships/image" Target="../media/image29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4.png"/><Relationship Id="rId11" Type="http://schemas.openxmlformats.org/officeDocument/2006/relationships/image" Target="../media/image279.png"/><Relationship Id="rId24" Type="http://schemas.openxmlformats.org/officeDocument/2006/relationships/image" Target="../media/image292.png"/><Relationship Id="rId32" Type="http://schemas.openxmlformats.org/officeDocument/2006/relationships/image" Target="../media/image300.png"/><Relationship Id="rId5" Type="http://schemas.openxmlformats.org/officeDocument/2006/relationships/image" Target="../media/image273.png"/><Relationship Id="rId15" Type="http://schemas.openxmlformats.org/officeDocument/2006/relationships/image" Target="../media/image283.png"/><Relationship Id="rId23" Type="http://schemas.openxmlformats.org/officeDocument/2006/relationships/image" Target="../media/image291.png"/><Relationship Id="rId28" Type="http://schemas.openxmlformats.org/officeDocument/2006/relationships/image" Target="../media/image296.png"/><Relationship Id="rId10" Type="http://schemas.openxmlformats.org/officeDocument/2006/relationships/image" Target="../media/image278.png"/><Relationship Id="rId19" Type="http://schemas.openxmlformats.org/officeDocument/2006/relationships/image" Target="../media/image287.png"/><Relationship Id="rId31" Type="http://schemas.openxmlformats.org/officeDocument/2006/relationships/image" Target="../media/image299.png"/><Relationship Id="rId4" Type="http://schemas.openxmlformats.org/officeDocument/2006/relationships/image" Target="../media/image272.png"/><Relationship Id="rId9" Type="http://schemas.openxmlformats.org/officeDocument/2006/relationships/image" Target="../media/image277.png"/><Relationship Id="rId14" Type="http://schemas.openxmlformats.org/officeDocument/2006/relationships/image" Target="../media/image282.png"/><Relationship Id="rId22" Type="http://schemas.openxmlformats.org/officeDocument/2006/relationships/image" Target="../media/image290.png"/><Relationship Id="rId27" Type="http://schemas.openxmlformats.org/officeDocument/2006/relationships/image" Target="../media/image295.png"/><Relationship Id="rId30" Type="http://schemas.openxmlformats.org/officeDocument/2006/relationships/image" Target="../media/image298.png"/><Relationship Id="rId8" Type="http://schemas.openxmlformats.org/officeDocument/2006/relationships/image" Target="../media/image27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1.png"/><Relationship Id="rId18" Type="http://schemas.openxmlformats.org/officeDocument/2006/relationships/image" Target="../media/image285.png"/><Relationship Id="rId26" Type="http://schemas.openxmlformats.org/officeDocument/2006/relationships/image" Target="../media/image293.png"/><Relationship Id="rId3" Type="http://schemas.openxmlformats.org/officeDocument/2006/relationships/image" Target="../media/image271.png"/><Relationship Id="rId21" Type="http://schemas.openxmlformats.org/officeDocument/2006/relationships/image" Target="../media/image288.png"/><Relationship Id="rId34" Type="http://schemas.openxmlformats.org/officeDocument/2006/relationships/image" Target="../media/image301.png"/><Relationship Id="rId7" Type="http://schemas.openxmlformats.org/officeDocument/2006/relationships/image" Target="../media/image275.png"/><Relationship Id="rId12" Type="http://schemas.openxmlformats.org/officeDocument/2006/relationships/image" Target="../media/image280.png"/><Relationship Id="rId17" Type="http://schemas.openxmlformats.org/officeDocument/2006/relationships/image" Target="../media/image303.png"/><Relationship Id="rId25" Type="http://schemas.openxmlformats.org/officeDocument/2006/relationships/image" Target="../media/image292.png"/><Relationship Id="rId33" Type="http://schemas.openxmlformats.org/officeDocument/2006/relationships/image" Target="../media/image300.png"/><Relationship Id="rId2" Type="http://schemas.openxmlformats.org/officeDocument/2006/relationships/image" Target="../media/image270.png"/><Relationship Id="rId16" Type="http://schemas.openxmlformats.org/officeDocument/2006/relationships/image" Target="../media/image284.png"/><Relationship Id="rId20" Type="http://schemas.openxmlformats.org/officeDocument/2006/relationships/image" Target="../media/image287.png"/><Relationship Id="rId29" Type="http://schemas.openxmlformats.org/officeDocument/2006/relationships/image" Target="../media/image29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4.png"/><Relationship Id="rId11" Type="http://schemas.openxmlformats.org/officeDocument/2006/relationships/image" Target="../media/image279.png"/><Relationship Id="rId24" Type="http://schemas.openxmlformats.org/officeDocument/2006/relationships/image" Target="../media/image291.png"/><Relationship Id="rId32" Type="http://schemas.openxmlformats.org/officeDocument/2006/relationships/image" Target="../media/image299.png"/><Relationship Id="rId5" Type="http://schemas.openxmlformats.org/officeDocument/2006/relationships/image" Target="../media/image273.png"/><Relationship Id="rId15" Type="http://schemas.openxmlformats.org/officeDocument/2006/relationships/image" Target="../media/image283.png"/><Relationship Id="rId23" Type="http://schemas.openxmlformats.org/officeDocument/2006/relationships/image" Target="../media/image290.png"/><Relationship Id="rId28" Type="http://schemas.openxmlformats.org/officeDocument/2006/relationships/image" Target="../media/image295.png"/><Relationship Id="rId36" Type="http://schemas.openxmlformats.org/officeDocument/2006/relationships/image" Target="../media/image304.png"/><Relationship Id="rId10" Type="http://schemas.openxmlformats.org/officeDocument/2006/relationships/image" Target="../media/image278.png"/><Relationship Id="rId19" Type="http://schemas.openxmlformats.org/officeDocument/2006/relationships/image" Target="../media/image286.png"/><Relationship Id="rId31" Type="http://schemas.openxmlformats.org/officeDocument/2006/relationships/image" Target="../media/image298.png"/><Relationship Id="rId4" Type="http://schemas.openxmlformats.org/officeDocument/2006/relationships/image" Target="../media/image272.png"/><Relationship Id="rId9" Type="http://schemas.openxmlformats.org/officeDocument/2006/relationships/image" Target="../media/image277.png"/><Relationship Id="rId14" Type="http://schemas.openxmlformats.org/officeDocument/2006/relationships/image" Target="../media/image282.png"/><Relationship Id="rId22" Type="http://schemas.openxmlformats.org/officeDocument/2006/relationships/image" Target="../media/image289.png"/><Relationship Id="rId27" Type="http://schemas.openxmlformats.org/officeDocument/2006/relationships/image" Target="../media/image294.png"/><Relationship Id="rId30" Type="http://schemas.openxmlformats.org/officeDocument/2006/relationships/image" Target="../media/image297.png"/><Relationship Id="rId35" Type="http://schemas.openxmlformats.org/officeDocument/2006/relationships/image" Target="../media/image302.png"/><Relationship Id="rId8" Type="http://schemas.openxmlformats.org/officeDocument/2006/relationships/image" Target="../media/image276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image" Target="../media/image321.png"/><Relationship Id="rId26" Type="http://schemas.openxmlformats.org/officeDocument/2006/relationships/image" Target="../media/image329.png"/><Relationship Id="rId39" Type="http://schemas.openxmlformats.org/officeDocument/2006/relationships/image" Target="../media/image342.png"/><Relationship Id="rId21" Type="http://schemas.openxmlformats.org/officeDocument/2006/relationships/image" Target="../media/image324.png"/><Relationship Id="rId34" Type="http://schemas.openxmlformats.org/officeDocument/2006/relationships/image" Target="../media/image337.png"/><Relationship Id="rId42" Type="http://schemas.openxmlformats.org/officeDocument/2006/relationships/image" Target="../media/image345.png"/><Relationship Id="rId7" Type="http://schemas.openxmlformats.org/officeDocument/2006/relationships/image" Target="../media/image310.png"/><Relationship Id="rId2" Type="http://schemas.openxmlformats.org/officeDocument/2006/relationships/image" Target="../media/image305.png"/><Relationship Id="rId16" Type="http://schemas.openxmlformats.org/officeDocument/2006/relationships/image" Target="../media/image319.png"/><Relationship Id="rId20" Type="http://schemas.openxmlformats.org/officeDocument/2006/relationships/image" Target="../media/image323.png"/><Relationship Id="rId29" Type="http://schemas.openxmlformats.org/officeDocument/2006/relationships/image" Target="../media/image332.png"/><Relationship Id="rId41" Type="http://schemas.openxmlformats.org/officeDocument/2006/relationships/image" Target="../media/image3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9.png"/><Relationship Id="rId11" Type="http://schemas.openxmlformats.org/officeDocument/2006/relationships/image" Target="../media/image314.png"/><Relationship Id="rId24" Type="http://schemas.openxmlformats.org/officeDocument/2006/relationships/image" Target="../media/image327.png"/><Relationship Id="rId32" Type="http://schemas.openxmlformats.org/officeDocument/2006/relationships/image" Target="../media/image335.png"/><Relationship Id="rId37" Type="http://schemas.openxmlformats.org/officeDocument/2006/relationships/image" Target="../media/image340.png"/><Relationship Id="rId40" Type="http://schemas.openxmlformats.org/officeDocument/2006/relationships/image" Target="../media/image343.png"/><Relationship Id="rId5" Type="http://schemas.openxmlformats.org/officeDocument/2006/relationships/image" Target="../media/image308.png"/><Relationship Id="rId15" Type="http://schemas.openxmlformats.org/officeDocument/2006/relationships/image" Target="../media/image318.png"/><Relationship Id="rId23" Type="http://schemas.openxmlformats.org/officeDocument/2006/relationships/image" Target="../media/image326.png"/><Relationship Id="rId28" Type="http://schemas.openxmlformats.org/officeDocument/2006/relationships/image" Target="../media/image331.png"/><Relationship Id="rId36" Type="http://schemas.openxmlformats.org/officeDocument/2006/relationships/image" Target="../media/image339.png"/><Relationship Id="rId10" Type="http://schemas.openxmlformats.org/officeDocument/2006/relationships/image" Target="../media/image313.png"/><Relationship Id="rId19" Type="http://schemas.openxmlformats.org/officeDocument/2006/relationships/image" Target="../media/image322.png"/><Relationship Id="rId31" Type="http://schemas.openxmlformats.org/officeDocument/2006/relationships/image" Target="../media/image334.png"/><Relationship Id="rId4" Type="http://schemas.openxmlformats.org/officeDocument/2006/relationships/image" Target="../media/image307.png"/><Relationship Id="rId9" Type="http://schemas.openxmlformats.org/officeDocument/2006/relationships/image" Target="../media/image312.png"/><Relationship Id="rId14" Type="http://schemas.openxmlformats.org/officeDocument/2006/relationships/image" Target="../media/image317.png"/><Relationship Id="rId22" Type="http://schemas.openxmlformats.org/officeDocument/2006/relationships/image" Target="../media/image325.png"/><Relationship Id="rId27" Type="http://schemas.openxmlformats.org/officeDocument/2006/relationships/image" Target="../media/image330.png"/><Relationship Id="rId30" Type="http://schemas.openxmlformats.org/officeDocument/2006/relationships/image" Target="../media/image333.png"/><Relationship Id="rId35" Type="http://schemas.openxmlformats.org/officeDocument/2006/relationships/image" Target="../media/image338.png"/><Relationship Id="rId43" Type="http://schemas.openxmlformats.org/officeDocument/2006/relationships/image" Target="../media/image346.png"/><Relationship Id="rId8" Type="http://schemas.openxmlformats.org/officeDocument/2006/relationships/image" Target="../media/image311.png"/><Relationship Id="rId3" Type="http://schemas.openxmlformats.org/officeDocument/2006/relationships/image" Target="../media/image306.png"/><Relationship Id="rId12" Type="http://schemas.openxmlformats.org/officeDocument/2006/relationships/image" Target="../media/image315.png"/><Relationship Id="rId17" Type="http://schemas.openxmlformats.org/officeDocument/2006/relationships/image" Target="../media/image320.png"/><Relationship Id="rId25" Type="http://schemas.openxmlformats.org/officeDocument/2006/relationships/image" Target="../media/image328.png"/><Relationship Id="rId33" Type="http://schemas.openxmlformats.org/officeDocument/2006/relationships/image" Target="../media/image336.png"/><Relationship Id="rId38" Type="http://schemas.openxmlformats.org/officeDocument/2006/relationships/image" Target="../media/image3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png"/><Relationship Id="rId2" Type="http://schemas.openxmlformats.org/officeDocument/2006/relationships/image" Target="../media/image34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1.png"/><Relationship Id="rId18" Type="http://schemas.openxmlformats.org/officeDocument/2006/relationships/image" Target="../media/image285.png"/><Relationship Id="rId26" Type="http://schemas.openxmlformats.org/officeDocument/2006/relationships/image" Target="../media/image293.png"/><Relationship Id="rId21" Type="http://schemas.openxmlformats.org/officeDocument/2006/relationships/image" Target="../media/image288.png"/><Relationship Id="rId34" Type="http://schemas.openxmlformats.org/officeDocument/2006/relationships/image" Target="../media/image301.png"/><Relationship Id="rId7" Type="http://schemas.openxmlformats.org/officeDocument/2006/relationships/image" Target="../media/image275.png"/><Relationship Id="rId12" Type="http://schemas.openxmlformats.org/officeDocument/2006/relationships/image" Target="../media/image280.png"/><Relationship Id="rId17" Type="http://schemas.openxmlformats.org/officeDocument/2006/relationships/image" Target="../media/image303.png"/><Relationship Id="rId25" Type="http://schemas.openxmlformats.org/officeDocument/2006/relationships/image" Target="../media/image292.png"/><Relationship Id="rId33" Type="http://schemas.openxmlformats.org/officeDocument/2006/relationships/image" Target="../media/image300.png"/><Relationship Id="rId2" Type="http://schemas.openxmlformats.org/officeDocument/2006/relationships/image" Target="../media/image270.png"/><Relationship Id="rId16" Type="http://schemas.openxmlformats.org/officeDocument/2006/relationships/image" Target="../media/image284.png"/><Relationship Id="rId20" Type="http://schemas.openxmlformats.org/officeDocument/2006/relationships/image" Target="../media/image287.png"/><Relationship Id="rId29" Type="http://schemas.openxmlformats.org/officeDocument/2006/relationships/image" Target="../media/image2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4.png"/><Relationship Id="rId11" Type="http://schemas.openxmlformats.org/officeDocument/2006/relationships/image" Target="../media/image279.png"/><Relationship Id="rId24" Type="http://schemas.openxmlformats.org/officeDocument/2006/relationships/image" Target="../media/image291.png"/><Relationship Id="rId32" Type="http://schemas.openxmlformats.org/officeDocument/2006/relationships/image" Target="../media/image299.png"/><Relationship Id="rId37" Type="http://schemas.openxmlformats.org/officeDocument/2006/relationships/image" Target="../media/image350.png"/><Relationship Id="rId5" Type="http://schemas.openxmlformats.org/officeDocument/2006/relationships/image" Target="../media/image273.png"/><Relationship Id="rId15" Type="http://schemas.openxmlformats.org/officeDocument/2006/relationships/image" Target="../media/image283.png"/><Relationship Id="rId23" Type="http://schemas.openxmlformats.org/officeDocument/2006/relationships/image" Target="../media/image290.png"/><Relationship Id="rId28" Type="http://schemas.openxmlformats.org/officeDocument/2006/relationships/image" Target="../media/image295.png"/><Relationship Id="rId36" Type="http://schemas.openxmlformats.org/officeDocument/2006/relationships/image" Target="../media/image349.png"/><Relationship Id="rId10" Type="http://schemas.openxmlformats.org/officeDocument/2006/relationships/image" Target="../media/image278.png"/><Relationship Id="rId19" Type="http://schemas.openxmlformats.org/officeDocument/2006/relationships/image" Target="../media/image286.png"/><Relationship Id="rId31" Type="http://schemas.openxmlformats.org/officeDocument/2006/relationships/image" Target="../media/image298.png"/><Relationship Id="rId4" Type="http://schemas.openxmlformats.org/officeDocument/2006/relationships/image" Target="../media/image272.png"/><Relationship Id="rId9" Type="http://schemas.openxmlformats.org/officeDocument/2006/relationships/image" Target="../media/image277.png"/><Relationship Id="rId14" Type="http://schemas.openxmlformats.org/officeDocument/2006/relationships/image" Target="../media/image282.png"/><Relationship Id="rId22" Type="http://schemas.openxmlformats.org/officeDocument/2006/relationships/image" Target="../media/image289.png"/><Relationship Id="rId27" Type="http://schemas.openxmlformats.org/officeDocument/2006/relationships/image" Target="../media/image294.png"/><Relationship Id="rId30" Type="http://schemas.openxmlformats.org/officeDocument/2006/relationships/image" Target="../media/image297.png"/><Relationship Id="rId35" Type="http://schemas.openxmlformats.org/officeDocument/2006/relationships/image" Target="../media/image302.png"/><Relationship Id="rId8" Type="http://schemas.openxmlformats.org/officeDocument/2006/relationships/image" Target="../media/image276.png"/><Relationship Id="rId3" Type="http://schemas.openxmlformats.org/officeDocument/2006/relationships/image" Target="../media/image2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4.png"/><Relationship Id="rId4" Type="http://schemas.openxmlformats.org/officeDocument/2006/relationships/image" Target="../media/image35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2" Type="http://schemas.openxmlformats.org/officeDocument/2006/relationships/image" Target="../media/image35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8.png"/><Relationship Id="rId2" Type="http://schemas.openxmlformats.org/officeDocument/2006/relationships/image" Target="../media/image35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8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image" Target="../media/image321.png"/><Relationship Id="rId26" Type="http://schemas.openxmlformats.org/officeDocument/2006/relationships/image" Target="../media/image329.png"/><Relationship Id="rId39" Type="http://schemas.openxmlformats.org/officeDocument/2006/relationships/image" Target="../media/image342.png"/><Relationship Id="rId21" Type="http://schemas.openxmlformats.org/officeDocument/2006/relationships/image" Target="../media/image324.png"/><Relationship Id="rId34" Type="http://schemas.openxmlformats.org/officeDocument/2006/relationships/image" Target="../media/image337.png"/><Relationship Id="rId42" Type="http://schemas.openxmlformats.org/officeDocument/2006/relationships/hyperlink" Target="https://www.istockphoto.com/photo/flow-chart-diagram-concept-gm490245946-75106001" TargetMode="External"/><Relationship Id="rId7" Type="http://schemas.openxmlformats.org/officeDocument/2006/relationships/image" Target="../media/image310.png"/><Relationship Id="rId2" Type="http://schemas.openxmlformats.org/officeDocument/2006/relationships/image" Target="../media/image305.png"/><Relationship Id="rId16" Type="http://schemas.openxmlformats.org/officeDocument/2006/relationships/image" Target="../media/image319.png"/><Relationship Id="rId29" Type="http://schemas.openxmlformats.org/officeDocument/2006/relationships/image" Target="../media/image3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9.png"/><Relationship Id="rId11" Type="http://schemas.openxmlformats.org/officeDocument/2006/relationships/image" Target="../media/image314.png"/><Relationship Id="rId24" Type="http://schemas.openxmlformats.org/officeDocument/2006/relationships/image" Target="../media/image327.png"/><Relationship Id="rId32" Type="http://schemas.openxmlformats.org/officeDocument/2006/relationships/image" Target="../media/image335.png"/><Relationship Id="rId37" Type="http://schemas.openxmlformats.org/officeDocument/2006/relationships/image" Target="../media/image340.png"/><Relationship Id="rId40" Type="http://schemas.openxmlformats.org/officeDocument/2006/relationships/image" Target="../media/image343.png"/><Relationship Id="rId45" Type="http://schemas.openxmlformats.org/officeDocument/2006/relationships/hyperlink" Target="http://www.google.com/search?q=online%2Bbanking%2Bsysytem%2Bphtos&amp;rlz=1C1UEAD_enIN996IN996&amp;oq=o" TargetMode="External"/><Relationship Id="rId5" Type="http://schemas.openxmlformats.org/officeDocument/2006/relationships/image" Target="../media/image308.png"/><Relationship Id="rId15" Type="http://schemas.openxmlformats.org/officeDocument/2006/relationships/image" Target="../media/image318.png"/><Relationship Id="rId23" Type="http://schemas.openxmlformats.org/officeDocument/2006/relationships/image" Target="../media/image326.png"/><Relationship Id="rId28" Type="http://schemas.openxmlformats.org/officeDocument/2006/relationships/image" Target="../media/image331.png"/><Relationship Id="rId36" Type="http://schemas.openxmlformats.org/officeDocument/2006/relationships/image" Target="../media/image339.png"/><Relationship Id="rId10" Type="http://schemas.openxmlformats.org/officeDocument/2006/relationships/image" Target="../media/image313.png"/><Relationship Id="rId19" Type="http://schemas.openxmlformats.org/officeDocument/2006/relationships/image" Target="../media/image322.png"/><Relationship Id="rId31" Type="http://schemas.openxmlformats.org/officeDocument/2006/relationships/image" Target="../media/image334.png"/><Relationship Id="rId44" Type="http://schemas.openxmlformats.org/officeDocument/2006/relationships/hyperlink" Target="http://www.pexels.com/photo/black-screen-with-code-4164418/" TargetMode="External"/><Relationship Id="rId4" Type="http://schemas.openxmlformats.org/officeDocument/2006/relationships/image" Target="../media/image307.png"/><Relationship Id="rId9" Type="http://schemas.openxmlformats.org/officeDocument/2006/relationships/image" Target="../media/image312.png"/><Relationship Id="rId14" Type="http://schemas.openxmlformats.org/officeDocument/2006/relationships/image" Target="../media/image317.png"/><Relationship Id="rId22" Type="http://schemas.openxmlformats.org/officeDocument/2006/relationships/image" Target="../media/image325.png"/><Relationship Id="rId27" Type="http://schemas.openxmlformats.org/officeDocument/2006/relationships/image" Target="../media/image330.png"/><Relationship Id="rId30" Type="http://schemas.openxmlformats.org/officeDocument/2006/relationships/image" Target="../media/image333.png"/><Relationship Id="rId35" Type="http://schemas.openxmlformats.org/officeDocument/2006/relationships/image" Target="../media/image338.png"/><Relationship Id="rId43" Type="http://schemas.openxmlformats.org/officeDocument/2006/relationships/hyperlink" Target="https://stock.adobe.com/in/search?k=%22test%2Bcases%22&amp;as_campaign=ftmigration2&amp;as_channel=dpcft&amp;as_campclass=brand&amp;as_source=ft_web&amp;as_camptype=acquisition&amp;as_audience=users&amp;as_content=closure_tag-page&amp;asset_id=420164605" TargetMode="External"/><Relationship Id="rId8" Type="http://schemas.openxmlformats.org/officeDocument/2006/relationships/image" Target="../media/image311.png"/><Relationship Id="rId3" Type="http://schemas.openxmlformats.org/officeDocument/2006/relationships/image" Target="../media/image306.png"/><Relationship Id="rId12" Type="http://schemas.openxmlformats.org/officeDocument/2006/relationships/image" Target="../media/image315.png"/><Relationship Id="rId17" Type="http://schemas.openxmlformats.org/officeDocument/2006/relationships/image" Target="../media/image320.png"/><Relationship Id="rId25" Type="http://schemas.openxmlformats.org/officeDocument/2006/relationships/image" Target="../media/image328.png"/><Relationship Id="rId33" Type="http://schemas.openxmlformats.org/officeDocument/2006/relationships/image" Target="../media/image336.png"/><Relationship Id="rId38" Type="http://schemas.openxmlformats.org/officeDocument/2006/relationships/image" Target="../media/image341.png"/><Relationship Id="rId20" Type="http://schemas.openxmlformats.org/officeDocument/2006/relationships/image" Target="../media/image323.png"/><Relationship Id="rId41" Type="http://schemas.openxmlformats.org/officeDocument/2006/relationships/image" Target="../media/image3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7.png"/><Relationship Id="rId21" Type="http://schemas.openxmlformats.org/officeDocument/2006/relationships/image" Target="../media/image9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76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97.png"/><Relationship Id="rId21" Type="http://schemas.openxmlformats.org/officeDocument/2006/relationships/image" Target="../media/image11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image" Target="../media/image96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21" Type="http://schemas.openxmlformats.org/officeDocument/2006/relationships/image" Target="../media/image135.png"/><Relationship Id="rId34" Type="http://schemas.openxmlformats.org/officeDocument/2006/relationships/image" Target="../media/image148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33" Type="http://schemas.openxmlformats.org/officeDocument/2006/relationships/image" Target="../media/image147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32" Type="http://schemas.openxmlformats.org/officeDocument/2006/relationships/image" Target="../media/image146.png"/><Relationship Id="rId37" Type="http://schemas.openxmlformats.org/officeDocument/2006/relationships/image" Target="../media/image151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36" Type="http://schemas.openxmlformats.org/officeDocument/2006/relationships/image" Target="../media/image150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31" Type="http://schemas.openxmlformats.org/officeDocument/2006/relationships/image" Target="../media/image145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Relationship Id="rId30" Type="http://schemas.openxmlformats.org/officeDocument/2006/relationships/image" Target="../media/image144.png"/><Relationship Id="rId35" Type="http://schemas.openxmlformats.org/officeDocument/2006/relationships/image" Target="../media/image149.png"/><Relationship Id="rId8" Type="http://schemas.openxmlformats.org/officeDocument/2006/relationships/image" Target="../media/image122.png"/><Relationship Id="rId3" Type="http://schemas.openxmlformats.org/officeDocument/2006/relationships/image" Target="../media/image1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45379" y="5044490"/>
            <a:ext cx="62865" cy="99060"/>
          </a:xfrm>
          <a:custGeom>
            <a:avLst/>
            <a:gdLst/>
            <a:ahLst/>
            <a:cxnLst/>
            <a:rect l="l" t="t" r="r" b="b"/>
            <a:pathLst>
              <a:path w="62864" h="99060">
                <a:moveTo>
                  <a:pt x="49022" y="0"/>
                </a:moveTo>
                <a:lnTo>
                  <a:pt x="0" y="99008"/>
                </a:lnTo>
                <a:lnTo>
                  <a:pt x="17780" y="99008"/>
                </a:lnTo>
                <a:lnTo>
                  <a:pt x="62484" y="6107"/>
                </a:lnTo>
                <a:lnTo>
                  <a:pt x="49022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986528" y="4492802"/>
            <a:ext cx="1186180" cy="650875"/>
            <a:chOff x="4986528" y="4492802"/>
            <a:chExt cx="1186180" cy="650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1120" y="4927142"/>
              <a:ext cx="193547" cy="1493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34000" y="4925568"/>
              <a:ext cx="363220" cy="137160"/>
            </a:xfrm>
            <a:custGeom>
              <a:avLst/>
              <a:gdLst/>
              <a:ahLst/>
              <a:cxnLst/>
              <a:rect l="l" t="t" r="r" b="b"/>
              <a:pathLst>
                <a:path w="363220" h="137160">
                  <a:moveTo>
                    <a:pt x="11049" y="0"/>
                  </a:moveTo>
                  <a:lnTo>
                    <a:pt x="4952" y="0"/>
                  </a:lnTo>
                  <a:lnTo>
                    <a:pt x="4952" y="1231"/>
                  </a:lnTo>
                  <a:lnTo>
                    <a:pt x="4317" y="1231"/>
                  </a:lnTo>
                  <a:lnTo>
                    <a:pt x="3048" y="1841"/>
                  </a:lnTo>
                  <a:lnTo>
                    <a:pt x="1904" y="3073"/>
                  </a:lnTo>
                  <a:lnTo>
                    <a:pt x="0" y="9156"/>
                  </a:lnTo>
                  <a:lnTo>
                    <a:pt x="1904" y="13411"/>
                  </a:lnTo>
                  <a:lnTo>
                    <a:pt x="6096" y="14643"/>
                  </a:lnTo>
                  <a:lnTo>
                    <a:pt x="9778" y="16484"/>
                  </a:lnTo>
                  <a:lnTo>
                    <a:pt x="361441" y="137109"/>
                  </a:lnTo>
                  <a:lnTo>
                    <a:pt x="360299" y="135266"/>
                  </a:lnTo>
                  <a:lnTo>
                    <a:pt x="360299" y="133474"/>
                  </a:lnTo>
                  <a:lnTo>
                    <a:pt x="359028" y="129175"/>
                  </a:lnTo>
                  <a:lnTo>
                    <a:pt x="360299" y="124927"/>
                  </a:lnTo>
                  <a:lnTo>
                    <a:pt x="362712" y="121293"/>
                  </a:lnTo>
                  <a:lnTo>
                    <a:pt x="11049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6528" y="5027676"/>
              <a:ext cx="134112" cy="1158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43500" y="4492802"/>
              <a:ext cx="1028700" cy="650875"/>
            </a:xfrm>
            <a:custGeom>
              <a:avLst/>
              <a:gdLst/>
              <a:ahLst/>
              <a:cxnLst/>
              <a:rect l="l" t="t" r="r" b="b"/>
              <a:pathLst>
                <a:path w="1028700" h="650875">
                  <a:moveTo>
                    <a:pt x="124968" y="650697"/>
                  </a:moveTo>
                  <a:lnTo>
                    <a:pt x="14097" y="603465"/>
                  </a:lnTo>
                  <a:lnTo>
                    <a:pt x="11049" y="608977"/>
                  </a:lnTo>
                  <a:lnTo>
                    <a:pt x="5461" y="612686"/>
                  </a:lnTo>
                  <a:lnTo>
                    <a:pt x="0" y="614489"/>
                  </a:lnTo>
                  <a:lnTo>
                    <a:pt x="85725" y="650697"/>
                  </a:lnTo>
                  <a:lnTo>
                    <a:pt x="124968" y="650697"/>
                  </a:lnTo>
                  <a:close/>
                </a:path>
                <a:path w="1028700" h="650875">
                  <a:moveTo>
                    <a:pt x="569976" y="575741"/>
                  </a:moveTo>
                  <a:lnTo>
                    <a:pt x="569341" y="576973"/>
                  </a:lnTo>
                  <a:lnTo>
                    <a:pt x="567563" y="577596"/>
                  </a:lnTo>
                  <a:lnTo>
                    <a:pt x="565531" y="577697"/>
                  </a:lnTo>
                  <a:lnTo>
                    <a:pt x="560197" y="577748"/>
                  </a:lnTo>
                  <a:lnTo>
                    <a:pt x="557276" y="576567"/>
                  </a:lnTo>
                  <a:lnTo>
                    <a:pt x="554736" y="574497"/>
                  </a:lnTo>
                  <a:lnTo>
                    <a:pt x="530352" y="650697"/>
                  </a:lnTo>
                  <a:lnTo>
                    <a:pt x="546227" y="650697"/>
                  </a:lnTo>
                  <a:lnTo>
                    <a:pt x="569976" y="575741"/>
                  </a:lnTo>
                  <a:close/>
                </a:path>
                <a:path w="1028700" h="650875">
                  <a:moveTo>
                    <a:pt x="752856" y="7912"/>
                  </a:moveTo>
                  <a:lnTo>
                    <a:pt x="747268" y="7912"/>
                  </a:lnTo>
                  <a:lnTo>
                    <a:pt x="742442" y="6070"/>
                  </a:lnTo>
                  <a:lnTo>
                    <a:pt x="738251" y="2997"/>
                  </a:lnTo>
                  <a:lnTo>
                    <a:pt x="562356" y="550684"/>
                  </a:lnTo>
                  <a:lnTo>
                    <a:pt x="563626" y="550583"/>
                  </a:lnTo>
                  <a:lnTo>
                    <a:pt x="568325" y="550583"/>
                  </a:lnTo>
                  <a:lnTo>
                    <a:pt x="571881" y="552424"/>
                  </a:lnTo>
                  <a:lnTo>
                    <a:pt x="574548" y="556158"/>
                  </a:lnTo>
                  <a:lnTo>
                    <a:pt x="575183" y="556158"/>
                  </a:lnTo>
                  <a:lnTo>
                    <a:pt x="575818" y="554990"/>
                  </a:lnTo>
                  <a:lnTo>
                    <a:pt x="576453" y="554990"/>
                  </a:lnTo>
                  <a:lnTo>
                    <a:pt x="577862" y="550583"/>
                  </a:lnTo>
                  <a:lnTo>
                    <a:pt x="752856" y="7912"/>
                  </a:lnTo>
                  <a:close/>
                </a:path>
                <a:path w="1028700" h="650875">
                  <a:moveTo>
                    <a:pt x="902208" y="650697"/>
                  </a:moveTo>
                  <a:lnTo>
                    <a:pt x="582803" y="555612"/>
                  </a:lnTo>
                  <a:lnTo>
                    <a:pt x="582168" y="555002"/>
                  </a:lnTo>
                  <a:lnTo>
                    <a:pt x="581406" y="554685"/>
                  </a:lnTo>
                  <a:lnTo>
                    <a:pt x="579882" y="554685"/>
                  </a:lnTo>
                  <a:lnTo>
                    <a:pt x="579120" y="555002"/>
                  </a:lnTo>
                  <a:lnTo>
                    <a:pt x="578485" y="555612"/>
                  </a:lnTo>
                  <a:lnTo>
                    <a:pt x="576707" y="555612"/>
                  </a:lnTo>
                  <a:lnTo>
                    <a:pt x="576072" y="556221"/>
                  </a:lnTo>
                  <a:lnTo>
                    <a:pt x="576707" y="557453"/>
                  </a:lnTo>
                  <a:lnTo>
                    <a:pt x="578485" y="559295"/>
                  </a:lnTo>
                  <a:lnTo>
                    <a:pt x="578485" y="561708"/>
                  </a:lnTo>
                  <a:lnTo>
                    <a:pt x="577850" y="569633"/>
                  </a:lnTo>
                  <a:lnTo>
                    <a:pt x="579120" y="569633"/>
                  </a:lnTo>
                  <a:lnTo>
                    <a:pt x="849884" y="650697"/>
                  </a:lnTo>
                  <a:lnTo>
                    <a:pt x="902208" y="650697"/>
                  </a:lnTo>
                  <a:close/>
                </a:path>
                <a:path w="1028700" h="650875">
                  <a:moveTo>
                    <a:pt x="1028700" y="650697"/>
                  </a:moveTo>
                  <a:lnTo>
                    <a:pt x="770001" y="0"/>
                  </a:lnTo>
                  <a:lnTo>
                    <a:pt x="766318" y="4254"/>
                  </a:lnTo>
                  <a:lnTo>
                    <a:pt x="762000" y="6096"/>
                  </a:lnTo>
                  <a:lnTo>
                    <a:pt x="755904" y="7327"/>
                  </a:lnTo>
                  <a:lnTo>
                    <a:pt x="1012190" y="650697"/>
                  </a:lnTo>
                  <a:lnTo>
                    <a:pt x="1028700" y="650697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93407" y="3105911"/>
            <a:ext cx="2450592" cy="203758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994147" y="5021579"/>
            <a:ext cx="24765" cy="26034"/>
          </a:xfrm>
          <a:custGeom>
            <a:avLst/>
            <a:gdLst/>
            <a:ahLst/>
            <a:cxnLst/>
            <a:rect l="l" t="t" r="r" b="b"/>
            <a:pathLst>
              <a:path w="24764" h="26035">
                <a:moveTo>
                  <a:pt x="18541" y="0"/>
                </a:moveTo>
                <a:lnTo>
                  <a:pt x="10922" y="0"/>
                </a:lnTo>
                <a:lnTo>
                  <a:pt x="10413" y="53"/>
                </a:lnTo>
                <a:lnTo>
                  <a:pt x="0" y="12740"/>
                </a:lnTo>
                <a:lnTo>
                  <a:pt x="635" y="15299"/>
                </a:lnTo>
                <a:lnTo>
                  <a:pt x="1142" y="21269"/>
                </a:lnTo>
                <a:lnTo>
                  <a:pt x="6603" y="25854"/>
                </a:lnTo>
                <a:lnTo>
                  <a:pt x="11937" y="25854"/>
                </a:lnTo>
                <a:lnTo>
                  <a:pt x="12826" y="25854"/>
                </a:lnTo>
                <a:lnTo>
                  <a:pt x="13715" y="25747"/>
                </a:lnTo>
                <a:lnTo>
                  <a:pt x="14604" y="25481"/>
                </a:lnTo>
                <a:lnTo>
                  <a:pt x="18923" y="24841"/>
                </a:lnTo>
                <a:lnTo>
                  <a:pt x="21971" y="21003"/>
                </a:lnTo>
                <a:lnTo>
                  <a:pt x="24384" y="15938"/>
                </a:lnTo>
                <a:lnTo>
                  <a:pt x="24384" y="10234"/>
                </a:lnTo>
                <a:lnTo>
                  <a:pt x="23749" y="3731"/>
                </a:lnTo>
                <a:lnTo>
                  <a:pt x="1854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71336" y="4451603"/>
            <a:ext cx="49530" cy="48895"/>
          </a:xfrm>
          <a:custGeom>
            <a:avLst/>
            <a:gdLst/>
            <a:ahLst/>
            <a:cxnLst/>
            <a:rect l="l" t="t" r="r" b="b"/>
            <a:pathLst>
              <a:path w="49529" h="48895">
                <a:moveTo>
                  <a:pt x="24129" y="0"/>
                </a:moveTo>
                <a:lnTo>
                  <a:pt x="22605" y="0"/>
                </a:lnTo>
                <a:lnTo>
                  <a:pt x="21082" y="152"/>
                </a:lnTo>
                <a:lnTo>
                  <a:pt x="0" y="28575"/>
                </a:lnTo>
                <a:lnTo>
                  <a:pt x="635" y="34683"/>
                </a:lnTo>
                <a:lnTo>
                  <a:pt x="4317" y="40182"/>
                </a:lnTo>
                <a:lnTo>
                  <a:pt x="9778" y="43840"/>
                </a:lnTo>
                <a:lnTo>
                  <a:pt x="14732" y="46913"/>
                </a:lnTo>
                <a:lnTo>
                  <a:pt x="18923" y="48768"/>
                </a:lnTo>
                <a:lnTo>
                  <a:pt x="24384" y="48768"/>
                </a:lnTo>
                <a:lnTo>
                  <a:pt x="27432" y="48768"/>
                </a:lnTo>
                <a:lnTo>
                  <a:pt x="32892" y="47536"/>
                </a:lnTo>
                <a:lnTo>
                  <a:pt x="37211" y="44450"/>
                </a:lnTo>
                <a:lnTo>
                  <a:pt x="42037" y="41414"/>
                </a:lnTo>
                <a:lnTo>
                  <a:pt x="47498" y="36537"/>
                </a:lnTo>
                <a:lnTo>
                  <a:pt x="49402" y="27952"/>
                </a:lnTo>
                <a:lnTo>
                  <a:pt x="48133" y="19989"/>
                </a:lnTo>
                <a:lnTo>
                  <a:pt x="45096" y="11835"/>
                </a:lnTo>
                <a:lnTo>
                  <a:pt x="39655" y="5522"/>
                </a:lnTo>
                <a:lnTo>
                  <a:pt x="32452" y="1446"/>
                </a:lnTo>
                <a:lnTo>
                  <a:pt x="2412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846319"/>
            <a:ext cx="9144000" cy="297180"/>
          </a:xfrm>
          <a:custGeom>
            <a:avLst/>
            <a:gdLst/>
            <a:ahLst/>
            <a:cxnLst/>
            <a:rect l="l" t="t" r="r" b="b"/>
            <a:pathLst>
              <a:path w="9144000" h="297179">
                <a:moveTo>
                  <a:pt x="9144000" y="0"/>
                </a:moveTo>
                <a:lnTo>
                  <a:pt x="0" y="0"/>
                </a:lnTo>
                <a:lnTo>
                  <a:pt x="0" y="297179"/>
                </a:lnTo>
                <a:lnTo>
                  <a:pt x="9144000" y="297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36135" y="0"/>
            <a:ext cx="62865" cy="99060"/>
          </a:xfrm>
          <a:custGeom>
            <a:avLst/>
            <a:gdLst/>
            <a:ahLst/>
            <a:cxnLst/>
            <a:rect l="l" t="t" r="r" b="b"/>
            <a:pathLst>
              <a:path w="62864" h="99060">
                <a:moveTo>
                  <a:pt x="62484" y="0"/>
                </a:moveTo>
                <a:lnTo>
                  <a:pt x="44703" y="0"/>
                </a:lnTo>
                <a:lnTo>
                  <a:pt x="0" y="92963"/>
                </a:lnTo>
                <a:lnTo>
                  <a:pt x="13462" y="99060"/>
                </a:lnTo>
                <a:lnTo>
                  <a:pt x="6248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0" y="0"/>
            <a:ext cx="4371975" cy="5141595"/>
            <a:chOff x="0" y="0"/>
            <a:chExt cx="4371975" cy="514159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99332" y="67056"/>
              <a:ext cx="193547" cy="14935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447287" y="80772"/>
              <a:ext cx="363220" cy="137160"/>
            </a:xfrm>
            <a:custGeom>
              <a:avLst/>
              <a:gdLst/>
              <a:ahLst/>
              <a:cxnLst/>
              <a:rect l="l" t="t" r="r" b="b"/>
              <a:pathLst>
                <a:path w="363220" h="137160">
                  <a:moveTo>
                    <a:pt x="1270" y="0"/>
                  </a:moveTo>
                  <a:lnTo>
                    <a:pt x="2412" y="1904"/>
                  </a:lnTo>
                  <a:lnTo>
                    <a:pt x="2412" y="3682"/>
                  </a:lnTo>
                  <a:lnTo>
                    <a:pt x="3683" y="8000"/>
                  </a:lnTo>
                  <a:lnTo>
                    <a:pt x="2412" y="12191"/>
                  </a:lnTo>
                  <a:lnTo>
                    <a:pt x="0" y="15875"/>
                  </a:lnTo>
                  <a:lnTo>
                    <a:pt x="351663" y="137160"/>
                  </a:lnTo>
                  <a:lnTo>
                    <a:pt x="357759" y="137160"/>
                  </a:lnTo>
                  <a:lnTo>
                    <a:pt x="357759" y="135889"/>
                  </a:lnTo>
                  <a:lnTo>
                    <a:pt x="358394" y="135889"/>
                  </a:lnTo>
                  <a:lnTo>
                    <a:pt x="359663" y="135254"/>
                  </a:lnTo>
                  <a:lnTo>
                    <a:pt x="360807" y="134112"/>
                  </a:lnTo>
                  <a:lnTo>
                    <a:pt x="362712" y="128015"/>
                  </a:lnTo>
                  <a:lnTo>
                    <a:pt x="360807" y="123698"/>
                  </a:lnTo>
                  <a:lnTo>
                    <a:pt x="356615" y="122554"/>
                  </a:lnTo>
                  <a:lnTo>
                    <a:pt x="352933" y="12065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3360" y="0"/>
              <a:ext cx="134112" cy="1158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971800" y="0"/>
              <a:ext cx="1028700" cy="650875"/>
            </a:xfrm>
            <a:custGeom>
              <a:avLst/>
              <a:gdLst/>
              <a:ahLst/>
              <a:cxnLst/>
              <a:rect l="l" t="t" r="r" b="b"/>
              <a:pathLst>
                <a:path w="1028700" h="650875">
                  <a:moveTo>
                    <a:pt x="272796" y="643382"/>
                  </a:moveTo>
                  <a:lnTo>
                    <a:pt x="16510" y="0"/>
                  </a:lnTo>
                  <a:lnTo>
                    <a:pt x="0" y="0"/>
                  </a:lnTo>
                  <a:lnTo>
                    <a:pt x="258699" y="650748"/>
                  </a:lnTo>
                  <a:lnTo>
                    <a:pt x="262382" y="646430"/>
                  </a:lnTo>
                  <a:lnTo>
                    <a:pt x="266700" y="644652"/>
                  </a:lnTo>
                  <a:lnTo>
                    <a:pt x="272161" y="643382"/>
                  </a:lnTo>
                  <a:lnTo>
                    <a:pt x="272796" y="643382"/>
                  </a:lnTo>
                  <a:close/>
                </a:path>
                <a:path w="1028700" h="650875">
                  <a:moveTo>
                    <a:pt x="452628" y="94488"/>
                  </a:moveTo>
                  <a:lnTo>
                    <a:pt x="451993" y="93218"/>
                  </a:lnTo>
                  <a:lnTo>
                    <a:pt x="450215" y="91440"/>
                  </a:lnTo>
                  <a:lnTo>
                    <a:pt x="450215" y="89027"/>
                  </a:lnTo>
                  <a:lnTo>
                    <a:pt x="450850" y="81026"/>
                  </a:lnTo>
                  <a:lnTo>
                    <a:pt x="449580" y="81026"/>
                  </a:lnTo>
                  <a:lnTo>
                    <a:pt x="178816" y="0"/>
                  </a:lnTo>
                  <a:lnTo>
                    <a:pt x="126492" y="0"/>
                  </a:lnTo>
                  <a:lnTo>
                    <a:pt x="445897" y="95123"/>
                  </a:lnTo>
                  <a:lnTo>
                    <a:pt x="446532" y="95758"/>
                  </a:lnTo>
                  <a:lnTo>
                    <a:pt x="447294" y="96012"/>
                  </a:lnTo>
                  <a:lnTo>
                    <a:pt x="449580" y="95758"/>
                  </a:lnTo>
                  <a:lnTo>
                    <a:pt x="450215" y="95123"/>
                  </a:lnTo>
                  <a:lnTo>
                    <a:pt x="451993" y="95123"/>
                  </a:lnTo>
                  <a:lnTo>
                    <a:pt x="452628" y="94488"/>
                  </a:lnTo>
                  <a:close/>
                </a:path>
                <a:path w="1028700" h="650875">
                  <a:moveTo>
                    <a:pt x="466344" y="100076"/>
                  </a:moveTo>
                  <a:lnTo>
                    <a:pt x="460375" y="100076"/>
                  </a:lnTo>
                  <a:lnTo>
                    <a:pt x="456819" y="98298"/>
                  </a:lnTo>
                  <a:lnTo>
                    <a:pt x="454152" y="94488"/>
                  </a:lnTo>
                  <a:lnTo>
                    <a:pt x="453517" y="94488"/>
                  </a:lnTo>
                  <a:lnTo>
                    <a:pt x="452882" y="95758"/>
                  </a:lnTo>
                  <a:lnTo>
                    <a:pt x="452247" y="95758"/>
                  </a:lnTo>
                  <a:lnTo>
                    <a:pt x="275844" y="642747"/>
                  </a:lnTo>
                  <a:lnTo>
                    <a:pt x="281432" y="642747"/>
                  </a:lnTo>
                  <a:lnTo>
                    <a:pt x="286258" y="644652"/>
                  </a:lnTo>
                  <a:lnTo>
                    <a:pt x="290449" y="647700"/>
                  </a:lnTo>
                  <a:lnTo>
                    <a:pt x="466344" y="100076"/>
                  </a:lnTo>
                  <a:close/>
                </a:path>
                <a:path w="1028700" h="650875">
                  <a:moveTo>
                    <a:pt x="498348" y="0"/>
                  </a:moveTo>
                  <a:lnTo>
                    <a:pt x="482473" y="0"/>
                  </a:lnTo>
                  <a:lnTo>
                    <a:pt x="458724" y="74930"/>
                  </a:lnTo>
                  <a:lnTo>
                    <a:pt x="459359" y="73787"/>
                  </a:lnTo>
                  <a:lnTo>
                    <a:pt x="461137" y="73152"/>
                  </a:lnTo>
                  <a:lnTo>
                    <a:pt x="462407" y="73152"/>
                  </a:lnTo>
                  <a:lnTo>
                    <a:pt x="464058" y="72898"/>
                  </a:lnTo>
                  <a:lnTo>
                    <a:pt x="468503" y="72898"/>
                  </a:lnTo>
                  <a:lnTo>
                    <a:pt x="471424" y="74168"/>
                  </a:lnTo>
                  <a:lnTo>
                    <a:pt x="473964" y="76200"/>
                  </a:lnTo>
                  <a:lnTo>
                    <a:pt x="498348" y="0"/>
                  </a:lnTo>
                  <a:close/>
                </a:path>
                <a:path w="1028700" h="650875">
                  <a:moveTo>
                    <a:pt x="1028700" y="36195"/>
                  </a:moveTo>
                  <a:lnTo>
                    <a:pt x="942975" y="0"/>
                  </a:lnTo>
                  <a:lnTo>
                    <a:pt x="903732" y="0"/>
                  </a:lnTo>
                  <a:lnTo>
                    <a:pt x="1014603" y="47244"/>
                  </a:lnTo>
                  <a:lnTo>
                    <a:pt x="1017651" y="41783"/>
                  </a:lnTo>
                  <a:lnTo>
                    <a:pt x="1023239" y="37973"/>
                  </a:lnTo>
                  <a:lnTo>
                    <a:pt x="1028700" y="36195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3477577" cy="266833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23260" y="35051"/>
              <a:ext cx="927100" cy="657225"/>
            </a:xfrm>
            <a:custGeom>
              <a:avLst/>
              <a:gdLst/>
              <a:ahLst/>
              <a:cxnLst/>
              <a:rect l="l" t="t" r="r" b="b"/>
              <a:pathLst>
                <a:path w="927100" h="657225">
                  <a:moveTo>
                    <a:pt x="49403" y="628269"/>
                  </a:moveTo>
                  <a:lnTo>
                    <a:pt x="30480" y="608076"/>
                  </a:lnTo>
                  <a:lnTo>
                    <a:pt x="25019" y="608076"/>
                  </a:lnTo>
                  <a:lnTo>
                    <a:pt x="21971" y="608076"/>
                  </a:lnTo>
                  <a:lnTo>
                    <a:pt x="16510" y="609346"/>
                  </a:lnTo>
                  <a:lnTo>
                    <a:pt x="12192" y="612394"/>
                  </a:lnTo>
                  <a:lnTo>
                    <a:pt x="7366" y="615442"/>
                  </a:lnTo>
                  <a:lnTo>
                    <a:pt x="1778" y="620268"/>
                  </a:lnTo>
                  <a:lnTo>
                    <a:pt x="0" y="628904"/>
                  </a:lnTo>
                  <a:lnTo>
                    <a:pt x="1270" y="636905"/>
                  </a:lnTo>
                  <a:lnTo>
                    <a:pt x="4305" y="645007"/>
                  </a:lnTo>
                  <a:lnTo>
                    <a:pt x="9740" y="651306"/>
                  </a:lnTo>
                  <a:lnTo>
                    <a:pt x="16941" y="655396"/>
                  </a:lnTo>
                  <a:lnTo>
                    <a:pt x="25273" y="656844"/>
                  </a:lnTo>
                  <a:lnTo>
                    <a:pt x="26797" y="656844"/>
                  </a:lnTo>
                  <a:lnTo>
                    <a:pt x="49250" y="637730"/>
                  </a:lnTo>
                  <a:lnTo>
                    <a:pt x="49403" y="628269"/>
                  </a:lnTo>
                  <a:close/>
                </a:path>
                <a:path w="927100" h="657225">
                  <a:moveTo>
                    <a:pt x="228600" y="53975"/>
                  </a:moveTo>
                  <a:lnTo>
                    <a:pt x="227965" y="49784"/>
                  </a:lnTo>
                  <a:lnTo>
                    <a:pt x="226822" y="48006"/>
                  </a:lnTo>
                  <a:lnTo>
                    <a:pt x="226822" y="46736"/>
                  </a:lnTo>
                  <a:lnTo>
                    <a:pt x="226187" y="45593"/>
                  </a:lnTo>
                  <a:lnTo>
                    <a:pt x="225552" y="44323"/>
                  </a:lnTo>
                  <a:lnTo>
                    <a:pt x="223774" y="42545"/>
                  </a:lnTo>
                  <a:lnTo>
                    <a:pt x="222504" y="41402"/>
                  </a:lnTo>
                  <a:lnTo>
                    <a:pt x="220218" y="38989"/>
                  </a:lnTo>
                  <a:lnTo>
                    <a:pt x="216789" y="38100"/>
                  </a:lnTo>
                  <a:lnTo>
                    <a:pt x="213741" y="38100"/>
                  </a:lnTo>
                  <a:lnTo>
                    <a:pt x="212725" y="38100"/>
                  </a:lnTo>
                  <a:lnTo>
                    <a:pt x="211074" y="38354"/>
                  </a:lnTo>
                  <a:lnTo>
                    <a:pt x="209931" y="38354"/>
                  </a:lnTo>
                  <a:lnTo>
                    <a:pt x="208661" y="38989"/>
                  </a:lnTo>
                  <a:lnTo>
                    <a:pt x="204470" y="41402"/>
                  </a:lnTo>
                  <a:lnTo>
                    <a:pt x="202057" y="44323"/>
                  </a:lnTo>
                  <a:lnTo>
                    <a:pt x="201549" y="47371"/>
                  </a:lnTo>
                  <a:lnTo>
                    <a:pt x="200914" y="49784"/>
                  </a:lnTo>
                  <a:lnTo>
                    <a:pt x="199644" y="52832"/>
                  </a:lnTo>
                  <a:lnTo>
                    <a:pt x="200914" y="54610"/>
                  </a:lnTo>
                  <a:lnTo>
                    <a:pt x="200914" y="56388"/>
                  </a:lnTo>
                  <a:lnTo>
                    <a:pt x="201549" y="58801"/>
                  </a:lnTo>
                  <a:lnTo>
                    <a:pt x="202692" y="59944"/>
                  </a:lnTo>
                  <a:lnTo>
                    <a:pt x="204851" y="63627"/>
                  </a:lnTo>
                  <a:lnTo>
                    <a:pt x="208788" y="65532"/>
                  </a:lnTo>
                  <a:lnTo>
                    <a:pt x="213487" y="65532"/>
                  </a:lnTo>
                  <a:lnTo>
                    <a:pt x="214122" y="65405"/>
                  </a:lnTo>
                  <a:lnTo>
                    <a:pt x="216535" y="65405"/>
                  </a:lnTo>
                  <a:lnTo>
                    <a:pt x="220218" y="64770"/>
                  </a:lnTo>
                  <a:lnTo>
                    <a:pt x="222504" y="62992"/>
                  </a:lnTo>
                  <a:lnTo>
                    <a:pt x="224917" y="60579"/>
                  </a:lnTo>
                  <a:lnTo>
                    <a:pt x="226822" y="57531"/>
                  </a:lnTo>
                  <a:lnTo>
                    <a:pt x="228600" y="53975"/>
                  </a:lnTo>
                  <a:close/>
                </a:path>
                <a:path w="927100" h="657225">
                  <a:moveTo>
                    <a:pt x="807720" y="23114"/>
                  </a:moveTo>
                  <a:lnTo>
                    <a:pt x="807085" y="19431"/>
                  </a:lnTo>
                  <a:lnTo>
                    <a:pt x="807085" y="17018"/>
                  </a:lnTo>
                  <a:lnTo>
                    <a:pt x="805307" y="14605"/>
                  </a:lnTo>
                  <a:lnTo>
                    <a:pt x="804672" y="12827"/>
                  </a:lnTo>
                  <a:lnTo>
                    <a:pt x="803402" y="9779"/>
                  </a:lnTo>
                  <a:lnTo>
                    <a:pt x="801624" y="7366"/>
                  </a:lnTo>
                  <a:lnTo>
                    <a:pt x="799084" y="5461"/>
                  </a:lnTo>
                  <a:lnTo>
                    <a:pt x="795401" y="2286"/>
                  </a:lnTo>
                  <a:lnTo>
                    <a:pt x="790575" y="0"/>
                  </a:lnTo>
                  <a:lnTo>
                    <a:pt x="784860" y="0"/>
                  </a:lnTo>
                  <a:lnTo>
                    <a:pt x="783209" y="0"/>
                  </a:lnTo>
                  <a:lnTo>
                    <a:pt x="779653" y="635"/>
                  </a:lnTo>
                  <a:lnTo>
                    <a:pt x="779145" y="635"/>
                  </a:lnTo>
                  <a:lnTo>
                    <a:pt x="777875" y="1270"/>
                  </a:lnTo>
                  <a:lnTo>
                    <a:pt x="777240" y="1270"/>
                  </a:lnTo>
                  <a:lnTo>
                    <a:pt x="771144" y="2540"/>
                  </a:lnTo>
                  <a:lnTo>
                    <a:pt x="766826" y="6731"/>
                  </a:lnTo>
                  <a:lnTo>
                    <a:pt x="763905" y="11557"/>
                  </a:lnTo>
                  <a:lnTo>
                    <a:pt x="760730" y="17018"/>
                  </a:lnTo>
                  <a:lnTo>
                    <a:pt x="758952" y="22479"/>
                  </a:lnTo>
                  <a:lnTo>
                    <a:pt x="760730" y="28575"/>
                  </a:lnTo>
                  <a:lnTo>
                    <a:pt x="760730" y="30988"/>
                  </a:lnTo>
                  <a:lnTo>
                    <a:pt x="761365" y="32258"/>
                  </a:lnTo>
                  <a:lnTo>
                    <a:pt x="762635" y="37719"/>
                  </a:lnTo>
                  <a:lnTo>
                    <a:pt x="765683" y="41275"/>
                  </a:lnTo>
                  <a:lnTo>
                    <a:pt x="770001" y="42545"/>
                  </a:lnTo>
                  <a:lnTo>
                    <a:pt x="773684" y="45720"/>
                  </a:lnTo>
                  <a:lnTo>
                    <a:pt x="778002" y="47244"/>
                  </a:lnTo>
                  <a:lnTo>
                    <a:pt x="784733" y="47244"/>
                  </a:lnTo>
                  <a:lnTo>
                    <a:pt x="786511" y="47117"/>
                  </a:lnTo>
                  <a:lnTo>
                    <a:pt x="807720" y="26162"/>
                  </a:lnTo>
                  <a:lnTo>
                    <a:pt x="807720" y="23114"/>
                  </a:lnTo>
                  <a:close/>
                </a:path>
                <a:path w="927100" h="657225">
                  <a:moveTo>
                    <a:pt x="926592" y="74168"/>
                  </a:moveTo>
                  <a:lnTo>
                    <a:pt x="925957" y="71628"/>
                  </a:lnTo>
                  <a:lnTo>
                    <a:pt x="925449" y="65659"/>
                  </a:lnTo>
                  <a:lnTo>
                    <a:pt x="919988" y="60960"/>
                  </a:lnTo>
                  <a:lnTo>
                    <a:pt x="914654" y="60960"/>
                  </a:lnTo>
                  <a:lnTo>
                    <a:pt x="913765" y="60960"/>
                  </a:lnTo>
                  <a:lnTo>
                    <a:pt x="912876" y="61087"/>
                  </a:lnTo>
                  <a:lnTo>
                    <a:pt x="911987" y="61341"/>
                  </a:lnTo>
                  <a:lnTo>
                    <a:pt x="907669" y="61976"/>
                  </a:lnTo>
                  <a:lnTo>
                    <a:pt x="904621" y="65913"/>
                  </a:lnTo>
                  <a:lnTo>
                    <a:pt x="902208" y="70866"/>
                  </a:lnTo>
                  <a:lnTo>
                    <a:pt x="902208" y="76581"/>
                  </a:lnTo>
                  <a:lnTo>
                    <a:pt x="902843" y="83185"/>
                  </a:lnTo>
                  <a:lnTo>
                    <a:pt x="908050" y="86868"/>
                  </a:lnTo>
                  <a:lnTo>
                    <a:pt x="916178" y="86868"/>
                  </a:lnTo>
                  <a:lnTo>
                    <a:pt x="920496" y="85598"/>
                  </a:lnTo>
                  <a:lnTo>
                    <a:pt x="923544" y="82931"/>
                  </a:lnTo>
                  <a:lnTo>
                    <a:pt x="925322" y="79883"/>
                  </a:lnTo>
                  <a:lnTo>
                    <a:pt x="925957" y="77216"/>
                  </a:lnTo>
                  <a:lnTo>
                    <a:pt x="926592" y="74168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8891" y="1688592"/>
              <a:ext cx="4092702" cy="3452622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703065" y="327787"/>
            <a:ext cx="395351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solidFill>
                  <a:srgbClr val="FF0000"/>
                </a:solidFill>
                <a:latin typeface="Calibri"/>
                <a:cs typeface="Calibri"/>
              </a:rPr>
              <a:t>PROJECT</a:t>
            </a:r>
            <a:r>
              <a:rPr sz="5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5000" spc="-5" dirty="0">
                <a:solidFill>
                  <a:srgbClr val="FF0000"/>
                </a:solidFill>
                <a:latin typeface="Calibri"/>
                <a:cs typeface="Calibri"/>
              </a:rPr>
              <a:t>TITLE: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6626" rIns="0" bIns="0" rtlCol="0">
            <a:spAutoFit/>
          </a:bodyPr>
          <a:lstStyle/>
          <a:p>
            <a:pPr marL="5511165" marR="5080" indent="-109601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0000"/>
                </a:solidFill>
              </a:rPr>
              <a:t>ONLINE</a:t>
            </a:r>
            <a:r>
              <a:rPr sz="4400" spc="-70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BANKING </a:t>
            </a:r>
            <a:r>
              <a:rPr sz="4400" spc="-980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SYSTEM</a:t>
            </a:r>
            <a:endParaRPr sz="4400" dirty="0"/>
          </a:p>
        </p:txBody>
      </p:sp>
      <p:sp>
        <p:nvSpPr>
          <p:cNvPr id="23" name="object 23"/>
          <p:cNvSpPr txBox="1"/>
          <p:nvPr/>
        </p:nvSpPr>
        <p:spPr>
          <a:xfrm>
            <a:off x="5163439" y="3693667"/>
            <a:ext cx="3156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(For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Bank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Employees)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05381" cy="5143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8618" y="0"/>
            <a:ext cx="1905380" cy="5143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8982" y="495045"/>
            <a:ext cx="198818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solidFill>
                  <a:srgbClr val="FF0000"/>
                </a:solidFill>
                <a:latin typeface="Calibri"/>
                <a:cs typeface="Calibri"/>
              </a:rPr>
              <a:t>MODULES: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594" y="1378458"/>
            <a:ext cx="378523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solidFill>
                  <a:srgbClr val="00AF50"/>
                </a:solidFill>
                <a:latin typeface="Arial MT"/>
                <a:cs typeface="Arial MT"/>
              </a:rPr>
              <a:t>CREATE</a:t>
            </a:r>
            <a:r>
              <a:rPr sz="2400" spc="-2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 MT"/>
                <a:cs typeface="Arial MT"/>
              </a:rPr>
              <a:t>ACCOUNT</a:t>
            </a:r>
            <a:endParaRPr sz="2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solidFill>
                  <a:srgbClr val="00AF50"/>
                </a:solidFill>
                <a:latin typeface="Arial MT"/>
                <a:cs typeface="Arial MT"/>
              </a:rPr>
              <a:t>SEARCH</a:t>
            </a:r>
            <a:r>
              <a:rPr sz="2400" spc="-1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 MT"/>
                <a:cs typeface="Arial MT"/>
              </a:rPr>
              <a:t>ACCOUNT</a:t>
            </a:r>
            <a:endParaRPr sz="2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solidFill>
                  <a:srgbClr val="00AF50"/>
                </a:solidFill>
                <a:latin typeface="Arial MT"/>
                <a:cs typeface="Arial MT"/>
              </a:rPr>
              <a:t>DELETE</a:t>
            </a:r>
            <a:r>
              <a:rPr sz="2400" spc="-3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 MT"/>
                <a:cs typeface="Arial MT"/>
              </a:rPr>
              <a:t>ACCOUNT</a:t>
            </a:r>
            <a:endParaRPr sz="2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solidFill>
                  <a:srgbClr val="00AF50"/>
                </a:solidFill>
                <a:latin typeface="Arial MT"/>
                <a:cs typeface="Arial MT"/>
              </a:rPr>
              <a:t>EDIT</a:t>
            </a:r>
            <a:r>
              <a:rPr sz="2400" spc="-3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 MT"/>
                <a:cs typeface="Arial MT"/>
              </a:rPr>
              <a:t>ACCOUNT</a:t>
            </a:r>
            <a:endParaRPr sz="2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solidFill>
                  <a:srgbClr val="00AF50"/>
                </a:solidFill>
                <a:latin typeface="Arial MT"/>
                <a:cs typeface="Arial MT"/>
              </a:rPr>
              <a:t>SHOW</a:t>
            </a:r>
            <a:r>
              <a:rPr sz="2400" spc="-1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 MT"/>
                <a:cs typeface="Arial MT"/>
              </a:rPr>
              <a:t>LIST</a:t>
            </a:r>
            <a:r>
              <a:rPr sz="2400" spc="-3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AF50"/>
                </a:solidFill>
                <a:latin typeface="Arial MT"/>
                <a:cs typeface="Arial MT"/>
              </a:rPr>
              <a:t>OF</a:t>
            </a:r>
            <a:r>
              <a:rPr sz="2400" spc="-4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 MT"/>
                <a:cs typeface="Arial MT"/>
              </a:rPr>
              <a:t>ALL</a:t>
            </a:r>
            <a:endParaRPr sz="2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Arial MT"/>
                <a:cs typeface="Arial MT"/>
              </a:rPr>
              <a:t>ACCOUNTS</a:t>
            </a:r>
            <a:endParaRPr sz="2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solidFill>
                  <a:srgbClr val="00AF50"/>
                </a:solidFill>
                <a:latin typeface="Arial MT"/>
                <a:cs typeface="Arial MT"/>
              </a:rPr>
              <a:t>CHECK</a:t>
            </a:r>
            <a:r>
              <a:rPr sz="2400" spc="-1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 MT"/>
                <a:cs typeface="Arial MT"/>
              </a:rPr>
              <a:t>ACCOUNT</a:t>
            </a:r>
            <a:r>
              <a:rPr sz="2400" spc="-1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AF50"/>
                </a:solidFill>
                <a:latin typeface="Arial MT"/>
                <a:cs typeface="Arial MT"/>
              </a:rPr>
              <a:t>INFO</a:t>
            </a:r>
            <a:endParaRPr sz="2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solidFill>
                  <a:srgbClr val="00AF50"/>
                </a:solidFill>
                <a:latin typeface="Arial MT"/>
                <a:cs typeface="Arial MT"/>
              </a:rPr>
              <a:t>DEPOSIT</a:t>
            </a:r>
            <a:r>
              <a:rPr sz="2400" spc="-4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 MT"/>
                <a:cs typeface="Arial MT"/>
              </a:rPr>
              <a:t>CASH</a:t>
            </a:r>
            <a:endParaRPr sz="2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solidFill>
                  <a:srgbClr val="00AF50"/>
                </a:solidFill>
                <a:latin typeface="Arial MT"/>
                <a:cs typeface="Arial MT"/>
              </a:rPr>
              <a:t>WITHDRAW</a:t>
            </a:r>
            <a:r>
              <a:rPr sz="2400" spc="-3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 MT"/>
                <a:cs typeface="Arial MT"/>
              </a:rPr>
              <a:t>CASH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34856" y="2692907"/>
            <a:ext cx="7620" cy="32384"/>
          </a:xfrm>
          <a:custGeom>
            <a:avLst/>
            <a:gdLst/>
            <a:ahLst/>
            <a:cxnLst/>
            <a:rect l="l" t="t" r="r" b="b"/>
            <a:pathLst>
              <a:path w="7620" h="32385">
                <a:moveTo>
                  <a:pt x="7620" y="0"/>
                </a:moveTo>
                <a:lnTo>
                  <a:pt x="0" y="15748"/>
                </a:lnTo>
                <a:lnTo>
                  <a:pt x="4572" y="30480"/>
                </a:lnTo>
                <a:lnTo>
                  <a:pt x="7620" y="32004"/>
                </a:lnTo>
                <a:lnTo>
                  <a:pt x="762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84920" y="1847087"/>
            <a:ext cx="207645" cy="699770"/>
          </a:xfrm>
          <a:custGeom>
            <a:avLst/>
            <a:gdLst/>
            <a:ahLst/>
            <a:cxnLst/>
            <a:rect l="l" t="t" r="r" b="b"/>
            <a:pathLst>
              <a:path w="207645" h="699769">
                <a:moveTo>
                  <a:pt x="135636" y="445262"/>
                </a:moveTo>
                <a:lnTo>
                  <a:pt x="14859" y="2540"/>
                </a:lnTo>
                <a:lnTo>
                  <a:pt x="12319" y="0"/>
                </a:lnTo>
                <a:lnTo>
                  <a:pt x="8890" y="2044"/>
                </a:lnTo>
                <a:lnTo>
                  <a:pt x="4445" y="2540"/>
                </a:lnTo>
                <a:lnTo>
                  <a:pt x="0" y="2540"/>
                </a:lnTo>
                <a:lnTo>
                  <a:pt x="124841" y="457200"/>
                </a:lnTo>
                <a:lnTo>
                  <a:pt x="135636" y="445262"/>
                </a:lnTo>
                <a:close/>
              </a:path>
              <a:path w="207645" h="699769">
                <a:moveTo>
                  <a:pt x="207264" y="699516"/>
                </a:moveTo>
                <a:lnTo>
                  <a:pt x="140589" y="461772"/>
                </a:lnTo>
                <a:lnTo>
                  <a:pt x="129540" y="473202"/>
                </a:lnTo>
                <a:lnTo>
                  <a:pt x="192151" y="699516"/>
                </a:lnTo>
                <a:lnTo>
                  <a:pt x="207264" y="699516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9992" y="2560319"/>
            <a:ext cx="59690" cy="177165"/>
          </a:xfrm>
          <a:custGeom>
            <a:avLst/>
            <a:gdLst/>
            <a:ahLst/>
            <a:cxnLst/>
            <a:rect l="l" t="t" r="r" b="b"/>
            <a:pathLst>
              <a:path w="59690" h="177164">
                <a:moveTo>
                  <a:pt x="48768" y="172212"/>
                </a:moveTo>
                <a:lnTo>
                  <a:pt x="47371" y="171704"/>
                </a:lnTo>
                <a:lnTo>
                  <a:pt x="47371" y="172212"/>
                </a:lnTo>
                <a:lnTo>
                  <a:pt x="48768" y="172212"/>
                </a:lnTo>
                <a:close/>
              </a:path>
              <a:path w="59690" h="177164">
                <a:moveTo>
                  <a:pt x="51308" y="175387"/>
                </a:moveTo>
                <a:lnTo>
                  <a:pt x="50292" y="175387"/>
                </a:lnTo>
                <a:lnTo>
                  <a:pt x="50927" y="176022"/>
                </a:lnTo>
                <a:lnTo>
                  <a:pt x="51054" y="176403"/>
                </a:lnTo>
                <a:lnTo>
                  <a:pt x="51308" y="176657"/>
                </a:lnTo>
                <a:lnTo>
                  <a:pt x="51308" y="175387"/>
                </a:lnTo>
                <a:close/>
              </a:path>
              <a:path w="59690" h="177164">
                <a:moveTo>
                  <a:pt x="51435" y="176784"/>
                </a:moveTo>
                <a:lnTo>
                  <a:pt x="51308" y="176657"/>
                </a:lnTo>
                <a:lnTo>
                  <a:pt x="51308" y="176784"/>
                </a:lnTo>
                <a:lnTo>
                  <a:pt x="51435" y="176784"/>
                </a:lnTo>
                <a:close/>
              </a:path>
              <a:path w="59690" h="177164">
                <a:moveTo>
                  <a:pt x="59436" y="162687"/>
                </a:moveTo>
                <a:lnTo>
                  <a:pt x="54991" y="147701"/>
                </a:lnTo>
                <a:lnTo>
                  <a:pt x="14859" y="508"/>
                </a:lnTo>
                <a:lnTo>
                  <a:pt x="0" y="0"/>
                </a:lnTo>
                <a:lnTo>
                  <a:pt x="46609" y="170180"/>
                </a:lnTo>
                <a:lnTo>
                  <a:pt x="46609" y="170688"/>
                </a:lnTo>
                <a:lnTo>
                  <a:pt x="46990" y="169672"/>
                </a:lnTo>
                <a:lnTo>
                  <a:pt x="46990" y="166624"/>
                </a:lnTo>
                <a:lnTo>
                  <a:pt x="48006" y="162687"/>
                </a:lnTo>
                <a:lnTo>
                  <a:pt x="51943" y="160147"/>
                </a:lnTo>
                <a:lnTo>
                  <a:pt x="55499" y="161671"/>
                </a:lnTo>
                <a:lnTo>
                  <a:pt x="59436" y="162687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88907" y="4290098"/>
            <a:ext cx="187451" cy="17369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16111" y="3262884"/>
            <a:ext cx="626745" cy="1191895"/>
            <a:chOff x="8516111" y="3262884"/>
            <a:chExt cx="626745" cy="11918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69095" y="3957828"/>
              <a:ext cx="89915" cy="2072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69096" y="3665220"/>
              <a:ext cx="373380" cy="789940"/>
            </a:xfrm>
            <a:custGeom>
              <a:avLst/>
              <a:gdLst/>
              <a:ahLst/>
              <a:cxnLst/>
              <a:rect l="l" t="t" r="r" b="b"/>
              <a:pathLst>
                <a:path w="373379" h="789939">
                  <a:moveTo>
                    <a:pt x="214884" y="4953"/>
                  </a:moveTo>
                  <a:lnTo>
                    <a:pt x="213868" y="4953"/>
                  </a:lnTo>
                  <a:lnTo>
                    <a:pt x="212344" y="5461"/>
                  </a:lnTo>
                  <a:lnTo>
                    <a:pt x="206883" y="4953"/>
                  </a:lnTo>
                  <a:lnTo>
                    <a:pt x="203327" y="3048"/>
                  </a:lnTo>
                  <a:lnTo>
                    <a:pt x="201295" y="0"/>
                  </a:lnTo>
                  <a:lnTo>
                    <a:pt x="1016" y="286283"/>
                  </a:lnTo>
                  <a:lnTo>
                    <a:pt x="1016" y="287286"/>
                  </a:lnTo>
                  <a:lnTo>
                    <a:pt x="0" y="287286"/>
                  </a:lnTo>
                  <a:lnTo>
                    <a:pt x="0" y="292239"/>
                  </a:lnTo>
                  <a:lnTo>
                    <a:pt x="0" y="293243"/>
                  </a:lnTo>
                  <a:lnTo>
                    <a:pt x="1016" y="293243"/>
                  </a:lnTo>
                  <a:lnTo>
                    <a:pt x="1016" y="294741"/>
                  </a:lnTo>
                  <a:lnTo>
                    <a:pt x="2540" y="296202"/>
                  </a:lnTo>
                  <a:lnTo>
                    <a:pt x="5969" y="298704"/>
                  </a:lnTo>
                  <a:lnTo>
                    <a:pt x="10033" y="297700"/>
                  </a:lnTo>
                  <a:lnTo>
                    <a:pt x="12573" y="294741"/>
                  </a:lnTo>
                  <a:lnTo>
                    <a:pt x="14605" y="291249"/>
                  </a:lnTo>
                  <a:lnTo>
                    <a:pt x="214884" y="4953"/>
                  </a:lnTo>
                  <a:close/>
                </a:path>
                <a:path w="373379" h="789939">
                  <a:moveTo>
                    <a:pt x="219456" y="782942"/>
                  </a:moveTo>
                  <a:lnTo>
                    <a:pt x="103505" y="534924"/>
                  </a:lnTo>
                  <a:lnTo>
                    <a:pt x="100965" y="536435"/>
                  </a:lnTo>
                  <a:lnTo>
                    <a:pt x="95885" y="538441"/>
                  </a:lnTo>
                  <a:lnTo>
                    <a:pt x="91440" y="543433"/>
                  </a:lnTo>
                  <a:lnTo>
                    <a:pt x="206883" y="789432"/>
                  </a:lnTo>
                  <a:lnTo>
                    <a:pt x="209931" y="785914"/>
                  </a:lnTo>
                  <a:lnTo>
                    <a:pt x="214376" y="783437"/>
                  </a:lnTo>
                  <a:lnTo>
                    <a:pt x="219456" y="782942"/>
                  </a:lnTo>
                  <a:close/>
                </a:path>
                <a:path w="373379" h="789939">
                  <a:moveTo>
                    <a:pt x="373380" y="164592"/>
                  </a:moveTo>
                  <a:lnTo>
                    <a:pt x="108204" y="500697"/>
                  </a:lnTo>
                  <a:lnTo>
                    <a:pt x="112141" y="504672"/>
                  </a:lnTo>
                  <a:lnTo>
                    <a:pt x="114681" y="510159"/>
                  </a:lnTo>
                  <a:lnTo>
                    <a:pt x="114681" y="516636"/>
                  </a:lnTo>
                  <a:lnTo>
                    <a:pt x="373380" y="187960"/>
                  </a:lnTo>
                  <a:lnTo>
                    <a:pt x="373380" y="164592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5191" y="4200144"/>
              <a:ext cx="89915" cy="1051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88551" y="3654552"/>
              <a:ext cx="153924" cy="1127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516112" y="3262884"/>
              <a:ext cx="626745" cy="391795"/>
            </a:xfrm>
            <a:custGeom>
              <a:avLst/>
              <a:gdLst/>
              <a:ahLst/>
              <a:cxnLst/>
              <a:rect l="l" t="t" r="r" b="b"/>
              <a:pathLst>
                <a:path w="626745" h="391795">
                  <a:moveTo>
                    <a:pt x="460248" y="381635"/>
                  </a:moveTo>
                  <a:lnTo>
                    <a:pt x="459740" y="380619"/>
                  </a:lnTo>
                  <a:lnTo>
                    <a:pt x="459740" y="379730"/>
                  </a:lnTo>
                  <a:lnTo>
                    <a:pt x="7493" y="80772"/>
                  </a:lnTo>
                  <a:lnTo>
                    <a:pt x="6477" y="85725"/>
                  </a:lnTo>
                  <a:lnTo>
                    <a:pt x="3937" y="89281"/>
                  </a:lnTo>
                  <a:lnTo>
                    <a:pt x="0" y="92202"/>
                  </a:lnTo>
                  <a:lnTo>
                    <a:pt x="452247" y="391668"/>
                  </a:lnTo>
                  <a:lnTo>
                    <a:pt x="453771" y="387096"/>
                  </a:lnTo>
                  <a:lnTo>
                    <a:pt x="456692" y="383159"/>
                  </a:lnTo>
                  <a:lnTo>
                    <a:pt x="460248" y="382143"/>
                  </a:lnTo>
                  <a:lnTo>
                    <a:pt x="460248" y="381635"/>
                  </a:lnTo>
                  <a:close/>
                </a:path>
                <a:path w="626745" h="391795">
                  <a:moveTo>
                    <a:pt x="626364" y="114300"/>
                  </a:moveTo>
                  <a:lnTo>
                    <a:pt x="460248" y="378079"/>
                  </a:lnTo>
                  <a:lnTo>
                    <a:pt x="460248" y="379603"/>
                  </a:lnTo>
                  <a:lnTo>
                    <a:pt x="460248" y="381000"/>
                  </a:lnTo>
                  <a:lnTo>
                    <a:pt x="460756" y="382016"/>
                  </a:lnTo>
                  <a:lnTo>
                    <a:pt x="462788" y="381508"/>
                  </a:lnTo>
                  <a:lnTo>
                    <a:pt x="464693" y="380492"/>
                  </a:lnTo>
                  <a:lnTo>
                    <a:pt x="466725" y="381508"/>
                  </a:lnTo>
                  <a:lnTo>
                    <a:pt x="469138" y="381508"/>
                  </a:lnTo>
                  <a:lnTo>
                    <a:pt x="472567" y="384048"/>
                  </a:lnTo>
                  <a:lnTo>
                    <a:pt x="626364" y="141097"/>
                  </a:lnTo>
                  <a:lnTo>
                    <a:pt x="626364" y="114300"/>
                  </a:lnTo>
                  <a:close/>
                </a:path>
                <a:path w="626745" h="391795">
                  <a:moveTo>
                    <a:pt x="626364" y="0"/>
                  </a:moveTo>
                  <a:lnTo>
                    <a:pt x="6096" y="65278"/>
                  </a:lnTo>
                  <a:lnTo>
                    <a:pt x="8255" y="68580"/>
                  </a:lnTo>
                  <a:lnTo>
                    <a:pt x="9271" y="72644"/>
                  </a:lnTo>
                  <a:lnTo>
                    <a:pt x="9144" y="79248"/>
                  </a:lnTo>
                  <a:lnTo>
                    <a:pt x="626364" y="14478"/>
                  </a:lnTo>
                  <a:lnTo>
                    <a:pt x="626364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9127235" y="2720339"/>
            <a:ext cx="15240" cy="18415"/>
          </a:xfrm>
          <a:custGeom>
            <a:avLst/>
            <a:gdLst/>
            <a:ahLst/>
            <a:cxnLst/>
            <a:rect l="l" t="t" r="r" b="b"/>
            <a:pathLst>
              <a:path w="15240" h="18414">
                <a:moveTo>
                  <a:pt x="5207" y="0"/>
                </a:moveTo>
                <a:lnTo>
                  <a:pt x="1905" y="2540"/>
                </a:lnTo>
                <a:lnTo>
                  <a:pt x="381" y="6604"/>
                </a:lnTo>
                <a:lnTo>
                  <a:pt x="127" y="7112"/>
                </a:lnTo>
                <a:lnTo>
                  <a:pt x="0" y="7874"/>
                </a:lnTo>
                <a:lnTo>
                  <a:pt x="0" y="8636"/>
                </a:lnTo>
                <a:lnTo>
                  <a:pt x="0" y="9398"/>
                </a:lnTo>
                <a:lnTo>
                  <a:pt x="127" y="10160"/>
                </a:lnTo>
                <a:lnTo>
                  <a:pt x="381" y="10668"/>
                </a:lnTo>
                <a:lnTo>
                  <a:pt x="381" y="11684"/>
                </a:lnTo>
                <a:lnTo>
                  <a:pt x="889" y="11684"/>
                </a:lnTo>
                <a:lnTo>
                  <a:pt x="889" y="12700"/>
                </a:lnTo>
                <a:lnTo>
                  <a:pt x="1905" y="13208"/>
                </a:lnTo>
                <a:lnTo>
                  <a:pt x="2286" y="14224"/>
                </a:lnTo>
                <a:lnTo>
                  <a:pt x="2794" y="14732"/>
                </a:lnTo>
                <a:lnTo>
                  <a:pt x="4191" y="14732"/>
                </a:lnTo>
                <a:lnTo>
                  <a:pt x="4191" y="15240"/>
                </a:lnTo>
                <a:lnTo>
                  <a:pt x="4699" y="15240"/>
                </a:lnTo>
                <a:lnTo>
                  <a:pt x="15240" y="18287"/>
                </a:lnTo>
                <a:lnTo>
                  <a:pt x="15240" y="4064"/>
                </a:lnTo>
                <a:lnTo>
                  <a:pt x="12446" y="2540"/>
                </a:lnTo>
                <a:lnTo>
                  <a:pt x="9017" y="1524"/>
                </a:lnTo>
                <a:lnTo>
                  <a:pt x="5207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81288" y="2538983"/>
            <a:ext cx="361315" cy="24765"/>
          </a:xfrm>
          <a:custGeom>
            <a:avLst/>
            <a:gdLst/>
            <a:ahLst/>
            <a:cxnLst/>
            <a:rect l="l" t="t" r="r" b="b"/>
            <a:pathLst>
              <a:path w="361315" h="24764">
                <a:moveTo>
                  <a:pt x="17906" y="0"/>
                </a:moveTo>
                <a:lnTo>
                  <a:pt x="6984" y="12192"/>
                </a:lnTo>
                <a:lnTo>
                  <a:pt x="4952" y="14224"/>
                </a:lnTo>
                <a:lnTo>
                  <a:pt x="2539" y="14732"/>
                </a:lnTo>
                <a:lnTo>
                  <a:pt x="0" y="14224"/>
                </a:lnTo>
                <a:lnTo>
                  <a:pt x="0" y="14732"/>
                </a:lnTo>
                <a:lnTo>
                  <a:pt x="313943" y="23368"/>
                </a:lnTo>
                <a:lnTo>
                  <a:pt x="361187" y="24384"/>
                </a:lnTo>
                <a:lnTo>
                  <a:pt x="361187" y="9652"/>
                </a:lnTo>
                <a:lnTo>
                  <a:pt x="295020" y="7620"/>
                </a:lnTo>
                <a:lnTo>
                  <a:pt x="17906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97111" y="1837944"/>
            <a:ext cx="245364" cy="24993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34271" y="1153667"/>
            <a:ext cx="108203" cy="161544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8781288" y="2168651"/>
            <a:ext cx="361315" cy="386080"/>
          </a:xfrm>
          <a:custGeom>
            <a:avLst/>
            <a:gdLst/>
            <a:ahLst/>
            <a:cxnLst/>
            <a:rect l="l" t="t" r="r" b="b"/>
            <a:pathLst>
              <a:path w="361315" h="386080">
                <a:moveTo>
                  <a:pt x="361187" y="0"/>
                </a:moveTo>
                <a:lnTo>
                  <a:pt x="276225" y="87122"/>
                </a:lnTo>
                <a:lnTo>
                  <a:pt x="276225" y="91567"/>
                </a:lnTo>
                <a:lnTo>
                  <a:pt x="275208" y="99060"/>
                </a:lnTo>
                <a:lnTo>
                  <a:pt x="269239" y="104012"/>
                </a:lnTo>
                <a:lnTo>
                  <a:pt x="260350" y="103505"/>
                </a:lnTo>
                <a:lnTo>
                  <a:pt x="239394" y="124841"/>
                </a:lnTo>
                <a:lnTo>
                  <a:pt x="227964" y="136779"/>
                </a:lnTo>
                <a:lnTo>
                  <a:pt x="0" y="370205"/>
                </a:lnTo>
                <a:lnTo>
                  <a:pt x="1142" y="372618"/>
                </a:lnTo>
                <a:lnTo>
                  <a:pt x="1904" y="375412"/>
                </a:lnTo>
                <a:lnTo>
                  <a:pt x="1777" y="380111"/>
                </a:lnTo>
                <a:lnTo>
                  <a:pt x="1523" y="381127"/>
                </a:lnTo>
                <a:lnTo>
                  <a:pt x="1523" y="382524"/>
                </a:lnTo>
                <a:lnTo>
                  <a:pt x="1015" y="383540"/>
                </a:lnTo>
                <a:lnTo>
                  <a:pt x="1015" y="385064"/>
                </a:lnTo>
                <a:lnTo>
                  <a:pt x="3555" y="385572"/>
                </a:lnTo>
                <a:lnTo>
                  <a:pt x="5968" y="385064"/>
                </a:lnTo>
                <a:lnTo>
                  <a:pt x="18922" y="371094"/>
                </a:lnTo>
                <a:lnTo>
                  <a:pt x="232536" y="152273"/>
                </a:lnTo>
                <a:lnTo>
                  <a:pt x="243966" y="140335"/>
                </a:lnTo>
                <a:lnTo>
                  <a:pt x="361187" y="20447"/>
                </a:lnTo>
                <a:lnTo>
                  <a:pt x="361187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7488" y="1697735"/>
            <a:ext cx="285115" cy="134620"/>
          </a:xfrm>
          <a:custGeom>
            <a:avLst/>
            <a:gdLst/>
            <a:ahLst/>
            <a:cxnLst/>
            <a:rect l="l" t="t" r="r" b="b"/>
            <a:pathLst>
              <a:path w="285115" h="134619">
                <a:moveTo>
                  <a:pt x="9144" y="118884"/>
                </a:moveTo>
                <a:lnTo>
                  <a:pt x="3937" y="121297"/>
                </a:lnTo>
                <a:lnTo>
                  <a:pt x="1397" y="122059"/>
                </a:lnTo>
                <a:lnTo>
                  <a:pt x="0" y="124472"/>
                </a:lnTo>
                <a:lnTo>
                  <a:pt x="0" y="126885"/>
                </a:lnTo>
                <a:lnTo>
                  <a:pt x="0" y="127762"/>
                </a:lnTo>
                <a:lnTo>
                  <a:pt x="254" y="128651"/>
                </a:lnTo>
                <a:lnTo>
                  <a:pt x="635" y="129413"/>
                </a:lnTo>
                <a:lnTo>
                  <a:pt x="635" y="129794"/>
                </a:lnTo>
                <a:lnTo>
                  <a:pt x="1524" y="132207"/>
                </a:lnTo>
                <a:lnTo>
                  <a:pt x="3937" y="134112"/>
                </a:lnTo>
                <a:lnTo>
                  <a:pt x="6731" y="134112"/>
                </a:lnTo>
                <a:lnTo>
                  <a:pt x="6350" y="131699"/>
                </a:lnTo>
                <a:lnTo>
                  <a:pt x="6350" y="124079"/>
                </a:lnTo>
                <a:lnTo>
                  <a:pt x="7747" y="121297"/>
                </a:lnTo>
                <a:lnTo>
                  <a:pt x="9144" y="118884"/>
                </a:lnTo>
                <a:close/>
              </a:path>
              <a:path w="285115" h="134619">
                <a:moveTo>
                  <a:pt x="284988" y="0"/>
                </a:moveTo>
                <a:lnTo>
                  <a:pt x="66675" y="93345"/>
                </a:lnTo>
                <a:lnTo>
                  <a:pt x="47244" y="117360"/>
                </a:lnTo>
                <a:lnTo>
                  <a:pt x="284988" y="15494"/>
                </a:lnTo>
                <a:lnTo>
                  <a:pt x="28498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44940" y="1060703"/>
            <a:ext cx="97790" cy="62865"/>
          </a:xfrm>
          <a:custGeom>
            <a:avLst/>
            <a:gdLst/>
            <a:ahLst/>
            <a:cxnLst/>
            <a:rect l="l" t="t" r="r" b="b"/>
            <a:pathLst>
              <a:path w="97790" h="62865">
                <a:moveTo>
                  <a:pt x="97535" y="0"/>
                </a:moveTo>
                <a:lnTo>
                  <a:pt x="2031" y="48641"/>
                </a:lnTo>
                <a:lnTo>
                  <a:pt x="0" y="51181"/>
                </a:lnTo>
                <a:lnTo>
                  <a:pt x="3048" y="54101"/>
                </a:lnTo>
                <a:lnTo>
                  <a:pt x="6476" y="62484"/>
                </a:lnTo>
                <a:lnTo>
                  <a:pt x="97535" y="16256"/>
                </a:lnTo>
                <a:lnTo>
                  <a:pt x="97535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8022335" y="36576"/>
            <a:ext cx="1120140" cy="1778635"/>
            <a:chOff x="8022335" y="36576"/>
            <a:chExt cx="1120140" cy="1778635"/>
          </a:xfrm>
        </p:grpSpPr>
        <p:sp>
          <p:nvSpPr>
            <p:cNvPr id="20" name="object 20"/>
            <p:cNvSpPr/>
            <p:nvPr/>
          </p:nvSpPr>
          <p:spPr>
            <a:xfrm>
              <a:off x="8022336" y="469391"/>
              <a:ext cx="1120140" cy="1346200"/>
            </a:xfrm>
            <a:custGeom>
              <a:avLst/>
              <a:gdLst/>
              <a:ahLst/>
              <a:cxnLst/>
              <a:rect l="l" t="t" r="r" b="b"/>
              <a:pathLst>
                <a:path w="1120140" h="1346200">
                  <a:moveTo>
                    <a:pt x="858012" y="1336167"/>
                  </a:moveTo>
                  <a:lnTo>
                    <a:pt x="11430" y="0"/>
                  </a:lnTo>
                  <a:lnTo>
                    <a:pt x="8509" y="3048"/>
                  </a:lnTo>
                  <a:lnTo>
                    <a:pt x="3937" y="5969"/>
                  </a:lnTo>
                  <a:lnTo>
                    <a:pt x="0" y="7493"/>
                  </a:lnTo>
                  <a:lnTo>
                    <a:pt x="846582" y="1344168"/>
                  </a:lnTo>
                  <a:lnTo>
                    <a:pt x="848995" y="1340612"/>
                  </a:lnTo>
                  <a:lnTo>
                    <a:pt x="853440" y="1337691"/>
                  </a:lnTo>
                  <a:lnTo>
                    <a:pt x="858012" y="1336167"/>
                  </a:lnTo>
                  <a:close/>
                </a:path>
                <a:path w="1120140" h="1346200">
                  <a:moveTo>
                    <a:pt x="984504" y="635127"/>
                  </a:moveTo>
                  <a:lnTo>
                    <a:pt x="647573" y="269748"/>
                  </a:lnTo>
                  <a:lnTo>
                    <a:pt x="644017" y="272669"/>
                  </a:lnTo>
                  <a:lnTo>
                    <a:pt x="640969" y="276733"/>
                  </a:lnTo>
                  <a:lnTo>
                    <a:pt x="637032" y="279146"/>
                  </a:lnTo>
                  <a:lnTo>
                    <a:pt x="973963" y="644652"/>
                  </a:lnTo>
                  <a:lnTo>
                    <a:pt x="977011" y="640588"/>
                  </a:lnTo>
                  <a:lnTo>
                    <a:pt x="980440" y="637667"/>
                  </a:lnTo>
                  <a:lnTo>
                    <a:pt x="984504" y="635127"/>
                  </a:lnTo>
                  <a:close/>
                </a:path>
                <a:path w="1120140" h="1346200">
                  <a:moveTo>
                    <a:pt x="1120140" y="1040892"/>
                  </a:moveTo>
                  <a:lnTo>
                    <a:pt x="875207" y="1332738"/>
                  </a:lnTo>
                  <a:lnTo>
                    <a:pt x="875411" y="1332103"/>
                  </a:lnTo>
                  <a:lnTo>
                    <a:pt x="999744" y="694436"/>
                  </a:lnTo>
                  <a:lnTo>
                    <a:pt x="995680" y="694436"/>
                  </a:lnTo>
                  <a:lnTo>
                    <a:pt x="988314" y="693420"/>
                  </a:lnTo>
                  <a:lnTo>
                    <a:pt x="985266" y="691896"/>
                  </a:lnTo>
                  <a:lnTo>
                    <a:pt x="859536" y="1336548"/>
                  </a:lnTo>
                  <a:lnTo>
                    <a:pt x="861568" y="1336040"/>
                  </a:lnTo>
                  <a:lnTo>
                    <a:pt x="868426" y="1336040"/>
                  </a:lnTo>
                  <a:lnTo>
                    <a:pt x="871474" y="1337056"/>
                  </a:lnTo>
                  <a:lnTo>
                    <a:pt x="873315" y="1337983"/>
                  </a:lnTo>
                  <a:lnTo>
                    <a:pt x="873252" y="1338199"/>
                  </a:lnTo>
                  <a:lnTo>
                    <a:pt x="877316" y="1340231"/>
                  </a:lnTo>
                  <a:lnTo>
                    <a:pt x="879729" y="1342644"/>
                  </a:lnTo>
                  <a:lnTo>
                    <a:pt x="882269" y="1345704"/>
                  </a:lnTo>
                  <a:lnTo>
                    <a:pt x="902081" y="1322832"/>
                  </a:lnTo>
                  <a:lnTo>
                    <a:pt x="1120140" y="1062736"/>
                  </a:lnTo>
                  <a:lnTo>
                    <a:pt x="1120140" y="1040892"/>
                  </a:lnTo>
                  <a:close/>
                </a:path>
                <a:path w="1120140" h="1346200">
                  <a:moveTo>
                    <a:pt x="1120140" y="423418"/>
                  </a:moveTo>
                  <a:lnTo>
                    <a:pt x="666369" y="228600"/>
                  </a:lnTo>
                  <a:lnTo>
                    <a:pt x="663448" y="228600"/>
                  </a:lnTo>
                  <a:lnTo>
                    <a:pt x="663448" y="233680"/>
                  </a:lnTo>
                  <a:lnTo>
                    <a:pt x="662432" y="236601"/>
                  </a:lnTo>
                  <a:lnTo>
                    <a:pt x="662432" y="239649"/>
                  </a:lnTo>
                  <a:lnTo>
                    <a:pt x="661416" y="242062"/>
                  </a:lnTo>
                  <a:lnTo>
                    <a:pt x="1120140" y="438912"/>
                  </a:lnTo>
                  <a:lnTo>
                    <a:pt x="1120140" y="423418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4271" y="967739"/>
              <a:ext cx="108203" cy="1447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039100" y="409955"/>
              <a:ext cx="1103630" cy="269875"/>
            </a:xfrm>
            <a:custGeom>
              <a:avLst/>
              <a:gdLst/>
              <a:ahLst/>
              <a:cxnLst/>
              <a:rect l="l" t="t" r="r" b="b"/>
              <a:pathLst>
                <a:path w="1103629" h="269875">
                  <a:moveTo>
                    <a:pt x="527304" y="256286"/>
                  </a:moveTo>
                  <a:lnTo>
                    <a:pt x="3937" y="38100"/>
                  </a:lnTo>
                  <a:lnTo>
                    <a:pt x="3429" y="43561"/>
                  </a:lnTo>
                  <a:lnTo>
                    <a:pt x="2032" y="48133"/>
                  </a:lnTo>
                  <a:lnTo>
                    <a:pt x="0" y="51562"/>
                  </a:lnTo>
                  <a:lnTo>
                    <a:pt x="522351" y="269748"/>
                  </a:lnTo>
                  <a:lnTo>
                    <a:pt x="523240" y="264287"/>
                  </a:lnTo>
                  <a:lnTo>
                    <a:pt x="524764" y="260223"/>
                  </a:lnTo>
                  <a:lnTo>
                    <a:pt x="527304" y="256286"/>
                  </a:lnTo>
                  <a:close/>
                </a:path>
                <a:path w="1103629" h="269875">
                  <a:moveTo>
                    <a:pt x="737616" y="22098"/>
                  </a:moveTo>
                  <a:lnTo>
                    <a:pt x="736219" y="15494"/>
                  </a:lnTo>
                  <a:lnTo>
                    <a:pt x="736346" y="9144"/>
                  </a:lnTo>
                  <a:lnTo>
                    <a:pt x="736600" y="7620"/>
                  </a:lnTo>
                  <a:lnTo>
                    <a:pt x="28448" y="23114"/>
                  </a:lnTo>
                  <a:lnTo>
                    <a:pt x="4572" y="32131"/>
                  </a:lnTo>
                  <a:lnTo>
                    <a:pt x="4826" y="36957"/>
                  </a:lnTo>
                  <a:lnTo>
                    <a:pt x="4572" y="38100"/>
                  </a:lnTo>
                  <a:lnTo>
                    <a:pt x="737616" y="22098"/>
                  </a:lnTo>
                  <a:close/>
                </a:path>
                <a:path w="1103629" h="269875">
                  <a:moveTo>
                    <a:pt x="737616" y="1524"/>
                  </a:moveTo>
                  <a:lnTo>
                    <a:pt x="734060" y="2032"/>
                  </a:lnTo>
                  <a:lnTo>
                    <a:pt x="731139" y="4318"/>
                  </a:lnTo>
                  <a:lnTo>
                    <a:pt x="729996" y="7620"/>
                  </a:lnTo>
                  <a:lnTo>
                    <a:pt x="735838" y="7620"/>
                  </a:lnTo>
                  <a:lnTo>
                    <a:pt x="735838" y="7112"/>
                  </a:lnTo>
                  <a:lnTo>
                    <a:pt x="736981" y="5461"/>
                  </a:lnTo>
                  <a:lnTo>
                    <a:pt x="737616" y="3175"/>
                  </a:lnTo>
                  <a:lnTo>
                    <a:pt x="737616" y="1524"/>
                  </a:lnTo>
                  <a:close/>
                </a:path>
                <a:path w="1103629" h="269875">
                  <a:moveTo>
                    <a:pt x="1103376" y="0"/>
                  </a:moveTo>
                  <a:lnTo>
                    <a:pt x="824484" y="1524"/>
                  </a:lnTo>
                  <a:lnTo>
                    <a:pt x="825627" y="4445"/>
                  </a:lnTo>
                  <a:lnTo>
                    <a:pt x="826135" y="8001"/>
                  </a:lnTo>
                  <a:lnTo>
                    <a:pt x="826008" y="15240"/>
                  </a:lnTo>
                  <a:lnTo>
                    <a:pt x="1103376" y="14224"/>
                  </a:lnTo>
                  <a:lnTo>
                    <a:pt x="1103376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42603" y="457199"/>
              <a:ext cx="161544" cy="18592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037576" y="36575"/>
              <a:ext cx="1102360" cy="405765"/>
            </a:xfrm>
            <a:custGeom>
              <a:avLst/>
              <a:gdLst/>
              <a:ahLst/>
              <a:cxnLst/>
              <a:rect l="l" t="t" r="r" b="b"/>
              <a:pathLst>
                <a:path w="1102359" h="405765">
                  <a:moveTo>
                    <a:pt x="1088136" y="12954"/>
                  </a:moveTo>
                  <a:lnTo>
                    <a:pt x="1083183" y="4953"/>
                  </a:lnTo>
                  <a:lnTo>
                    <a:pt x="1082167" y="0"/>
                  </a:lnTo>
                  <a:lnTo>
                    <a:pt x="0" y="391414"/>
                  </a:lnTo>
                  <a:lnTo>
                    <a:pt x="2540" y="395986"/>
                  </a:lnTo>
                  <a:lnTo>
                    <a:pt x="4445" y="400939"/>
                  </a:lnTo>
                  <a:lnTo>
                    <a:pt x="4953" y="405384"/>
                  </a:lnTo>
                  <a:lnTo>
                    <a:pt x="28321" y="396494"/>
                  </a:lnTo>
                  <a:lnTo>
                    <a:pt x="1088136" y="12954"/>
                  </a:lnTo>
                  <a:close/>
                </a:path>
                <a:path w="1102359" h="405765">
                  <a:moveTo>
                    <a:pt x="1101852" y="23241"/>
                  </a:moveTo>
                  <a:lnTo>
                    <a:pt x="1097407" y="21209"/>
                  </a:lnTo>
                  <a:lnTo>
                    <a:pt x="1090422" y="15240"/>
                  </a:lnTo>
                  <a:lnTo>
                    <a:pt x="812292" y="351155"/>
                  </a:lnTo>
                  <a:lnTo>
                    <a:pt x="816356" y="354711"/>
                  </a:lnTo>
                  <a:lnTo>
                    <a:pt x="819277" y="358648"/>
                  </a:lnTo>
                  <a:lnTo>
                    <a:pt x="821690" y="362712"/>
                  </a:lnTo>
                  <a:lnTo>
                    <a:pt x="1101852" y="23241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75191" y="375919"/>
              <a:ext cx="89915" cy="8940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58783" y="633476"/>
              <a:ext cx="128016" cy="125984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9134856" y="3756659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9144" y="0"/>
                </a:moveTo>
                <a:lnTo>
                  <a:pt x="6476" y="2539"/>
                </a:lnTo>
                <a:lnTo>
                  <a:pt x="4318" y="5968"/>
                </a:lnTo>
                <a:lnTo>
                  <a:pt x="2794" y="9397"/>
                </a:lnTo>
                <a:lnTo>
                  <a:pt x="1143" y="12445"/>
                </a:lnTo>
                <a:lnTo>
                  <a:pt x="126" y="15366"/>
                </a:lnTo>
                <a:lnTo>
                  <a:pt x="126" y="17906"/>
                </a:lnTo>
                <a:lnTo>
                  <a:pt x="0" y="18668"/>
                </a:lnTo>
                <a:lnTo>
                  <a:pt x="0" y="20192"/>
                </a:lnTo>
                <a:lnTo>
                  <a:pt x="0" y="28701"/>
                </a:lnTo>
                <a:lnTo>
                  <a:pt x="2794" y="36321"/>
                </a:lnTo>
                <a:lnTo>
                  <a:pt x="9144" y="42671"/>
                </a:lnTo>
                <a:lnTo>
                  <a:pt x="914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0619" y="4274820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6096" y="0"/>
                </a:moveTo>
                <a:lnTo>
                  <a:pt x="761" y="4559"/>
                </a:lnTo>
                <a:lnTo>
                  <a:pt x="253" y="11163"/>
                </a:lnTo>
                <a:lnTo>
                  <a:pt x="0" y="12484"/>
                </a:lnTo>
                <a:lnTo>
                  <a:pt x="0" y="13131"/>
                </a:lnTo>
                <a:lnTo>
                  <a:pt x="0" y="16154"/>
                </a:lnTo>
                <a:lnTo>
                  <a:pt x="1777" y="19265"/>
                </a:lnTo>
                <a:lnTo>
                  <a:pt x="3682" y="21310"/>
                </a:lnTo>
                <a:lnTo>
                  <a:pt x="5714" y="22339"/>
                </a:lnTo>
                <a:lnTo>
                  <a:pt x="7620" y="23875"/>
                </a:lnTo>
                <a:lnTo>
                  <a:pt x="10032" y="23875"/>
                </a:lnTo>
                <a:lnTo>
                  <a:pt x="16382" y="24383"/>
                </a:lnTo>
                <a:lnTo>
                  <a:pt x="22732" y="19824"/>
                </a:lnTo>
                <a:lnTo>
                  <a:pt x="22732" y="13728"/>
                </a:lnTo>
                <a:lnTo>
                  <a:pt x="22859" y="13347"/>
                </a:lnTo>
                <a:lnTo>
                  <a:pt x="22859" y="8394"/>
                </a:lnTo>
                <a:lnTo>
                  <a:pt x="20574" y="4394"/>
                </a:lnTo>
                <a:lnTo>
                  <a:pt x="17399" y="2552"/>
                </a:lnTo>
                <a:lnTo>
                  <a:pt x="15875" y="2044"/>
                </a:lnTo>
                <a:lnTo>
                  <a:pt x="13970" y="1536"/>
                </a:lnTo>
                <a:lnTo>
                  <a:pt x="12573" y="1028"/>
                </a:lnTo>
                <a:lnTo>
                  <a:pt x="609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35568" y="2523744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19">
                <a:moveTo>
                  <a:pt x="26034" y="0"/>
                </a:moveTo>
                <a:lnTo>
                  <a:pt x="0" y="22479"/>
                </a:lnTo>
                <a:lnTo>
                  <a:pt x="0" y="23622"/>
                </a:lnTo>
                <a:lnTo>
                  <a:pt x="1668" y="31539"/>
                </a:lnTo>
                <a:lnTo>
                  <a:pt x="6207" y="38290"/>
                </a:lnTo>
                <a:lnTo>
                  <a:pt x="12912" y="43231"/>
                </a:lnTo>
                <a:lnTo>
                  <a:pt x="21081" y="45719"/>
                </a:lnTo>
                <a:lnTo>
                  <a:pt x="29112" y="45275"/>
                </a:lnTo>
                <a:lnTo>
                  <a:pt x="36274" y="42068"/>
                </a:lnTo>
                <a:lnTo>
                  <a:pt x="42031" y="36718"/>
                </a:lnTo>
                <a:lnTo>
                  <a:pt x="45847" y="29844"/>
                </a:lnTo>
                <a:lnTo>
                  <a:pt x="45847" y="29337"/>
                </a:lnTo>
                <a:lnTo>
                  <a:pt x="46354" y="27812"/>
                </a:lnTo>
                <a:lnTo>
                  <a:pt x="46862" y="26797"/>
                </a:lnTo>
                <a:lnTo>
                  <a:pt x="46862" y="25400"/>
                </a:lnTo>
                <a:lnTo>
                  <a:pt x="47116" y="24383"/>
                </a:lnTo>
                <a:lnTo>
                  <a:pt x="47243" y="23241"/>
                </a:lnTo>
                <a:lnTo>
                  <a:pt x="47243" y="19685"/>
                </a:lnTo>
                <a:lnTo>
                  <a:pt x="45847" y="14986"/>
                </a:lnTo>
                <a:lnTo>
                  <a:pt x="42799" y="6985"/>
                </a:lnTo>
                <a:lnTo>
                  <a:pt x="35686" y="1016"/>
                </a:lnTo>
                <a:lnTo>
                  <a:pt x="2603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90076" y="1100327"/>
            <a:ext cx="64007" cy="64008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8865107" y="1804416"/>
            <a:ext cx="44450" cy="45720"/>
          </a:xfrm>
          <a:custGeom>
            <a:avLst/>
            <a:gdLst/>
            <a:ahLst/>
            <a:cxnLst/>
            <a:rect l="l" t="t" r="r" b="b"/>
            <a:pathLst>
              <a:path w="44450" h="45719">
                <a:moveTo>
                  <a:pt x="26416" y="0"/>
                </a:moveTo>
                <a:lnTo>
                  <a:pt x="19431" y="0"/>
                </a:lnTo>
                <a:lnTo>
                  <a:pt x="17907" y="508"/>
                </a:lnTo>
                <a:lnTo>
                  <a:pt x="16510" y="508"/>
                </a:lnTo>
                <a:lnTo>
                  <a:pt x="16001" y="1016"/>
                </a:lnTo>
                <a:lnTo>
                  <a:pt x="10922" y="2539"/>
                </a:lnTo>
                <a:lnTo>
                  <a:pt x="7493" y="5461"/>
                </a:lnTo>
                <a:lnTo>
                  <a:pt x="3048" y="10413"/>
                </a:lnTo>
                <a:lnTo>
                  <a:pt x="3048" y="10922"/>
                </a:lnTo>
                <a:lnTo>
                  <a:pt x="1016" y="14350"/>
                </a:lnTo>
                <a:lnTo>
                  <a:pt x="0" y="17399"/>
                </a:lnTo>
                <a:lnTo>
                  <a:pt x="0" y="20320"/>
                </a:lnTo>
                <a:lnTo>
                  <a:pt x="0" y="24764"/>
                </a:lnTo>
                <a:lnTo>
                  <a:pt x="20447" y="44704"/>
                </a:lnTo>
                <a:lnTo>
                  <a:pt x="23495" y="45720"/>
                </a:lnTo>
                <a:lnTo>
                  <a:pt x="27940" y="44704"/>
                </a:lnTo>
                <a:lnTo>
                  <a:pt x="31369" y="42672"/>
                </a:lnTo>
                <a:lnTo>
                  <a:pt x="35941" y="40767"/>
                </a:lnTo>
                <a:lnTo>
                  <a:pt x="39877" y="37211"/>
                </a:lnTo>
                <a:lnTo>
                  <a:pt x="41401" y="32766"/>
                </a:lnTo>
                <a:lnTo>
                  <a:pt x="42799" y="30225"/>
                </a:lnTo>
                <a:lnTo>
                  <a:pt x="43307" y="27812"/>
                </a:lnTo>
                <a:lnTo>
                  <a:pt x="43815" y="24764"/>
                </a:lnTo>
                <a:lnTo>
                  <a:pt x="44069" y="23749"/>
                </a:lnTo>
                <a:lnTo>
                  <a:pt x="44196" y="22606"/>
                </a:lnTo>
                <a:lnTo>
                  <a:pt x="44196" y="17272"/>
                </a:lnTo>
                <a:lnTo>
                  <a:pt x="42672" y="13462"/>
                </a:lnTo>
                <a:lnTo>
                  <a:pt x="40386" y="9906"/>
                </a:lnTo>
                <a:lnTo>
                  <a:pt x="40386" y="9398"/>
                </a:lnTo>
                <a:lnTo>
                  <a:pt x="37846" y="6476"/>
                </a:lnTo>
                <a:lnTo>
                  <a:pt x="35433" y="3429"/>
                </a:lnTo>
                <a:lnTo>
                  <a:pt x="31369" y="2032"/>
                </a:lnTo>
                <a:lnTo>
                  <a:pt x="28956" y="508"/>
                </a:lnTo>
                <a:lnTo>
                  <a:pt x="2641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37676" y="415899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30733" y="0"/>
                </a:moveTo>
                <a:lnTo>
                  <a:pt x="16255" y="0"/>
                </a:lnTo>
                <a:lnTo>
                  <a:pt x="11683" y="1523"/>
                </a:lnTo>
                <a:lnTo>
                  <a:pt x="8254" y="5016"/>
                </a:lnTo>
                <a:lnTo>
                  <a:pt x="3809" y="8559"/>
                </a:lnTo>
                <a:lnTo>
                  <a:pt x="762" y="14084"/>
                </a:lnTo>
                <a:lnTo>
                  <a:pt x="0" y="22859"/>
                </a:lnTo>
                <a:lnTo>
                  <a:pt x="0" y="23952"/>
                </a:lnTo>
                <a:lnTo>
                  <a:pt x="0" y="32016"/>
                </a:lnTo>
                <a:lnTo>
                  <a:pt x="4699" y="38722"/>
                </a:lnTo>
                <a:lnTo>
                  <a:pt x="13716" y="44195"/>
                </a:lnTo>
                <a:lnTo>
                  <a:pt x="16764" y="45211"/>
                </a:lnTo>
                <a:lnTo>
                  <a:pt x="20700" y="45719"/>
                </a:lnTo>
                <a:lnTo>
                  <a:pt x="25780" y="45719"/>
                </a:lnTo>
                <a:lnTo>
                  <a:pt x="45720" y="25095"/>
                </a:lnTo>
                <a:lnTo>
                  <a:pt x="45720" y="16065"/>
                </a:lnTo>
                <a:lnTo>
                  <a:pt x="43179" y="10540"/>
                </a:lnTo>
                <a:lnTo>
                  <a:pt x="35687" y="3035"/>
                </a:lnTo>
                <a:lnTo>
                  <a:pt x="3073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70264" y="4447032"/>
            <a:ext cx="45720" cy="45085"/>
          </a:xfrm>
          <a:custGeom>
            <a:avLst/>
            <a:gdLst/>
            <a:ahLst/>
            <a:cxnLst/>
            <a:rect l="l" t="t" r="r" b="b"/>
            <a:pathLst>
              <a:path w="45720" h="45085">
                <a:moveTo>
                  <a:pt x="25018" y="0"/>
                </a:moveTo>
                <a:lnTo>
                  <a:pt x="20065" y="0"/>
                </a:lnTo>
                <a:lnTo>
                  <a:pt x="18033" y="977"/>
                </a:lnTo>
                <a:lnTo>
                  <a:pt x="13080" y="1955"/>
                </a:lnTo>
                <a:lnTo>
                  <a:pt x="634" y="17995"/>
                </a:lnTo>
                <a:lnTo>
                  <a:pt x="634" y="18491"/>
                </a:lnTo>
                <a:lnTo>
                  <a:pt x="126" y="18935"/>
                </a:lnTo>
                <a:lnTo>
                  <a:pt x="126" y="20408"/>
                </a:lnTo>
                <a:lnTo>
                  <a:pt x="0" y="21018"/>
                </a:lnTo>
                <a:lnTo>
                  <a:pt x="0" y="22250"/>
                </a:lnTo>
                <a:lnTo>
                  <a:pt x="1553" y="30375"/>
                </a:lnTo>
                <a:lnTo>
                  <a:pt x="5857" y="37244"/>
                </a:lnTo>
                <a:lnTo>
                  <a:pt x="12376" y="42229"/>
                </a:lnTo>
                <a:lnTo>
                  <a:pt x="20574" y="44704"/>
                </a:lnTo>
                <a:lnTo>
                  <a:pt x="29590" y="43706"/>
                </a:lnTo>
                <a:lnTo>
                  <a:pt x="37369" y="39608"/>
                </a:lnTo>
                <a:lnTo>
                  <a:pt x="43005" y="32952"/>
                </a:lnTo>
                <a:lnTo>
                  <a:pt x="45592" y="24282"/>
                </a:lnTo>
                <a:lnTo>
                  <a:pt x="45592" y="23469"/>
                </a:lnTo>
                <a:lnTo>
                  <a:pt x="45719" y="22618"/>
                </a:lnTo>
                <a:lnTo>
                  <a:pt x="45719" y="21793"/>
                </a:lnTo>
                <a:lnTo>
                  <a:pt x="44128" y="13894"/>
                </a:lnTo>
                <a:lnTo>
                  <a:pt x="39750" y="7239"/>
                </a:lnTo>
                <a:lnTo>
                  <a:pt x="33182" y="2412"/>
                </a:lnTo>
                <a:lnTo>
                  <a:pt x="2501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81059" y="3315715"/>
            <a:ext cx="44450" cy="46355"/>
          </a:xfrm>
          <a:custGeom>
            <a:avLst/>
            <a:gdLst/>
            <a:ahLst/>
            <a:cxnLst/>
            <a:rect l="l" t="t" r="r" b="b"/>
            <a:pathLst>
              <a:path w="44450" h="46354">
                <a:moveTo>
                  <a:pt x="24511" y="0"/>
                </a:moveTo>
                <a:lnTo>
                  <a:pt x="15753" y="1093"/>
                </a:lnTo>
                <a:lnTo>
                  <a:pt x="8270" y="5413"/>
                </a:lnTo>
                <a:lnTo>
                  <a:pt x="2811" y="12233"/>
                </a:lnTo>
                <a:lnTo>
                  <a:pt x="126" y="20827"/>
                </a:lnTo>
                <a:lnTo>
                  <a:pt x="126" y="21462"/>
                </a:lnTo>
                <a:lnTo>
                  <a:pt x="0" y="22097"/>
                </a:lnTo>
                <a:lnTo>
                  <a:pt x="0" y="22732"/>
                </a:lnTo>
                <a:lnTo>
                  <a:pt x="1510" y="31057"/>
                </a:lnTo>
                <a:lnTo>
                  <a:pt x="5699" y="38084"/>
                </a:lnTo>
                <a:lnTo>
                  <a:pt x="12055" y="43181"/>
                </a:lnTo>
                <a:lnTo>
                  <a:pt x="20066" y="45719"/>
                </a:lnTo>
                <a:lnTo>
                  <a:pt x="26543" y="46227"/>
                </a:lnTo>
                <a:lnTo>
                  <a:pt x="31876" y="44195"/>
                </a:lnTo>
                <a:lnTo>
                  <a:pt x="36703" y="39750"/>
                </a:lnTo>
                <a:lnTo>
                  <a:pt x="39624" y="37210"/>
                </a:lnTo>
                <a:lnTo>
                  <a:pt x="42164" y="33273"/>
                </a:lnTo>
                <a:lnTo>
                  <a:pt x="43561" y="28320"/>
                </a:lnTo>
                <a:lnTo>
                  <a:pt x="43561" y="27304"/>
                </a:lnTo>
                <a:lnTo>
                  <a:pt x="44069" y="26288"/>
                </a:lnTo>
                <a:lnTo>
                  <a:pt x="44069" y="24002"/>
                </a:lnTo>
                <a:lnTo>
                  <a:pt x="44196" y="23113"/>
                </a:lnTo>
                <a:lnTo>
                  <a:pt x="44196" y="18414"/>
                </a:lnTo>
                <a:lnTo>
                  <a:pt x="43180" y="15112"/>
                </a:lnTo>
                <a:lnTo>
                  <a:pt x="41656" y="11429"/>
                </a:lnTo>
                <a:lnTo>
                  <a:pt x="38226" y="4952"/>
                </a:lnTo>
                <a:lnTo>
                  <a:pt x="31876" y="1015"/>
                </a:lnTo>
                <a:lnTo>
                  <a:pt x="2451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19616" y="0"/>
            <a:ext cx="22860" cy="60960"/>
          </a:xfrm>
          <a:custGeom>
            <a:avLst/>
            <a:gdLst/>
            <a:ahLst/>
            <a:cxnLst/>
            <a:rect l="l" t="t" r="r" b="b"/>
            <a:pathLst>
              <a:path w="22859" h="60960">
                <a:moveTo>
                  <a:pt x="22859" y="0"/>
                </a:moveTo>
                <a:lnTo>
                  <a:pt x="0" y="29337"/>
                </a:lnTo>
                <a:lnTo>
                  <a:pt x="0" y="30352"/>
                </a:lnTo>
                <a:lnTo>
                  <a:pt x="0" y="32385"/>
                </a:lnTo>
                <a:lnTo>
                  <a:pt x="253" y="34544"/>
                </a:lnTo>
                <a:lnTo>
                  <a:pt x="253" y="36195"/>
                </a:lnTo>
                <a:lnTo>
                  <a:pt x="1269" y="41148"/>
                </a:lnTo>
                <a:lnTo>
                  <a:pt x="2793" y="45085"/>
                </a:lnTo>
                <a:lnTo>
                  <a:pt x="6223" y="49022"/>
                </a:lnTo>
                <a:lnTo>
                  <a:pt x="7238" y="51053"/>
                </a:lnTo>
                <a:lnTo>
                  <a:pt x="11302" y="54990"/>
                </a:lnTo>
                <a:lnTo>
                  <a:pt x="14858" y="57403"/>
                </a:lnTo>
                <a:lnTo>
                  <a:pt x="20319" y="59944"/>
                </a:lnTo>
                <a:lnTo>
                  <a:pt x="21843" y="59944"/>
                </a:lnTo>
                <a:lnTo>
                  <a:pt x="22859" y="60960"/>
                </a:lnTo>
                <a:lnTo>
                  <a:pt x="2285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78140" y="415036"/>
            <a:ext cx="64007" cy="65024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8968740" y="3645408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17017" y="0"/>
                </a:moveTo>
                <a:lnTo>
                  <a:pt x="11049" y="0"/>
                </a:lnTo>
                <a:lnTo>
                  <a:pt x="9016" y="507"/>
                </a:lnTo>
                <a:lnTo>
                  <a:pt x="4571" y="1523"/>
                </a:lnTo>
                <a:lnTo>
                  <a:pt x="1524" y="5460"/>
                </a:lnTo>
                <a:lnTo>
                  <a:pt x="1142" y="9905"/>
                </a:lnTo>
                <a:lnTo>
                  <a:pt x="1142" y="10921"/>
                </a:lnTo>
                <a:lnTo>
                  <a:pt x="126" y="10921"/>
                </a:lnTo>
                <a:lnTo>
                  <a:pt x="0" y="11302"/>
                </a:lnTo>
                <a:lnTo>
                  <a:pt x="0" y="12191"/>
                </a:lnTo>
                <a:lnTo>
                  <a:pt x="0" y="14858"/>
                </a:lnTo>
                <a:lnTo>
                  <a:pt x="1269" y="17779"/>
                </a:lnTo>
                <a:lnTo>
                  <a:pt x="2031" y="19938"/>
                </a:lnTo>
                <a:lnTo>
                  <a:pt x="3555" y="22859"/>
                </a:lnTo>
                <a:lnTo>
                  <a:pt x="6984" y="25399"/>
                </a:lnTo>
                <a:lnTo>
                  <a:pt x="11556" y="25907"/>
                </a:lnTo>
                <a:lnTo>
                  <a:pt x="13969" y="25907"/>
                </a:lnTo>
                <a:lnTo>
                  <a:pt x="14985" y="25399"/>
                </a:lnTo>
                <a:lnTo>
                  <a:pt x="17017" y="24891"/>
                </a:lnTo>
                <a:lnTo>
                  <a:pt x="19938" y="23367"/>
                </a:lnTo>
                <a:lnTo>
                  <a:pt x="23367" y="21843"/>
                </a:lnTo>
                <a:lnTo>
                  <a:pt x="25907" y="17906"/>
                </a:lnTo>
                <a:lnTo>
                  <a:pt x="25907" y="9905"/>
                </a:lnTo>
                <a:lnTo>
                  <a:pt x="24891" y="6476"/>
                </a:lnTo>
                <a:lnTo>
                  <a:pt x="23367" y="3555"/>
                </a:lnTo>
                <a:lnTo>
                  <a:pt x="20954" y="2539"/>
                </a:lnTo>
                <a:lnTo>
                  <a:pt x="18923" y="1015"/>
                </a:lnTo>
                <a:lnTo>
                  <a:pt x="1701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31223" y="2244851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4" h="27939">
                <a:moveTo>
                  <a:pt x="6603" y="0"/>
                </a:moveTo>
                <a:lnTo>
                  <a:pt x="634" y="4953"/>
                </a:lnTo>
                <a:lnTo>
                  <a:pt x="126" y="12446"/>
                </a:lnTo>
                <a:lnTo>
                  <a:pt x="126" y="13081"/>
                </a:lnTo>
                <a:lnTo>
                  <a:pt x="0" y="13716"/>
                </a:lnTo>
                <a:lnTo>
                  <a:pt x="0" y="14350"/>
                </a:lnTo>
                <a:lnTo>
                  <a:pt x="0" y="20447"/>
                </a:lnTo>
                <a:lnTo>
                  <a:pt x="4318" y="25146"/>
                </a:lnTo>
                <a:lnTo>
                  <a:pt x="10541" y="26924"/>
                </a:lnTo>
                <a:lnTo>
                  <a:pt x="11556" y="26924"/>
                </a:lnTo>
                <a:lnTo>
                  <a:pt x="18923" y="27431"/>
                </a:lnTo>
                <a:lnTo>
                  <a:pt x="25400" y="22479"/>
                </a:lnTo>
                <a:lnTo>
                  <a:pt x="25907" y="14986"/>
                </a:lnTo>
                <a:lnTo>
                  <a:pt x="25907" y="10414"/>
                </a:lnTo>
                <a:lnTo>
                  <a:pt x="24892" y="5461"/>
                </a:lnTo>
                <a:lnTo>
                  <a:pt x="20447" y="1016"/>
                </a:lnTo>
                <a:lnTo>
                  <a:pt x="13970" y="508"/>
                </a:lnTo>
                <a:lnTo>
                  <a:pt x="660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23" y="2692907"/>
            <a:ext cx="7620" cy="32384"/>
          </a:xfrm>
          <a:custGeom>
            <a:avLst/>
            <a:gdLst/>
            <a:ahLst/>
            <a:cxnLst/>
            <a:rect l="l" t="t" r="r" b="b"/>
            <a:pathLst>
              <a:path w="7620" h="32385">
                <a:moveTo>
                  <a:pt x="0" y="0"/>
                </a:moveTo>
                <a:lnTo>
                  <a:pt x="0" y="32004"/>
                </a:lnTo>
                <a:lnTo>
                  <a:pt x="3022" y="30480"/>
                </a:lnTo>
                <a:lnTo>
                  <a:pt x="7620" y="15748"/>
                </a:lnTo>
                <a:lnTo>
                  <a:pt x="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816" y="1847087"/>
            <a:ext cx="207645" cy="699770"/>
          </a:xfrm>
          <a:custGeom>
            <a:avLst/>
            <a:gdLst/>
            <a:ahLst/>
            <a:cxnLst/>
            <a:rect l="l" t="t" r="r" b="b"/>
            <a:pathLst>
              <a:path w="207645" h="699769">
                <a:moveTo>
                  <a:pt x="77724" y="473202"/>
                </a:moveTo>
                <a:lnTo>
                  <a:pt x="66687" y="461772"/>
                </a:lnTo>
                <a:lnTo>
                  <a:pt x="0" y="699516"/>
                </a:lnTo>
                <a:lnTo>
                  <a:pt x="15062" y="699516"/>
                </a:lnTo>
                <a:lnTo>
                  <a:pt x="77724" y="473202"/>
                </a:lnTo>
                <a:close/>
              </a:path>
              <a:path w="207645" h="699769">
                <a:moveTo>
                  <a:pt x="207225" y="2540"/>
                </a:moveTo>
                <a:lnTo>
                  <a:pt x="202793" y="2540"/>
                </a:lnTo>
                <a:lnTo>
                  <a:pt x="198361" y="2044"/>
                </a:lnTo>
                <a:lnTo>
                  <a:pt x="194919" y="0"/>
                </a:lnTo>
                <a:lnTo>
                  <a:pt x="192443" y="2540"/>
                </a:lnTo>
                <a:lnTo>
                  <a:pt x="71628" y="445262"/>
                </a:lnTo>
                <a:lnTo>
                  <a:pt x="82473" y="457200"/>
                </a:lnTo>
                <a:lnTo>
                  <a:pt x="207225" y="254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72" y="2560319"/>
            <a:ext cx="59690" cy="177165"/>
          </a:xfrm>
          <a:custGeom>
            <a:avLst/>
            <a:gdLst/>
            <a:ahLst/>
            <a:cxnLst/>
            <a:rect l="l" t="t" r="r" b="b"/>
            <a:pathLst>
              <a:path w="59690" h="177164">
                <a:moveTo>
                  <a:pt x="8153" y="176657"/>
                </a:moveTo>
                <a:lnTo>
                  <a:pt x="7988" y="176784"/>
                </a:lnTo>
                <a:lnTo>
                  <a:pt x="8153" y="176784"/>
                </a:lnTo>
                <a:lnTo>
                  <a:pt x="8153" y="176657"/>
                </a:lnTo>
                <a:close/>
              </a:path>
              <a:path w="59690" h="177164">
                <a:moveTo>
                  <a:pt x="9144" y="175387"/>
                </a:moveTo>
                <a:lnTo>
                  <a:pt x="8153" y="175387"/>
                </a:lnTo>
                <a:lnTo>
                  <a:pt x="8153" y="176657"/>
                </a:lnTo>
                <a:lnTo>
                  <a:pt x="8356" y="176403"/>
                </a:lnTo>
                <a:lnTo>
                  <a:pt x="8559" y="176022"/>
                </a:lnTo>
                <a:lnTo>
                  <a:pt x="9144" y="175387"/>
                </a:lnTo>
                <a:close/>
              </a:path>
              <a:path w="59690" h="177164">
                <a:moveTo>
                  <a:pt x="13589" y="171704"/>
                </a:moveTo>
                <a:lnTo>
                  <a:pt x="12192" y="172212"/>
                </a:lnTo>
                <a:lnTo>
                  <a:pt x="13589" y="172212"/>
                </a:lnTo>
                <a:lnTo>
                  <a:pt x="13589" y="171704"/>
                </a:lnTo>
                <a:close/>
              </a:path>
              <a:path w="59690" h="177164">
                <a:moveTo>
                  <a:pt x="59385" y="0"/>
                </a:moveTo>
                <a:lnTo>
                  <a:pt x="44551" y="508"/>
                </a:lnTo>
                <a:lnTo>
                  <a:pt x="4483" y="147701"/>
                </a:lnTo>
                <a:lnTo>
                  <a:pt x="0" y="162687"/>
                </a:lnTo>
                <a:lnTo>
                  <a:pt x="3987" y="161671"/>
                </a:lnTo>
                <a:lnTo>
                  <a:pt x="7429" y="160147"/>
                </a:lnTo>
                <a:lnTo>
                  <a:pt x="11379" y="162687"/>
                </a:lnTo>
                <a:lnTo>
                  <a:pt x="12382" y="166624"/>
                </a:lnTo>
                <a:lnTo>
                  <a:pt x="12382" y="169672"/>
                </a:lnTo>
                <a:lnTo>
                  <a:pt x="12877" y="170688"/>
                </a:lnTo>
                <a:lnTo>
                  <a:pt x="12877" y="170180"/>
                </a:lnTo>
                <a:lnTo>
                  <a:pt x="59385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7678" y="4290098"/>
            <a:ext cx="187375" cy="173697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1523" y="3262884"/>
            <a:ext cx="626745" cy="1191895"/>
            <a:chOff x="1523" y="3262884"/>
            <a:chExt cx="626745" cy="1191895"/>
          </a:xfrm>
        </p:grpSpPr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5026" y="3957828"/>
              <a:ext cx="89877" cy="20722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524" y="3665220"/>
              <a:ext cx="373380" cy="789940"/>
            </a:xfrm>
            <a:custGeom>
              <a:avLst/>
              <a:gdLst/>
              <a:ahLst/>
              <a:cxnLst/>
              <a:rect l="l" t="t" r="r" b="b"/>
              <a:pathLst>
                <a:path w="373380" h="789939">
                  <a:moveTo>
                    <a:pt x="265176" y="500697"/>
                  </a:moveTo>
                  <a:lnTo>
                    <a:pt x="0" y="164592"/>
                  </a:lnTo>
                  <a:lnTo>
                    <a:pt x="0" y="187960"/>
                  </a:lnTo>
                  <a:lnTo>
                    <a:pt x="258724" y="516636"/>
                  </a:lnTo>
                  <a:lnTo>
                    <a:pt x="258724" y="510159"/>
                  </a:lnTo>
                  <a:lnTo>
                    <a:pt x="261226" y="504672"/>
                  </a:lnTo>
                  <a:lnTo>
                    <a:pt x="265176" y="500697"/>
                  </a:lnTo>
                  <a:close/>
                </a:path>
                <a:path w="373380" h="789939">
                  <a:moveTo>
                    <a:pt x="281940" y="543433"/>
                  </a:moveTo>
                  <a:lnTo>
                    <a:pt x="277444" y="538441"/>
                  </a:lnTo>
                  <a:lnTo>
                    <a:pt x="272453" y="536435"/>
                  </a:lnTo>
                  <a:lnTo>
                    <a:pt x="269925" y="534924"/>
                  </a:lnTo>
                  <a:lnTo>
                    <a:pt x="153962" y="782942"/>
                  </a:lnTo>
                  <a:lnTo>
                    <a:pt x="158965" y="783437"/>
                  </a:lnTo>
                  <a:lnTo>
                    <a:pt x="163449" y="785914"/>
                  </a:lnTo>
                  <a:lnTo>
                    <a:pt x="166471" y="789432"/>
                  </a:lnTo>
                  <a:lnTo>
                    <a:pt x="281940" y="543433"/>
                  </a:lnTo>
                  <a:close/>
                </a:path>
                <a:path w="373380" h="789939">
                  <a:moveTo>
                    <a:pt x="373380" y="287286"/>
                  </a:moveTo>
                  <a:lnTo>
                    <a:pt x="372376" y="287286"/>
                  </a:lnTo>
                  <a:lnTo>
                    <a:pt x="372376" y="286283"/>
                  </a:lnTo>
                  <a:lnTo>
                    <a:pt x="172034" y="0"/>
                  </a:lnTo>
                  <a:lnTo>
                    <a:pt x="170065" y="3048"/>
                  </a:lnTo>
                  <a:lnTo>
                    <a:pt x="166535" y="4953"/>
                  </a:lnTo>
                  <a:lnTo>
                    <a:pt x="161023" y="5461"/>
                  </a:lnTo>
                  <a:lnTo>
                    <a:pt x="159550" y="4953"/>
                  </a:lnTo>
                  <a:lnTo>
                    <a:pt x="158534" y="4953"/>
                  </a:lnTo>
                  <a:lnTo>
                    <a:pt x="358825" y="291249"/>
                  </a:lnTo>
                  <a:lnTo>
                    <a:pt x="360845" y="294741"/>
                  </a:lnTo>
                  <a:lnTo>
                    <a:pt x="363372" y="297700"/>
                  </a:lnTo>
                  <a:lnTo>
                    <a:pt x="367360" y="298704"/>
                  </a:lnTo>
                  <a:lnTo>
                    <a:pt x="370852" y="296202"/>
                  </a:lnTo>
                  <a:lnTo>
                    <a:pt x="372376" y="294741"/>
                  </a:lnTo>
                  <a:lnTo>
                    <a:pt x="372376" y="293243"/>
                  </a:lnTo>
                  <a:lnTo>
                    <a:pt x="373380" y="293243"/>
                  </a:lnTo>
                  <a:lnTo>
                    <a:pt x="373380" y="292239"/>
                  </a:lnTo>
                  <a:lnTo>
                    <a:pt x="373380" y="287286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8930" y="4200144"/>
              <a:ext cx="89877" cy="10515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23" y="3654552"/>
              <a:ext cx="153924" cy="11277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511" y="3262884"/>
              <a:ext cx="626745" cy="391795"/>
            </a:xfrm>
            <a:custGeom>
              <a:avLst/>
              <a:gdLst/>
              <a:ahLst/>
              <a:cxnLst/>
              <a:rect l="l" t="t" r="r" b="b"/>
              <a:pathLst>
                <a:path w="626745" h="391795">
                  <a:moveTo>
                    <a:pt x="166128" y="378079"/>
                  </a:moveTo>
                  <a:lnTo>
                    <a:pt x="12" y="114300"/>
                  </a:lnTo>
                  <a:lnTo>
                    <a:pt x="12" y="141097"/>
                  </a:lnTo>
                  <a:lnTo>
                    <a:pt x="153758" y="384048"/>
                  </a:lnTo>
                  <a:lnTo>
                    <a:pt x="157200" y="381508"/>
                  </a:lnTo>
                  <a:lnTo>
                    <a:pt x="159689" y="381508"/>
                  </a:lnTo>
                  <a:lnTo>
                    <a:pt x="161645" y="380492"/>
                  </a:lnTo>
                  <a:lnTo>
                    <a:pt x="163639" y="381508"/>
                  </a:lnTo>
                  <a:lnTo>
                    <a:pt x="165633" y="382016"/>
                  </a:lnTo>
                  <a:lnTo>
                    <a:pt x="166128" y="381000"/>
                  </a:lnTo>
                  <a:lnTo>
                    <a:pt x="166128" y="379603"/>
                  </a:lnTo>
                  <a:lnTo>
                    <a:pt x="166128" y="378079"/>
                  </a:lnTo>
                  <a:close/>
                </a:path>
                <a:path w="626745" h="391795">
                  <a:moveTo>
                    <a:pt x="620242" y="65278"/>
                  </a:moveTo>
                  <a:lnTo>
                    <a:pt x="0" y="0"/>
                  </a:lnTo>
                  <a:lnTo>
                    <a:pt x="0" y="14478"/>
                  </a:lnTo>
                  <a:lnTo>
                    <a:pt x="617270" y="79248"/>
                  </a:lnTo>
                  <a:lnTo>
                    <a:pt x="617143" y="72644"/>
                  </a:lnTo>
                  <a:lnTo>
                    <a:pt x="618147" y="68580"/>
                  </a:lnTo>
                  <a:lnTo>
                    <a:pt x="620242" y="65278"/>
                  </a:lnTo>
                  <a:close/>
                </a:path>
                <a:path w="626745" h="391795">
                  <a:moveTo>
                    <a:pt x="626376" y="92202"/>
                  </a:moveTo>
                  <a:lnTo>
                    <a:pt x="622401" y="89281"/>
                  </a:lnTo>
                  <a:lnTo>
                    <a:pt x="619887" y="85725"/>
                  </a:lnTo>
                  <a:lnTo>
                    <a:pt x="618883" y="80772"/>
                  </a:lnTo>
                  <a:lnTo>
                    <a:pt x="166674" y="379730"/>
                  </a:lnTo>
                  <a:lnTo>
                    <a:pt x="166674" y="380619"/>
                  </a:lnTo>
                  <a:lnTo>
                    <a:pt x="166166" y="381635"/>
                  </a:lnTo>
                  <a:lnTo>
                    <a:pt x="166166" y="382143"/>
                  </a:lnTo>
                  <a:lnTo>
                    <a:pt x="169646" y="383159"/>
                  </a:lnTo>
                  <a:lnTo>
                    <a:pt x="172618" y="387096"/>
                  </a:lnTo>
                  <a:lnTo>
                    <a:pt x="174117" y="391668"/>
                  </a:lnTo>
                  <a:lnTo>
                    <a:pt x="626376" y="92202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1523" y="2720339"/>
            <a:ext cx="15240" cy="18415"/>
          </a:xfrm>
          <a:custGeom>
            <a:avLst/>
            <a:gdLst/>
            <a:ahLst/>
            <a:cxnLst/>
            <a:rect l="l" t="t" r="r" b="b"/>
            <a:pathLst>
              <a:path w="15240" h="18414">
                <a:moveTo>
                  <a:pt x="10052" y="0"/>
                </a:moveTo>
                <a:lnTo>
                  <a:pt x="6232" y="1524"/>
                </a:lnTo>
                <a:lnTo>
                  <a:pt x="2854" y="2540"/>
                </a:lnTo>
                <a:lnTo>
                  <a:pt x="0" y="4064"/>
                </a:lnTo>
                <a:lnTo>
                  <a:pt x="0" y="18287"/>
                </a:lnTo>
                <a:lnTo>
                  <a:pt x="10535" y="15240"/>
                </a:lnTo>
                <a:lnTo>
                  <a:pt x="11017" y="15240"/>
                </a:lnTo>
                <a:lnTo>
                  <a:pt x="11017" y="14732"/>
                </a:lnTo>
                <a:lnTo>
                  <a:pt x="12465" y="14732"/>
                </a:lnTo>
                <a:lnTo>
                  <a:pt x="12947" y="14224"/>
                </a:lnTo>
                <a:lnTo>
                  <a:pt x="13390" y="13208"/>
                </a:lnTo>
                <a:lnTo>
                  <a:pt x="14354" y="12700"/>
                </a:lnTo>
                <a:lnTo>
                  <a:pt x="14354" y="11684"/>
                </a:lnTo>
                <a:lnTo>
                  <a:pt x="14837" y="11684"/>
                </a:lnTo>
                <a:lnTo>
                  <a:pt x="14837" y="10668"/>
                </a:lnTo>
                <a:lnTo>
                  <a:pt x="15078" y="10160"/>
                </a:lnTo>
                <a:lnTo>
                  <a:pt x="15199" y="9398"/>
                </a:lnTo>
                <a:lnTo>
                  <a:pt x="15199" y="8636"/>
                </a:lnTo>
                <a:lnTo>
                  <a:pt x="15199" y="7874"/>
                </a:lnTo>
                <a:lnTo>
                  <a:pt x="15078" y="7112"/>
                </a:lnTo>
                <a:lnTo>
                  <a:pt x="14837" y="6604"/>
                </a:lnTo>
                <a:lnTo>
                  <a:pt x="13390" y="2540"/>
                </a:lnTo>
                <a:lnTo>
                  <a:pt x="10052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23" y="2538983"/>
            <a:ext cx="361315" cy="24765"/>
          </a:xfrm>
          <a:custGeom>
            <a:avLst/>
            <a:gdLst/>
            <a:ahLst/>
            <a:cxnLst/>
            <a:rect l="l" t="t" r="r" b="b"/>
            <a:pathLst>
              <a:path w="361315" h="24764">
                <a:moveTo>
                  <a:pt x="343268" y="0"/>
                </a:moveTo>
                <a:lnTo>
                  <a:pt x="66187" y="7620"/>
                </a:lnTo>
                <a:lnTo>
                  <a:pt x="0" y="9652"/>
                </a:lnTo>
                <a:lnTo>
                  <a:pt x="0" y="24384"/>
                </a:lnTo>
                <a:lnTo>
                  <a:pt x="47257" y="23368"/>
                </a:lnTo>
                <a:lnTo>
                  <a:pt x="361188" y="14732"/>
                </a:lnTo>
                <a:lnTo>
                  <a:pt x="361188" y="14224"/>
                </a:lnTo>
                <a:lnTo>
                  <a:pt x="358686" y="14732"/>
                </a:lnTo>
                <a:lnTo>
                  <a:pt x="356209" y="14224"/>
                </a:lnTo>
                <a:lnTo>
                  <a:pt x="34326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object 5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23" y="1837944"/>
            <a:ext cx="245364" cy="249935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23" y="1153667"/>
            <a:ext cx="108204" cy="161544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1565" y="2168651"/>
            <a:ext cx="361315" cy="386080"/>
          </a:xfrm>
          <a:custGeom>
            <a:avLst/>
            <a:gdLst/>
            <a:ahLst/>
            <a:cxnLst/>
            <a:rect l="l" t="t" r="r" b="b"/>
            <a:pathLst>
              <a:path w="361315" h="386080">
                <a:moveTo>
                  <a:pt x="0" y="0"/>
                </a:moveTo>
                <a:lnTo>
                  <a:pt x="0" y="20447"/>
                </a:lnTo>
                <a:lnTo>
                  <a:pt x="117239" y="140335"/>
                </a:lnTo>
                <a:lnTo>
                  <a:pt x="128672" y="152273"/>
                </a:lnTo>
                <a:lnTo>
                  <a:pt x="342248" y="371094"/>
                </a:lnTo>
                <a:lnTo>
                  <a:pt x="355177" y="385064"/>
                </a:lnTo>
                <a:lnTo>
                  <a:pt x="357641" y="385572"/>
                </a:lnTo>
                <a:lnTo>
                  <a:pt x="360143" y="385064"/>
                </a:lnTo>
                <a:lnTo>
                  <a:pt x="360143" y="383540"/>
                </a:lnTo>
                <a:lnTo>
                  <a:pt x="359647" y="382524"/>
                </a:lnTo>
                <a:lnTo>
                  <a:pt x="359647" y="381127"/>
                </a:lnTo>
                <a:lnTo>
                  <a:pt x="359355" y="380111"/>
                </a:lnTo>
                <a:lnTo>
                  <a:pt x="359228" y="375412"/>
                </a:lnTo>
                <a:lnTo>
                  <a:pt x="360066" y="372618"/>
                </a:lnTo>
                <a:lnTo>
                  <a:pt x="361146" y="370205"/>
                </a:lnTo>
                <a:lnTo>
                  <a:pt x="133130" y="136779"/>
                </a:lnTo>
                <a:lnTo>
                  <a:pt x="100842" y="103505"/>
                </a:lnTo>
                <a:lnTo>
                  <a:pt x="91913" y="104012"/>
                </a:lnTo>
                <a:lnTo>
                  <a:pt x="85947" y="99060"/>
                </a:lnTo>
                <a:lnTo>
                  <a:pt x="84737" y="88773"/>
                </a:lnTo>
                <a:lnTo>
                  <a:pt x="84946" y="88137"/>
                </a:lnTo>
                <a:lnTo>
                  <a:pt x="84946" y="87122"/>
                </a:lnTo>
                <a:lnTo>
                  <a:pt x="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24" y="1697735"/>
            <a:ext cx="285115" cy="134620"/>
          </a:xfrm>
          <a:custGeom>
            <a:avLst/>
            <a:gdLst/>
            <a:ahLst/>
            <a:cxnLst/>
            <a:rect l="l" t="t" r="r" b="b"/>
            <a:pathLst>
              <a:path w="285115" h="134619">
                <a:moveTo>
                  <a:pt x="237705" y="117360"/>
                </a:moveTo>
                <a:lnTo>
                  <a:pt x="218325" y="93345"/>
                </a:lnTo>
                <a:lnTo>
                  <a:pt x="0" y="0"/>
                </a:lnTo>
                <a:lnTo>
                  <a:pt x="0" y="15494"/>
                </a:lnTo>
                <a:lnTo>
                  <a:pt x="237705" y="117360"/>
                </a:lnTo>
                <a:close/>
              </a:path>
              <a:path w="285115" h="134619">
                <a:moveTo>
                  <a:pt x="284949" y="124472"/>
                </a:moveTo>
                <a:lnTo>
                  <a:pt x="283552" y="122059"/>
                </a:lnTo>
                <a:lnTo>
                  <a:pt x="281076" y="121297"/>
                </a:lnTo>
                <a:lnTo>
                  <a:pt x="275844" y="118884"/>
                </a:lnTo>
                <a:lnTo>
                  <a:pt x="277279" y="121297"/>
                </a:lnTo>
                <a:lnTo>
                  <a:pt x="278676" y="124079"/>
                </a:lnTo>
                <a:lnTo>
                  <a:pt x="278676" y="131699"/>
                </a:lnTo>
                <a:lnTo>
                  <a:pt x="278244" y="134112"/>
                </a:lnTo>
                <a:lnTo>
                  <a:pt x="281076" y="134112"/>
                </a:lnTo>
                <a:lnTo>
                  <a:pt x="283476" y="132207"/>
                </a:lnTo>
                <a:lnTo>
                  <a:pt x="284391" y="129794"/>
                </a:lnTo>
                <a:lnTo>
                  <a:pt x="284391" y="129413"/>
                </a:lnTo>
                <a:lnTo>
                  <a:pt x="284784" y="128651"/>
                </a:lnTo>
                <a:lnTo>
                  <a:pt x="284949" y="127762"/>
                </a:lnTo>
                <a:lnTo>
                  <a:pt x="284949" y="126885"/>
                </a:lnTo>
                <a:lnTo>
                  <a:pt x="284949" y="124472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23" y="1060703"/>
            <a:ext cx="97790" cy="62865"/>
          </a:xfrm>
          <a:custGeom>
            <a:avLst/>
            <a:gdLst/>
            <a:ahLst/>
            <a:cxnLst/>
            <a:rect l="l" t="t" r="r" b="b"/>
            <a:pathLst>
              <a:path w="97790" h="62865">
                <a:moveTo>
                  <a:pt x="0" y="0"/>
                </a:moveTo>
                <a:lnTo>
                  <a:pt x="0" y="16256"/>
                </a:lnTo>
                <a:lnTo>
                  <a:pt x="91059" y="62484"/>
                </a:lnTo>
                <a:lnTo>
                  <a:pt x="92562" y="58547"/>
                </a:lnTo>
                <a:lnTo>
                  <a:pt x="94527" y="54101"/>
                </a:lnTo>
                <a:lnTo>
                  <a:pt x="97536" y="51181"/>
                </a:lnTo>
                <a:lnTo>
                  <a:pt x="95530" y="48641"/>
                </a:lnTo>
                <a:lnTo>
                  <a:pt x="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1523" y="36576"/>
            <a:ext cx="1120140" cy="1778635"/>
            <a:chOff x="1523" y="36576"/>
            <a:chExt cx="1120140" cy="1778635"/>
          </a:xfrm>
        </p:grpSpPr>
        <p:sp>
          <p:nvSpPr>
            <p:cNvPr id="57" name="object 57"/>
            <p:cNvSpPr/>
            <p:nvPr/>
          </p:nvSpPr>
          <p:spPr>
            <a:xfrm>
              <a:off x="1524" y="469391"/>
              <a:ext cx="1120140" cy="1346200"/>
            </a:xfrm>
            <a:custGeom>
              <a:avLst/>
              <a:gdLst/>
              <a:ahLst/>
              <a:cxnLst/>
              <a:rect l="l" t="t" r="r" b="b"/>
              <a:pathLst>
                <a:path w="1120140" h="1346200">
                  <a:moveTo>
                    <a:pt x="260604" y="1336548"/>
                  </a:moveTo>
                  <a:lnTo>
                    <a:pt x="134848" y="691896"/>
                  </a:lnTo>
                  <a:lnTo>
                    <a:pt x="131838" y="693420"/>
                  </a:lnTo>
                  <a:lnTo>
                    <a:pt x="124396" y="694436"/>
                  </a:lnTo>
                  <a:lnTo>
                    <a:pt x="120396" y="694436"/>
                  </a:lnTo>
                  <a:lnTo>
                    <a:pt x="244690" y="1332103"/>
                  </a:lnTo>
                  <a:lnTo>
                    <a:pt x="244856" y="1332623"/>
                  </a:lnTo>
                  <a:lnTo>
                    <a:pt x="0" y="1040892"/>
                  </a:lnTo>
                  <a:lnTo>
                    <a:pt x="0" y="1062736"/>
                  </a:lnTo>
                  <a:lnTo>
                    <a:pt x="218008" y="1322832"/>
                  </a:lnTo>
                  <a:lnTo>
                    <a:pt x="237896" y="1345704"/>
                  </a:lnTo>
                  <a:lnTo>
                    <a:pt x="240411" y="1342644"/>
                  </a:lnTo>
                  <a:lnTo>
                    <a:pt x="242874" y="1340231"/>
                  </a:lnTo>
                  <a:lnTo>
                    <a:pt x="246888" y="1338199"/>
                  </a:lnTo>
                  <a:lnTo>
                    <a:pt x="246811" y="1337995"/>
                  </a:lnTo>
                  <a:lnTo>
                    <a:pt x="248666" y="1337056"/>
                  </a:lnTo>
                  <a:lnTo>
                    <a:pt x="251663" y="1336040"/>
                  </a:lnTo>
                  <a:lnTo>
                    <a:pt x="258597" y="1336040"/>
                  </a:lnTo>
                  <a:lnTo>
                    <a:pt x="260604" y="1336548"/>
                  </a:lnTo>
                  <a:close/>
                </a:path>
                <a:path w="1120140" h="1346200">
                  <a:moveTo>
                    <a:pt x="458724" y="242062"/>
                  </a:moveTo>
                  <a:lnTo>
                    <a:pt x="457720" y="239649"/>
                  </a:lnTo>
                  <a:lnTo>
                    <a:pt x="457720" y="236601"/>
                  </a:lnTo>
                  <a:lnTo>
                    <a:pt x="456717" y="233680"/>
                  </a:lnTo>
                  <a:lnTo>
                    <a:pt x="456717" y="228600"/>
                  </a:lnTo>
                  <a:lnTo>
                    <a:pt x="453745" y="228600"/>
                  </a:lnTo>
                  <a:lnTo>
                    <a:pt x="0" y="423418"/>
                  </a:lnTo>
                  <a:lnTo>
                    <a:pt x="0" y="438912"/>
                  </a:lnTo>
                  <a:lnTo>
                    <a:pt x="458724" y="242062"/>
                  </a:lnTo>
                  <a:close/>
                </a:path>
                <a:path w="1120140" h="1346200">
                  <a:moveTo>
                    <a:pt x="483108" y="279146"/>
                  </a:moveTo>
                  <a:lnTo>
                    <a:pt x="479120" y="276733"/>
                  </a:lnTo>
                  <a:lnTo>
                    <a:pt x="476110" y="272669"/>
                  </a:lnTo>
                  <a:lnTo>
                    <a:pt x="472630" y="269748"/>
                  </a:lnTo>
                  <a:lnTo>
                    <a:pt x="135636" y="635127"/>
                  </a:lnTo>
                  <a:lnTo>
                    <a:pt x="139661" y="637667"/>
                  </a:lnTo>
                  <a:lnTo>
                    <a:pt x="143141" y="640588"/>
                  </a:lnTo>
                  <a:lnTo>
                    <a:pt x="146113" y="644652"/>
                  </a:lnTo>
                  <a:lnTo>
                    <a:pt x="483108" y="279146"/>
                  </a:lnTo>
                  <a:close/>
                </a:path>
                <a:path w="1120140" h="1346200">
                  <a:moveTo>
                    <a:pt x="1120140" y="7493"/>
                  </a:moveTo>
                  <a:lnTo>
                    <a:pt x="1116177" y="5969"/>
                  </a:lnTo>
                  <a:lnTo>
                    <a:pt x="1111656" y="3048"/>
                  </a:lnTo>
                  <a:lnTo>
                    <a:pt x="1108697" y="0"/>
                  </a:lnTo>
                  <a:lnTo>
                    <a:pt x="262166" y="1336167"/>
                  </a:lnTo>
                  <a:lnTo>
                    <a:pt x="266636" y="1337691"/>
                  </a:lnTo>
                  <a:lnTo>
                    <a:pt x="271106" y="1340612"/>
                  </a:lnTo>
                  <a:lnTo>
                    <a:pt x="273570" y="1344168"/>
                  </a:lnTo>
                  <a:lnTo>
                    <a:pt x="1120140" y="7493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23" y="967739"/>
              <a:ext cx="108204" cy="1447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524" y="410209"/>
              <a:ext cx="1103630" cy="269875"/>
            </a:xfrm>
            <a:custGeom>
              <a:avLst/>
              <a:gdLst/>
              <a:ahLst/>
              <a:cxnLst/>
              <a:rect l="l" t="t" r="r" b="b"/>
              <a:pathLst>
                <a:path w="1103630" h="269875">
                  <a:moveTo>
                    <a:pt x="278371" y="1270"/>
                  </a:moveTo>
                  <a:lnTo>
                    <a:pt x="162661" y="1270"/>
                  </a:lnTo>
                  <a:lnTo>
                    <a:pt x="162661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0" y="7620"/>
                  </a:lnTo>
                  <a:lnTo>
                    <a:pt x="0" y="13970"/>
                  </a:lnTo>
                  <a:lnTo>
                    <a:pt x="173367" y="13970"/>
                  </a:lnTo>
                  <a:lnTo>
                    <a:pt x="173367" y="15240"/>
                  </a:lnTo>
                  <a:lnTo>
                    <a:pt x="277342" y="15240"/>
                  </a:lnTo>
                  <a:lnTo>
                    <a:pt x="277342" y="13970"/>
                  </a:lnTo>
                  <a:lnTo>
                    <a:pt x="277228" y="7620"/>
                  </a:lnTo>
                  <a:lnTo>
                    <a:pt x="277507" y="7620"/>
                  </a:lnTo>
                  <a:lnTo>
                    <a:pt x="277507" y="3810"/>
                  </a:lnTo>
                  <a:lnTo>
                    <a:pt x="278371" y="3810"/>
                  </a:lnTo>
                  <a:lnTo>
                    <a:pt x="278371" y="1270"/>
                  </a:lnTo>
                  <a:close/>
                </a:path>
                <a:path w="1103630" h="269875">
                  <a:moveTo>
                    <a:pt x="1098804" y="31877"/>
                  </a:moveTo>
                  <a:lnTo>
                    <a:pt x="1074928" y="22860"/>
                  </a:lnTo>
                  <a:lnTo>
                    <a:pt x="371729" y="7366"/>
                  </a:lnTo>
                  <a:lnTo>
                    <a:pt x="373380" y="7366"/>
                  </a:lnTo>
                  <a:lnTo>
                    <a:pt x="372211" y="4064"/>
                  </a:lnTo>
                  <a:lnTo>
                    <a:pt x="369277" y="1778"/>
                  </a:lnTo>
                  <a:lnTo>
                    <a:pt x="365810" y="1270"/>
                  </a:lnTo>
                  <a:lnTo>
                    <a:pt x="365810" y="2921"/>
                  </a:lnTo>
                  <a:lnTo>
                    <a:pt x="366395" y="5207"/>
                  </a:lnTo>
                  <a:lnTo>
                    <a:pt x="367563" y="6858"/>
                  </a:lnTo>
                  <a:lnTo>
                    <a:pt x="367563" y="7366"/>
                  </a:lnTo>
                  <a:lnTo>
                    <a:pt x="366763" y="7366"/>
                  </a:lnTo>
                  <a:lnTo>
                    <a:pt x="367055" y="8890"/>
                  </a:lnTo>
                  <a:lnTo>
                    <a:pt x="367182" y="10287"/>
                  </a:lnTo>
                  <a:lnTo>
                    <a:pt x="367182" y="15240"/>
                  </a:lnTo>
                  <a:lnTo>
                    <a:pt x="366471" y="18669"/>
                  </a:lnTo>
                  <a:lnTo>
                    <a:pt x="365760" y="21844"/>
                  </a:lnTo>
                  <a:lnTo>
                    <a:pt x="1098804" y="37846"/>
                  </a:lnTo>
                  <a:lnTo>
                    <a:pt x="1098638" y="37338"/>
                  </a:lnTo>
                  <a:lnTo>
                    <a:pt x="1098550" y="34798"/>
                  </a:lnTo>
                  <a:lnTo>
                    <a:pt x="1098804" y="33147"/>
                  </a:lnTo>
                  <a:lnTo>
                    <a:pt x="1098804" y="31877"/>
                  </a:lnTo>
                  <a:close/>
                </a:path>
                <a:path w="1103630" h="269875">
                  <a:moveTo>
                    <a:pt x="1103376" y="51308"/>
                  </a:moveTo>
                  <a:lnTo>
                    <a:pt x="1101369" y="47879"/>
                  </a:lnTo>
                  <a:lnTo>
                    <a:pt x="1099908" y="43307"/>
                  </a:lnTo>
                  <a:lnTo>
                    <a:pt x="1099400" y="37846"/>
                  </a:lnTo>
                  <a:lnTo>
                    <a:pt x="576072" y="256032"/>
                  </a:lnTo>
                  <a:lnTo>
                    <a:pt x="578586" y="259969"/>
                  </a:lnTo>
                  <a:lnTo>
                    <a:pt x="580085" y="264033"/>
                  </a:lnTo>
                  <a:lnTo>
                    <a:pt x="581050" y="269494"/>
                  </a:lnTo>
                  <a:lnTo>
                    <a:pt x="1103376" y="51308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9851" y="457199"/>
              <a:ext cx="161543" cy="18592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572" y="36575"/>
              <a:ext cx="1102360" cy="405765"/>
            </a:xfrm>
            <a:custGeom>
              <a:avLst/>
              <a:gdLst/>
              <a:ahLst/>
              <a:cxnLst/>
              <a:rect l="l" t="t" r="r" b="b"/>
              <a:pathLst>
                <a:path w="1102360" h="405765">
                  <a:moveTo>
                    <a:pt x="289560" y="351155"/>
                  </a:moveTo>
                  <a:lnTo>
                    <a:pt x="11417" y="15240"/>
                  </a:lnTo>
                  <a:lnTo>
                    <a:pt x="4495" y="21209"/>
                  </a:lnTo>
                  <a:lnTo>
                    <a:pt x="0" y="23241"/>
                  </a:lnTo>
                  <a:lnTo>
                    <a:pt x="280136" y="362712"/>
                  </a:lnTo>
                  <a:lnTo>
                    <a:pt x="282600" y="358648"/>
                  </a:lnTo>
                  <a:lnTo>
                    <a:pt x="285559" y="354711"/>
                  </a:lnTo>
                  <a:lnTo>
                    <a:pt x="289560" y="351155"/>
                  </a:lnTo>
                  <a:close/>
                </a:path>
                <a:path w="1102360" h="405765">
                  <a:moveTo>
                    <a:pt x="1101852" y="391414"/>
                  </a:moveTo>
                  <a:lnTo>
                    <a:pt x="19723" y="0"/>
                  </a:lnTo>
                  <a:lnTo>
                    <a:pt x="18719" y="4953"/>
                  </a:lnTo>
                  <a:lnTo>
                    <a:pt x="13754" y="12954"/>
                  </a:lnTo>
                  <a:lnTo>
                    <a:pt x="1073505" y="396494"/>
                  </a:lnTo>
                  <a:lnTo>
                    <a:pt x="1096886" y="405384"/>
                  </a:lnTo>
                  <a:lnTo>
                    <a:pt x="1097381" y="400939"/>
                  </a:lnTo>
                  <a:lnTo>
                    <a:pt x="1099350" y="395986"/>
                  </a:lnTo>
                  <a:lnTo>
                    <a:pt x="1101852" y="391414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78892" y="375919"/>
              <a:ext cx="89877" cy="8940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57238" y="633476"/>
              <a:ext cx="127977" cy="125984"/>
            </a:xfrm>
            <a:prstGeom prst="rect">
              <a:avLst/>
            </a:prstGeom>
          </p:spPr>
        </p:pic>
      </p:grpSp>
      <p:sp>
        <p:nvSpPr>
          <p:cNvPr id="64" name="object 64"/>
          <p:cNvSpPr/>
          <p:nvPr/>
        </p:nvSpPr>
        <p:spPr>
          <a:xfrm>
            <a:off x="0" y="3756659"/>
            <a:ext cx="9525" cy="43180"/>
          </a:xfrm>
          <a:custGeom>
            <a:avLst/>
            <a:gdLst/>
            <a:ahLst/>
            <a:cxnLst/>
            <a:rect l="l" t="t" r="r" b="b"/>
            <a:pathLst>
              <a:path w="9525" h="43179">
                <a:moveTo>
                  <a:pt x="0" y="0"/>
                </a:moveTo>
                <a:lnTo>
                  <a:pt x="0" y="42671"/>
                </a:lnTo>
                <a:lnTo>
                  <a:pt x="6333" y="36321"/>
                </a:lnTo>
                <a:lnTo>
                  <a:pt x="9099" y="28701"/>
                </a:lnTo>
                <a:lnTo>
                  <a:pt x="9099" y="20192"/>
                </a:lnTo>
                <a:lnTo>
                  <a:pt x="9054" y="15366"/>
                </a:lnTo>
                <a:lnTo>
                  <a:pt x="7984" y="12445"/>
                </a:lnTo>
                <a:lnTo>
                  <a:pt x="6378" y="9397"/>
                </a:lnTo>
                <a:lnTo>
                  <a:pt x="4772" y="5968"/>
                </a:lnTo>
                <a:lnTo>
                  <a:pt x="2676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0558" y="4274820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16662" y="0"/>
                </a:moveTo>
                <a:lnTo>
                  <a:pt x="10299" y="1028"/>
                </a:lnTo>
                <a:lnTo>
                  <a:pt x="8864" y="1536"/>
                </a:lnTo>
                <a:lnTo>
                  <a:pt x="6896" y="2044"/>
                </a:lnTo>
                <a:lnTo>
                  <a:pt x="5422" y="2552"/>
                </a:lnTo>
                <a:lnTo>
                  <a:pt x="2298" y="4394"/>
                </a:lnTo>
                <a:lnTo>
                  <a:pt x="0" y="8394"/>
                </a:lnTo>
                <a:lnTo>
                  <a:pt x="0" y="12534"/>
                </a:lnTo>
                <a:lnTo>
                  <a:pt x="38" y="13728"/>
                </a:lnTo>
                <a:lnTo>
                  <a:pt x="38" y="19824"/>
                </a:lnTo>
                <a:lnTo>
                  <a:pt x="6400" y="24383"/>
                </a:lnTo>
                <a:lnTo>
                  <a:pt x="12763" y="23875"/>
                </a:lnTo>
                <a:lnTo>
                  <a:pt x="15189" y="23875"/>
                </a:lnTo>
                <a:lnTo>
                  <a:pt x="17157" y="22339"/>
                </a:lnTo>
                <a:lnTo>
                  <a:pt x="19126" y="21310"/>
                </a:lnTo>
                <a:lnTo>
                  <a:pt x="21094" y="19265"/>
                </a:lnTo>
                <a:lnTo>
                  <a:pt x="22783" y="16154"/>
                </a:lnTo>
                <a:lnTo>
                  <a:pt x="22783" y="13131"/>
                </a:lnTo>
                <a:lnTo>
                  <a:pt x="22783" y="12484"/>
                </a:lnTo>
                <a:lnTo>
                  <a:pt x="22694" y="11810"/>
                </a:lnTo>
                <a:lnTo>
                  <a:pt x="22529" y="11163"/>
                </a:lnTo>
                <a:lnTo>
                  <a:pt x="22047" y="4559"/>
                </a:lnTo>
                <a:lnTo>
                  <a:pt x="1666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1188" y="2523744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19">
                <a:moveTo>
                  <a:pt x="21158" y="0"/>
                </a:moveTo>
                <a:lnTo>
                  <a:pt x="11557" y="1016"/>
                </a:lnTo>
                <a:lnTo>
                  <a:pt x="4457" y="6985"/>
                </a:lnTo>
                <a:lnTo>
                  <a:pt x="723" y="17018"/>
                </a:lnTo>
                <a:lnTo>
                  <a:pt x="0" y="19685"/>
                </a:lnTo>
                <a:lnTo>
                  <a:pt x="0" y="23241"/>
                </a:lnTo>
                <a:lnTo>
                  <a:pt x="126" y="24383"/>
                </a:lnTo>
                <a:lnTo>
                  <a:pt x="419" y="25400"/>
                </a:lnTo>
                <a:lnTo>
                  <a:pt x="419" y="26797"/>
                </a:lnTo>
                <a:lnTo>
                  <a:pt x="939" y="27812"/>
                </a:lnTo>
                <a:lnTo>
                  <a:pt x="1447" y="29337"/>
                </a:lnTo>
                <a:lnTo>
                  <a:pt x="1447" y="29844"/>
                </a:lnTo>
                <a:lnTo>
                  <a:pt x="5236" y="36718"/>
                </a:lnTo>
                <a:lnTo>
                  <a:pt x="10977" y="42068"/>
                </a:lnTo>
                <a:lnTo>
                  <a:pt x="18144" y="45275"/>
                </a:lnTo>
                <a:lnTo>
                  <a:pt x="26212" y="45719"/>
                </a:lnTo>
                <a:lnTo>
                  <a:pt x="34374" y="43231"/>
                </a:lnTo>
                <a:lnTo>
                  <a:pt x="41062" y="38290"/>
                </a:lnTo>
                <a:lnTo>
                  <a:pt x="45583" y="31539"/>
                </a:lnTo>
                <a:lnTo>
                  <a:pt x="47243" y="23622"/>
                </a:lnTo>
                <a:lnTo>
                  <a:pt x="47155" y="21462"/>
                </a:lnTo>
                <a:lnTo>
                  <a:pt x="46951" y="20447"/>
                </a:lnTo>
                <a:lnTo>
                  <a:pt x="43855" y="11787"/>
                </a:lnTo>
                <a:lnTo>
                  <a:pt x="38050" y="4984"/>
                </a:lnTo>
                <a:lnTo>
                  <a:pt x="30248" y="801"/>
                </a:lnTo>
                <a:lnTo>
                  <a:pt x="2115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7" name="object 6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9915" y="1100327"/>
            <a:ext cx="64007" cy="64008"/>
          </a:xfrm>
          <a:prstGeom prst="rect">
            <a:avLst/>
          </a:prstGeom>
        </p:spPr>
      </p:pic>
      <p:sp>
        <p:nvSpPr>
          <p:cNvPr id="68" name="object 68"/>
          <p:cNvSpPr/>
          <p:nvPr/>
        </p:nvSpPr>
        <p:spPr>
          <a:xfrm>
            <a:off x="234734" y="1804416"/>
            <a:ext cx="44450" cy="45720"/>
          </a:xfrm>
          <a:custGeom>
            <a:avLst/>
            <a:gdLst/>
            <a:ahLst/>
            <a:cxnLst/>
            <a:rect l="l" t="t" r="r" b="b"/>
            <a:pathLst>
              <a:path w="44450" h="45719">
                <a:moveTo>
                  <a:pt x="24701" y="0"/>
                </a:moveTo>
                <a:lnTo>
                  <a:pt x="17754" y="0"/>
                </a:lnTo>
                <a:lnTo>
                  <a:pt x="15239" y="508"/>
                </a:lnTo>
                <a:lnTo>
                  <a:pt x="12763" y="2032"/>
                </a:lnTo>
                <a:lnTo>
                  <a:pt x="8750" y="3429"/>
                </a:lnTo>
                <a:lnTo>
                  <a:pt x="6286" y="6476"/>
                </a:lnTo>
                <a:lnTo>
                  <a:pt x="3771" y="9398"/>
                </a:lnTo>
                <a:lnTo>
                  <a:pt x="3771" y="9906"/>
                </a:lnTo>
                <a:lnTo>
                  <a:pt x="1422" y="13462"/>
                </a:lnTo>
                <a:lnTo>
                  <a:pt x="0" y="17272"/>
                </a:lnTo>
                <a:lnTo>
                  <a:pt x="0" y="21462"/>
                </a:lnTo>
                <a:lnTo>
                  <a:pt x="88" y="23749"/>
                </a:lnTo>
                <a:lnTo>
                  <a:pt x="800" y="27812"/>
                </a:lnTo>
                <a:lnTo>
                  <a:pt x="1295" y="30225"/>
                </a:lnTo>
                <a:lnTo>
                  <a:pt x="2806" y="32766"/>
                </a:lnTo>
                <a:lnTo>
                  <a:pt x="4267" y="37211"/>
                </a:lnTo>
                <a:lnTo>
                  <a:pt x="8242" y="40767"/>
                </a:lnTo>
                <a:lnTo>
                  <a:pt x="12763" y="42672"/>
                </a:lnTo>
                <a:lnTo>
                  <a:pt x="16243" y="44704"/>
                </a:lnTo>
                <a:lnTo>
                  <a:pt x="20726" y="45720"/>
                </a:lnTo>
                <a:lnTo>
                  <a:pt x="23736" y="44704"/>
                </a:lnTo>
                <a:lnTo>
                  <a:pt x="30766" y="43084"/>
                </a:lnTo>
                <a:lnTo>
                  <a:pt x="36674" y="39274"/>
                </a:lnTo>
                <a:lnTo>
                  <a:pt x="41092" y="33702"/>
                </a:lnTo>
                <a:lnTo>
                  <a:pt x="43649" y="26797"/>
                </a:lnTo>
                <a:lnTo>
                  <a:pt x="44157" y="24764"/>
                </a:lnTo>
                <a:lnTo>
                  <a:pt x="44157" y="20320"/>
                </a:lnTo>
                <a:lnTo>
                  <a:pt x="44157" y="17399"/>
                </a:lnTo>
                <a:lnTo>
                  <a:pt x="43154" y="14350"/>
                </a:lnTo>
                <a:lnTo>
                  <a:pt x="41147" y="10922"/>
                </a:lnTo>
                <a:lnTo>
                  <a:pt x="41147" y="10413"/>
                </a:lnTo>
                <a:lnTo>
                  <a:pt x="36664" y="5461"/>
                </a:lnTo>
                <a:lnTo>
                  <a:pt x="33197" y="2539"/>
                </a:lnTo>
                <a:lnTo>
                  <a:pt x="28206" y="1016"/>
                </a:lnTo>
                <a:lnTo>
                  <a:pt x="27711" y="508"/>
                </a:lnTo>
                <a:lnTo>
                  <a:pt x="26200" y="508"/>
                </a:lnTo>
                <a:lnTo>
                  <a:pt x="2470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60604" y="415899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9489" y="0"/>
                </a:moveTo>
                <a:lnTo>
                  <a:pt x="14973" y="0"/>
                </a:lnTo>
                <a:lnTo>
                  <a:pt x="9982" y="3035"/>
                </a:lnTo>
                <a:lnTo>
                  <a:pt x="2514" y="10540"/>
                </a:lnTo>
                <a:lnTo>
                  <a:pt x="0" y="16065"/>
                </a:lnTo>
                <a:lnTo>
                  <a:pt x="0" y="25095"/>
                </a:lnTo>
                <a:lnTo>
                  <a:pt x="19964" y="45719"/>
                </a:lnTo>
                <a:lnTo>
                  <a:pt x="24955" y="45719"/>
                </a:lnTo>
                <a:lnTo>
                  <a:pt x="28981" y="45211"/>
                </a:lnTo>
                <a:lnTo>
                  <a:pt x="31965" y="44195"/>
                </a:lnTo>
                <a:lnTo>
                  <a:pt x="41059" y="38722"/>
                </a:lnTo>
                <a:lnTo>
                  <a:pt x="45720" y="32016"/>
                </a:lnTo>
                <a:lnTo>
                  <a:pt x="45720" y="23952"/>
                </a:lnTo>
                <a:lnTo>
                  <a:pt x="45720" y="22859"/>
                </a:lnTo>
                <a:lnTo>
                  <a:pt x="45466" y="20586"/>
                </a:lnTo>
                <a:lnTo>
                  <a:pt x="44970" y="14084"/>
                </a:lnTo>
                <a:lnTo>
                  <a:pt x="41948" y="8559"/>
                </a:lnTo>
                <a:lnTo>
                  <a:pt x="37452" y="5016"/>
                </a:lnTo>
                <a:lnTo>
                  <a:pt x="33972" y="1523"/>
                </a:lnTo>
                <a:lnTo>
                  <a:pt x="2948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8015" y="4447032"/>
            <a:ext cx="45720" cy="45085"/>
          </a:xfrm>
          <a:custGeom>
            <a:avLst/>
            <a:gdLst/>
            <a:ahLst/>
            <a:cxnLst/>
            <a:rect l="l" t="t" r="r" b="b"/>
            <a:pathLst>
              <a:path w="45719" h="45085">
                <a:moveTo>
                  <a:pt x="25628" y="0"/>
                </a:moveTo>
                <a:lnTo>
                  <a:pt x="20637" y="0"/>
                </a:lnTo>
                <a:lnTo>
                  <a:pt x="12510" y="2412"/>
                </a:lnTo>
                <a:lnTo>
                  <a:pt x="5961" y="7239"/>
                </a:lnTo>
                <a:lnTo>
                  <a:pt x="1590" y="13894"/>
                </a:lnTo>
                <a:lnTo>
                  <a:pt x="0" y="21793"/>
                </a:lnTo>
                <a:lnTo>
                  <a:pt x="0" y="22618"/>
                </a:lnTo>
                <a:lnTo>
                  <a:pt x="25120" y="44704"/>
                </a:lnTo>
                <a:lnTo>
                  <a:pt x="33342" y="42229"/>
                </a:lnTo>
                <a:lnTo>
                  <a:pt x="39854" y="37244"/>
                </a:lnTo>
                <a:lnTo>
                  <a:pt x="44139" y="30375"/>
                </a:lnTo>
                <a:lnTo>
                  <a:pt x="45681" y="22250"/>
                </a:lnTo>
                <a:lnTo>
                  <a:pt x="45631" y="18935"/>
                </a:lnTo>
                <a:lnTo>
                  <a:pt x="45135" y="18491"/>
                </a:lnTo>
                <a:lnTo>
                  <a:pt x="45135" y="17995"/>
                </a:lnTo>
                <a:lnTo>
                  <a:pt x="27647" y="977"/>
                </a:lnTo>
                <a:lnTo>
                  <a:pt x="2562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8782" y="3315715"/>
            <a:ext cx="44450" cy="46355"/>
          </a:xfrm>
          <a:custGeom>
            <a:avLst/>
            <a:gdLst/>
            <a:ahLst/>
            <a:cxnLst/>
            <a:rect l="l" t="t" r="r" b="b"/>
            <a:pathLst>
              <a:path w="44450" h="46354">
                <a:moveTo>
                  <a:pt x="19646" y="0"/>
                </a:moveTo>
                <a:lnTo>
                  <a:pt x="0" y="18414"/>
                </a:lnTo>
                <a:lnTo>
                  <a:pt x="0" y="22351"/>
                </a:lnTo>
                <a:lnTo>
                  <a:pt x="126" y="24891"/>
                </a:lnTo>
                <a:lnTo>
                  <a:pt x="126" y="26288"/>
                </a:lnTo>
                <a:lnTo>
                  <a:pt x="622" y="27304"/>
                </a:lnTo>
                <a:lnTo>
                  <a:pt x="622" y="28320"/>
                </a:lnTo>
                <a:lnTo>
                  <a:pt x="2057" y="33273"/>
                </a:lnTo>
                <a:lnTo>
                  <a:pt x="4508" y="37210"/>
                </a:lnTo>
                <a:lnTo>
                  <a:pt x="7429" y="39750"/>
                </a:lnTo>
                <a:lnTo>
                  <a:pt x="12306" y="44195"/>
                </a:lnTo>
                <a:lnTo>
                  <a:pt x="17678" y="46227"/>
                </a:lnTo>
                <a:lnTo>
                  <a:pt x="24028" y="45719"/>
                </a:lnTo>
                <a:lnTo>
                  <a:pt x="32064" y="43181"/>
                </a:lnTo>
                <a:lnTo>
                  <a:pt x="38427" y="38084"/>
                </a:lnTo>
                <a:lnTo>
                  <a:pt x="42612" y="31057"/>
                </a:lnTo>
                <a:lnTo>
                  <a:pt x="44119" y="22732"/>
                </a:lnTo>
                <a:lnTo>
                  <a:pt x="44030" y="20827"/>
                </a:lnTo>
                <a:lnTo>
                  <a:pt x="41333" y="12233"/>
                </a:lnTo>
                <a:lnTo>
                  <a:pt x="35882" y="5413"/>
                </a:lnTo>
                <a:lnTo>
                  <a:pt x="28409" y="1093"/>
                </a:lnTo>
                <a:lnTo>
                  <a:pt x="1964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23" y="0"/>
            <a:ext cx="22860" cy="60960"/>
          </a:xfrm>
          <a:custGeom>
            <a:avLst/>
            <a:gdLst/>
            <a:ahLst/>
            <a:cxnLst/>
            <a:rect l="l" t="t" r="r" b="b"/>
            <a:pathLst>
              <a:path w="22860" h="60960">
                <a:moveTo>
                  <a:pt x="0" y="0"/>
                </a:moveTo>
                <a:lnTo>
                  <a:pt x="0" y="60960"/>
                </a:lnTo>
                <a:lnTo>
                  <a:pt x="1012" y="59944"/>
                </a:lnTo>
                <a:lnTo>
                  <a:pt x="2530" y="59944"/>
                </a:lnTo>
                <a:lnTo>
                  <a:pt x="8055" y="57403"/>
                </a:lnTo>
                <a:lnTo>
                  <a:pt x="11557" y="54990"/>
                </a:lnTo>
                <a:lnTo>
                  <a:pt x="15563" y="51053"/>
                </a:lnTo>
                <a:lnTo>
                  <a:pt x="16576" y="49022"/>
                </a:lnTo>
                <a:lnTo>
                  <a:pt x="20076" y="45085"/>
                </a:lnTo>
                <a:lnTo>
                  <a:pt x="21595" y="41148"/>
                </a:lnTo>
                <a:lnTo>
                  <a:pt x="22607" y="36195"/>
                </a:lnTo>
                <a:lnTo>
                  <a:pt x="22607" y="34544"/>
                </a:lnTo>
                <a:lnTo>
                  <a:pt x="22818" y="32385"/>
                </a:lnTo>
                <a:lnTo>
                  <a:pt x="22818" y="30352"/>
                </a:lnTo>
                <a:lnTo>
                  <a:pt x="22776" y="28194"/>
                </a:lnTo>
                <a:lnTo>
                  <a:pt x="22607" y="27304"/>
                </a:lnTo>
                <a:lnTo>
                  <a:pt x="20059" y="18127"/>
                </a:lnTo>
                <a:lnTo>
                  <a:pt x="15067" y="10271"/>
                </a:lnTo>
                <a:lnTo>
                  <a:pt x="8194" y="4105"/>
                </a:lnTo>
                <a:lnTo>
                  <a:pt x="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object 7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101890" y="415036"/>
            <a:ext cx="63969" cy="65024"/>
          </a:xfrm>
          <a:prstGeom prst="rect">
            <a:avLst/>
          </a:prstGeom>
        </p:spPr>
      </p:pic>
      <p:sp>
        <p:nvSpPr>
          <p:cNvPr id="74" name="object 74"/>
          <p:cNvSpPr/>
          <p:nvPr/>
        </p:nvSpPr>
        <p:spPr>
          <a:xfrm>
            <a:off x="149352" y="3645408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4871" y="0"/>
                </a:moveTo>
                <a:lnTo>
                  <a:pt x="8915" y="0"/>
                </a:lnTo>
                <a:lnTo>
                  <a:pt x="6959" y="1015"/>
                </a:lnTo>
                <a:lnTo>
                  <a:pt x="4953" y="2539"/>
                </a:lnTo>
                <a:lnTo>
                  <a:pt x="2501" y="3555"/>
                </a:lnTo>
                <a:lnTo>
                  <a:pt x="1003" y="6476"/>
                </a:lnTo>
                <a:lnTo>
                  <a:pt x="0" y="9905"/>
                </a:lnTo>
                <a:lnTo>
                  <a:pt x="0" y="17906"/>
                </a:lnTo>
                <a:lnTo>
                  <a:pt x="2501" y="21843"/>
                </a:lnTo>
                <a:lnTo>
                  <a:pt x="5956" y="23367"/>
                </a:lnTo>
                <a:lnTo>
                  <a:pt x="8915" y="24891"/>
                </a:lnTo>
                <a:lnTo>
                  <a:pt x="10909" y="25399"/>
                </a:lnTo>
                <a:lnTo>
                  <a:pt x="11912" y="25907"/>
                </a:lnTo>
                <a:lnTo>
                  <a:pt x="14376" y="25907"/>
                </a:lnTo>
                <a:lnTo>
                  <a:pt x="18872" y="25399"/>
                </a:lnTo>
                <a:lnTo>
                  <a:pt x="22326" y="22859"/>
                </a:lnTo>
                <a:lnTo>
                  <a:pt x="23825" y="19938"/>
                </a:lnTo>
                <a:lnTo>
                  <a:pt x="24663" y="17779"/>
                </a:lnTo>
                <a:lnTo>
                  <a:pt x="25908" y="14858"/>
                </a:lnTo>
                <a:lnTo>
                  <a:pt x="25908" y="12191"/>
                </a:lnTo>
                <a:lnTo>
                  <a:pt x="25869" y="11302"/>
                </a:lnTo>
                <a:lnTo>
                  <a:pt x="25780" y="10921"/>
                </a:lnTo>
                <a:lnTo>
                  <a:pt x="24777" y="10921"/>
                </a:lnTo>
                <a:lnTo>
                  <a:pt x="24777" y="9905"/>
                </a:lnTo>
                <a:lnTo>
                  <a:pt x="24320" y="5460"/>
                </a:lnTo>
                <a:lnTo>
                  <a:pt x="21323" y="1523"/>
                </a:lnTo>
                <a:lnTo>
                  <a:pt x="16865" y="507"/>
                </a:lnTo>
                <a:lnTo>
                  <a:pt x="1487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868" y="2244851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19296" y="0"/>
                </a:moveTo>
                <a:lnTo>
                  <a:pt x="11893" y="508"/>
                </a:lnTo>
                <a:lnTo>
                  <a:pt x="5448" y="1016"/>
                </a:lnTo>
                <a:lnTo>
                  <a:pt x="998" y="5461"/>
                </a:lnTo>
                <a:lnTo>
                  <a:pt x="0" y="10414"/>
                </a:lnTo>
                <a:lnTo>
                  <a:pt x="0" y="14986"/>
                </a:lnTo>
                <a:lnTo>
                  <a:pt x="499" y="22479"/>
                </a:lnTo>
                <a:lnTo>
                  <a:pt x="6944" y="27431"/>
                </a:lnTo>
                <a:lnTo>
                  <a:pt x="14347" y="26924"/>
                </a:lnTo>
                <a:lnTo>
                  <a:pt x="15345" y="26924"/>
                </a:lnTo>
                <a:lnTo>
                  <a:pt x="21624" y="25146"/>
                </a:lnTo>
                <a:lnTo>
                  <a:pt x="25866" y="20447"/>
                </a:lnTo>
                <a:lnTo>
                  <a:pt x="25866" y="14350"/>
                </a:lnTo>
                <a:lnTo>
                  <a:pt x="25866" y="13716"/>
                </a:lnTo>
                <a:lnTo>
                  <a:pt x="25741" y="12446"/>
                </a:lnTo>
                <a:lnTo>
                  <a:pt x="25242" y="4953"/>
                </a:lnTo>
                <a:lnTo>
                  <a:pt x="1929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0" y="4872198"/>
            <a:ext cx="9144000" cy="297180"/>
          </a:xfrm>
          <a:custGeom>
            <a:avLst/>
            <a:gdLst/>
            <a:ahLst/>
            <a:cxnLst/>
            <a:rect l="l" t="t" r="r" b="b"/>
            <a:pathLst>
              <a:path w="9144000" h="297179">
                <a:moveTo>
                  <a:pt x="9144000" y="0"/>
                </a:moveTo>
                <a:lnTo>
                  <a:pt x="0" y="0"/>
                </a:lnTo>
                <a:lnTo>
                  <a:pt x="0" y="297179"/>
                </a:lnTo>
                <a:lnTo>
                  <a:pt x="9144000" y="297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body" idx="1"/>
          </p:nvPr>
        </p:nvSpPr>
        <p:spPr>
          <a:xfrm>
            <a:off x="323189" y="1488185"/>
            <a:ext cx="8497620" cy="33906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EDEDED"/>
                </a:solidFill>
              </a:rPr>
              <a:t>S</a:t>
            </a:r>
            <a:r>
              <a:rPr spc="-5" dirty="0"/>
              <a:t>system()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/>
          </a:p>
          <a:p>
            <a:pPr marL="12700" marR="5080" indent="30480" algn="just">
              <a:lnSpc>
                <a:spcPct val="100000"/>
              </a:lnSpc>
            </a:pPr>
            <a:r>
              <a:rPr sz="2000" spc="-5" dirty="0">
                <a:solidFill>
                  <a:srgbClr val="1F1F1F"/>
                </a:solidFill>
              </a:rPr>
              <a:t>The system() </a:t>
            </a:r>
            <a:r>
              <a:rPr sz="2000" dirty="0">
                <a:solidFill>
                  <a:srgbClr val="1F1F1F"/>
                </a:solidFill>
              </a:rPr>
              <a:t>function is a </a:t>
            </a:r>
            <a:r>
              <a:rPr sz="2000" spc="-5" dirty="0">
                <a:solidFill>
                  <a:srgbClr val="1F1F1F"/>
                </a:solidFill>
              </a:rPr>
              <a:t>part of </a:t>
            </a:r>
            <a:r>
              <a:rPr sz="2000" dirty="0">
                <a:solidFill>
                  <a:srgbClr val="1F1F1F"/>
                </a:solidFill>
              </a:rPr>
              <a:t>the </a:t>
            </a:r>
            <a:r>
              <a:rPr sz="2000" spc="-5" dirty="0">
                <a:solidFill>
                  <a:srgbClr val="1F1F1F"/>
                </a:solidFill>
              </a:rPr>
              <a:t>C/C++ standard library. </a:t>
            </a:r>
            <a:r>
              <a:rPr sz="2000" dirty="0">
                <a:solidFill>
                  <a:srgbClr val="1F1F1F"/>
                </a:solidFill>
              </a:rPr>
              <a:t>It is </a:t>
            </a:r>
            <a:r>
              <a:rPr sz="2000" spc="-5" dirty="0">
                <a:solidFill>
                  <a:srgbClr val="1F1F1F"/>
                </a:solidFill>
              </a:rPr>
              <a:t>used </a:t>
            </a:r>
            <a:r>
              <a:rPr sz="2000" dirty="0">
                <a:solidFill>
                  <a:srgbClr val="1F1F1F"/>
                </a:solidFill>
              </a:rPr>
              <a:t>to </a:t>
            </a:r>
            <a:r>
              <a:rPr sz="2000" spc="-5" dirty="0">
                <a:solidFill>
                  <a:srgbClr val="1F1F1F"/>
                </a:solidFill>
              </a:rPr>
              <a:t>pass </a:t>
            </a:r>
            <a:r>
              <a:rPr sz="2000" dirty="0">
                <a:solidFill>
                  <a:srgbClr val="1F1F1F"/>
                </a:solidFill>
              </a:rPr>
              <a:t>the </a:t>
            </a:r>
            <a:r>
              <a:rPr sz="2000" spc="5" dirty="0">
                <a:solidFill>
                  <a:srgbClr val="1F1F1F"/>
                </a:solidFill>
              </a:rPr>
              <a:t> </a:t>
            </a:r>
            <a:r>
              <a:rPr sz="2000" dirty="0">
                <a:solidFill>
                  <a:srgbClr val="1F1F1F"/>
                </a:solidFill>
              </a:rPr>
              <a:t>commands that can </a:t>
            </a:r>
            <a:r>
              <a:rPr sz="2000" spc="-5" dirty="0">
                <a:solidFill>
                  <a:srgbClr val="1F1F1F"/>
                </a:solidFill>
              </a:rPr>
              <a:t>be </a:t>
            </a:r>
            <a:r>
              <a:rPr sz="2000" dirty="0">
                <a:solidFill>
                  <a:srgbClr val="1F1F1F"/>
                </a:solidFill>
              </a:rPr>
              <a:t>executed in the command </a:t>
            </a:r>
            <a:r>
              <a:rPr sz="2000" spc="-5" dirty="0">
                <a:solidFill>
                  <a:srgbClr val="1F1F1F"/>
                </a:solidFill>
              </a:rPr>
              <a:t>processor or </a:t>
            </a:r>
            <a:r>
              <a:rPr sz="2000" dirty="0">
                <a:solidFill>
                  <a:srgbClr val="1F1F1F"/>
                </a:solidFill>
              </a:rPr>
              <a:t>the terminal </a:t>
            </a:r>
            <a:r>
              <a:rPr sz="2000" spc="-5" dirty="0">
                <a:solidFill>
                  <a:srgbClr val="1F1F1F"/>
                </a:solidFill>
              </a:rPr>
              <a:t>of </a:t>
            </a:r>
            <a:r>
              <a:rPr sz="2000" dirty="0">
                <a:solidFill>
                  <a:srgbClr val="1F1F1F"/>
                </a:solidFill>
              </a:rPr>
              <a:t>the </a:t>
            </a:r>
            <a:r>
              <a:rPr sz="2000" spc="-440" dirty="0">
                <a:solidFill>
                  <a:srgbClr val="1F1F1F"/>
                </a:solidFill>
              </a:rPr>
              <a:t> </a:t>
            </a:r>
            <a:r>
              <a:rPr sz="2000" spc="-5" dirty="0">
                <a:solidFill>
                  <a:srgbClr val="1F1F1F"/>
                </a:solidFill>
              </a:rPr>
              <a:t>operating system,</a:t>
            </a:r>
            <a:r>
              <a:rPr sz="2000" spc="5" dirty="0">
                <a:solidFill>
                  <a:srgbClr val="1F1F1F"/>
                </a:solidFill>
              </a:rPr>
              <a:t> </a:t>
            </a:r>
            <a:r>
              <a:rPr sz="2000" dirty="0">
                <a:solidFill>
                  <a:srgbClr val="1F1F1F"/>
                </a:solidFill>
              </a:rPr>
              <a:t>and</a:t>
            </a:r>
            <a:r>
              <a:rPr sz="2000" spc="-5" dirty="0">
                <a:solidFill>
                  <a:srgbClr val="1F1F1F"/>
                </a:solidFill>
              </a:rPr>
              <a:t> finally</a:t>
            </a:r>
            <a:r>
              <a:rPr sz="2000" spc="5" dirty="0">
                <a:solidFill>
                  <a:srgbClr val="1F1F1F"/>
                </a:solidFill>
              </a:rPr>
              <a:t> </a:t>
            </a:r>
            <a:r>
              <a:rPr sz="2000" dirty="0">
                <a:solidFill>
                  <a:srgbClr val="1F1F1F"/>
                </a:solidFill>
              </a:rPr>
              <a:t>returns the</a:t>
            </a:r>
            <a:r>
              <a:rPr sz="2000" spc="5" dirty="0">
                <a:solidFill>
                  <a:srgbClr val="1F1F1F"/>
                </a:solidFill>
              </a:rPr>
              <a:t> </a:t>
            </a:r>
            <a:r>
              <a:rPr sz="2000" dirty="0">
                <a:solidFill>
                  <a:srgbClr val="1F1F1F"/>
                </a:solidFill>
              </a:rPr>
              <a:t>command</a:t>
            </a:r>
            <a:r>
              <a:rPr sz="2000" spc="-15" dirty="0">
                <a:solidFill>
                  <a:srgbClr val="1F1F1F"/>
                </a:solidFill>
              </a:rPr>
              <a:t> </a:t>
            </a:r>
            <a:r>
              <a:rPr sz="2000" dirty="0">
                <a:solidFill>
                  <a:srgbClr val="1F1F1F"/>
                </a:solidFill>
              </a:rPr>
              <a:t>after</a:t>
            </a:r>
            <a:r>
              <a:rPr sz="2000" spc="10" dirty="0">
                <a:solidFill>
                  <a:srgbClr val="1F1F1F"/>
                </a:solidFill>
              </a:rPr>
              <a:t> </a:t>
            </a:r>
            <a:r>
              <a:rPr sz="2000" dirty="0">
                <a:solidFill>
                  <a:srgbClr val="1F1F1F"/>
                </a:solidFill>
              </a:rPr>
              <a:t>it </a:t>
            </a:r>
            <a:r>
              <a:rPr sz="2000" spc="-5" dirty="0">
                <a:solidFill>
                  <a:srgbClr val="1F1F1F"/>
                </a:solidFill>
              </a:rPr>
              <a:t>has</a:t>
            </a:r>
            <a:r>
              <a:rPr sz="2000" dirty="0">
                <a:solidFill>
                  <a:srgbClr val="1F1F1F"/>
                </a:solidFill>
              </a:rPr>
              <a:t> </a:t>
            </a:r>
            <a:r>
              <a:rPr sz="2000" spc="-5" dirty="0">
                <a:solidFill>
                  <a:srgbClr val="1F1F1F"/>
                </a:solidFill>
              </a:rPr>
              <a:t>been </a:t>
            </a:r>
            <a:r>
              <a:rPr sz="2000" dirty="0">
                <a:solidFill>
                  <a:srgbClr val="1F1F1F"/>
                </a:solidFill>
              </a:rPr>
              <a:t>completed.</a:t>
            </a:r>
            <a:endParaRPr sz="2000" dirty="0"/>
          </a:p>
          <a:p>
            <a:pPr marL="1050290" algn="just">
              <a:lnSpc>
                <a:spcPct val="100000"/>
              </a:lnSpc>
            </a:pPr>
            <a:r>
              <a:rPr sz="2000" spc="-5" dirty="0">
                <a:solidFill>
                  <a:srgbClr val="1F1F1F"/>
                </a:solidFill>
              </a:rPr>
              <a:t>&lt;stdlib. h&gt;</a:t>
            </a:r>
            <a:r>
              <a:rPr sz="2000" spc="5" dirty="0">
                <a:solidFill>
                  <a:srgbClr val="1F1F1F"/>
                </a:solidFill>
              </a:rPr>
              <a:t> </a:t>
            </a:r>
            <a:r>
              <a:rPr sz="2000" spc="-5" dirty="0">
                <a:solidFill>
                  <a:srgbClr val="1F1F1F"/>
                </a:solidFill>
              </a:rPr>
              <a:t>or</a:t>
            </a:r>
            <a:r>
              <a:rPr sz="2000" spc="-15" dirty="0">
                <a:solidFill>
                  <a:srgbClr val="1F1F1F"/>
                </a:solidFill>
              </a:rPr>
              <a:t> </a:t>
            </a:r>
            <a:r>
              <a:rPr sz="2000" dirty="0">
                <a:solidFill>
                  <a:srgbClr val="1F1F1F"/>
                </a:solidFill>
              </a:rPr>
              <a:t>&lt;cstdlib&gt;</a:t>
            </a:r>
            <a:r>
              <a:rPr sz="2000" spc="15" dirty="0">
                <a:solidFill>
                  <a:srgbClr val="1F1F1F"/>
                </a:solidFill>
              </a:rPr>
              <a:t> </a:t>
            </a:r>
            <a:r>
              <a:rPr sz="2000" spc="-5" dirty="0">
                <a:solidFill>
                  <a:srgbClr val="1F1F1F"/>
                </a:solidFill>
              </a:rPr>
              <a:t>should</a:t>
            </a:r>
            <a:r>
              <a:rPr sz="2000" dirty="0">
                <a:solidFill>
                  <a:srgbClr val="1F1F1F"/>
                </a:solidFill>
              </a:rPr>
              <a:t> </a:t>
            </a:r>
            <a:r>
              <a:rPr sz="2000" spc="-5" dirty="0">
                <a:solidFill>
                  <a:srgbClr val="1F1F1F"/>
                </a:solidFill>
              </a:rPr>
              <a:t>be</a:t>
            </a:r>
            <a:r>
              <a:rPr sz="2000" spc="-15" dirty="0">
                <a:solidFill>
                  <a:srgbClr val="1F1F1F"/>
                </a:solidFill>
              </a:rPr>
              <a:t> </a:t>
            </a:r>
            <a:r>
              <a:rPr sz="2000" dirty="0">
                <a:solidFill>
                  <a:srgbClr val="1F1F1F"/>
                </a:solidFill>
              </a:rPr>
              <a:t>included to</a:t>
            </a:r>
            <a:r>
              <a:rPr sz="2000" spc="-10" dirty="0">
                <a:solidFill>
                  <a:srgbClr val="1F1F1F"/>
                </a:solidFill>
              </a:rPr>
              <a:t> </a:t>
            </a:r>
            <a:r>
              <a:rPr sz="2000" dirty="0">
                <a:solidFill>
                  <a:srgbClr val="1F1F1F"/>
                </a:solidFill>
              </a:rPr>
              <a:t>call</a:t>
            </a:r>
            <a:r>
              <a:rPr sz="2000" spc="5" dirty="0">
                <a:solidFill>
                  <a:srgbClr val="1F1F1F"/>
                </a:solidFill>
              </a:rPr>
              <a:t> </a:t>
            </a:r>
            <a:r>
              <a:rPr sz="2000" dirty="0">
                <a:solidFill>
                  <a:srgbClr val="1F1F1F"/>
                </a:solidFill>
              </a:rPr>
              <a:t>this f</a:t>
            </a:r>
            <a:r>
              <a:rPr lang="en-IN" sz="2000" dirty="0">
                <a:solidFill>
                  <a:srgbClr val="1F1F1F"/>
                </a:solidFill>
              </a:rPr>
              <a:t>unction</a:t>
            </a:r>
          </a:p>
          <a:p>
            <a:pPr marL="1050290" algn="just">
              <a:lnSpc>
                <a:spcPct val="100000"/>
              </a:lnSpc>
            </a:pPr>
            <a:endParaRPr lang="en-IN" sz="2000" dirty="0">
              <a:solidFill>
                <a:srgbClr val="1F1F1F"/>
              </a:solidFill>
            </a:endParaRPr>
          </a:p>
          <a:p>
            <a:pPr marL="1050290" algn="just"/>
            <a:r>
              <a:rPr lang="en-IN" dirty="0">
                <a:solidFill>
                  <a:srgbClr val="1F1F1F"/>
                </a:solidFill>
              </a:rPr>
              <a:t>   </a:t>
            </a:r>
            <a:r>
              <a:rPr lang="en-IN" i="1" dirty="0" err="1"/>
              <a:t>ostringstream</a:t>
            </a:r>
            <a:r>
              <a:rPr lang="en-IN" i="1" dirty="0"/>
              <a:t>():to mainly convert strings to integer</a:t>
            </a:r>
          </a:p>
          <a:p>
            <a:pPr marL="1050290" algn="just"/>
            <a:r>
              <a:rPr lang="en-IN" i="1" dirty="0"/>
              <a:t>                 </a:t>
            </a:r>
            <a:r>
              <a:rPr lang="en-IN" dirty="0">
                <a:solidFill>
                  <a:srgbClr val="1F1F1F"/>
                </a:solidFill>
              </a:rPr>
              <a:t> </a:t>
            </a:r>
            <a:r>
              <a:rPr lang="en-IN" dirty="0" err="1">
                <a:solidFill>
                  <a:srgbClr val="0070C0"/>
                </a:solidFill>
              </a:rPr>
              <a:t>setw</a:t>
            </a:r>
            <a:r>
              <a:rPr lang="en-IN" dirty="0">
                <a:solidFill>
                  <a:srgbClr val="0070C0"/>
                </a:solidFill>
              </a:rPr>
              <a:t>() To set Width Of Table</a:t>
            </a:r>
          </a:p>
          <a:p>
            <a:pPr marL="1050290" algn="just">
              <a:lnSpc>
                <a:spcPct val="100000"/>
              </a:lnSpc>
            </a:pPr>
            <a:r>
              <a:rPr lang="en-IN" dirty="0">
                <a:solidFill>
                  <a:srgbClr val="0070C0"/>
                </a:solidFill>
              </a:rPr>
              <a:t>                 time()  Returns The Current Time</a:t>
            </a:r>
          </a:p>
        </p:txBody>
      </p: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1515872" y="495045"/>
            <a:ext cx="611187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>
                <a:solidFill>
                  <a:srgbClr val="FF0000"/>
                </a:solidFill>
                <a:latin typeface="Calibri"/>
                <a:cs typeface="Calibri"/>
              </a:rPr>
              <a:t>Content</a:t>
            </a:r>
            <a:r>
              <a:rPr sz="35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spc="-5" dirty="0">
                <a:solidFill>
                  <a:srgbClr val="FF0000"/>
                </a:solidFill>
                <a:latin typeface="Calibri"/>
                <a:cs typeface="Calibri"/>
              </a:rPr>
              <a:t>Covered</a:t>
            </a:r>
            <a:r>
              <a:rPr sz="35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0000"/>
                </a:solidFill>
                <a:latin typeface="Calibri"/>
                <a:cs typeface="Calibri"/>
              </a:rPr>
              <a:t>Beyond</a:t>
            </a:r>
            <a:r>
              <a:rPr sz="35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spc="-5" dirty="0">
                <a:solidFill>
                  <a:srgbClr val="FF0000"/>
                </a:solidFill>
                <a:latin typeface="Calibri"/>
                <a:cs typeface="Calibri"/>
              </a:rPr>
              <a:t>Syllabus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78123"/>
            <a:ext cx="9144000" cy="1865630"/>
            <a:chOff x="0" y="3278123"/>
            <a:chExt cx="9144000" cy="1865630"/>
          </a:xfrm>
        </p:grpSpPr>
        <p:sp>
          <p:nvSpPr>
            <p:cNvPr id="3" name="object 3"/>
            <p:cNvSpPr/>
            <p:nvPr/>
          </p:nvSpPr>
          <p:spPr>
            <a:xfrm>
              <a:off x="0" y="4846319"/>
              <a:ext cx="9144000" cy="297180"/>
            </a:xfrm>
            <a:custGeom>
              <a:avLst/>
              <a:gdLst/>
              <a:ahLst/>
              <a:cxnLst/>
              <a:rect l="l" t="t" r="r" b="b"/>
              <a:pathLst>
                <a:path w="9144000" h="297179">
                  <a:moveTo>
                    <a:pt x="9144000" y="0"/>
                  </a:moveTo>
                  <a:lnTo>
                    <a:pt x="0" y="0"/>
                  </a:lnTo>
                  <a:lnTo>
                    <a:pt x="0" y="297179"/>
                  </a:lnTo>
                  <a:lnTo>
                    <a:pt x="9144000" y="2971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6464" y="4771681"/>
              <a:ext cx="97535" cy="733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269224" y="4668011"/>
              <a:ext cx="788035" cy="178435"/>
            </a:xfrm>
            <a:custGeom>
              <a:avLst/>
              <a:gdLst/>
              <a:ahLst/>
              <a:cxnLst/>
              <a:rect l="l" t="t" r="r" b="b"/>
              <a:pathLst>
                <a:path w="788034" h="178435">
                  <a:moveTo>
                    <a:pt x="137160" y="178257"/>
                  </a:moveTo>
                  <a:lnTo>
                    <a:pt x="13208" y="0"/>
                  </a:lnTo>
                  <a:lnTo>
                    <a:pt x="10033" y="4229"/>
                  </a:lnTo>
                  <a:lnTo>
                    <a:pt x="0" y="9461"/>
                  </a:lnTo>
                  <a:lnTo>
                    <a:pt x="117729" y="178257"/>
                  </a:lnTo>
                  <a:lnTo>
                    <a:pt x="137160" y="178257"/>
                  </a:lnTo>
                  <a:close/>
                </a:path>
                <a:path w="788034" h="178435">
                  <a:moveTo>
                    <a:pt x="752856" y="111252"/>
                  </a:moveTo>
                  <a:lnTo>
                    <a:pt x="720852" y="122961"/>
                  </a:lnTo>
                  <a:lnTo>
                    <a:pt x="670560" y="177774"/>
                  </a:lnTo>
                  <a:lnTo>
                    <a:pt x="670560" y="178257"/>
                  </a:lnTo>
                  <a:lnTo>
                    <a:pt x="692023" y="178257"/>
                  </a:lnTo>
                  <a:lnTo>
                    <a:pt x="752856" y="111785"/>
                  </a:lnTo>
                  <a:lnTo>
                    <a:pt x="752856" y="111252"/>
                  </a:lnTo>
                  <a:close/>
                </a:path>
                <a:path w="788034" h="178435">
                  <a:moveTo>
                    <a:pt x="787908" y="72059"/>
                  </a:moveTo>
                  <a:lnTo>
                    <a:pt x="787806" y="71285"/>
                  </a:lnTo>
                  <a:lnTo>
                    <a:pt x="787400" y="67932"/>
                  </a:lnTo>
                  <a:lnTo>
                    <a:pt x="784860" y="65836"/>
                  </a:lnTo>
                  <a:lnTo>
                    <a:pt x="783463" y="64668"/>
                  </a:lnTo>
                  <a:lnTo>
                    <a:pt x="781685" y="64008"/>
                  </a:lnTo>
                  <a:lnTo>
                    <a:pt x="777621" y="64008"/>
                  </a:lnTo>
                  <a:lnTo>
                    <a:pt x="775589" y="64922"/>
                  </a:lnTo>
                  <a:lnTo>
                    <a:pt x="774192" y="66878"/>
                  </a:lnTo>
                  <a:lnTo>
                    <a:pt x="769620" y="72059"/>
                  </a:lnTo>
                  <a:lnTo>
                    <a:pt x="771652" y="71539"/>
                  </a:lnTo>
                  <a:lnTo>
                    <a:pt x="773557" y="71285"/>
                  </a:lnTo>
                  <a:lnTo>
                    <a:pt x="777113" y="71285"/>
                  </a:lnTo>
                  <a:lnTo>
                    <a:pt x="778764" y="71539"/>
                  </a:lnTo>
                  <a:lnTo>
                    <a:pt x="780288" y="72059"/>
                  </a:lnTo>
                  <a:lnTo>
                    <a:pt x="782320" y="72580"/>
                  </a:lnTo>
                  <a:lnTo>
                    <a:pt x="784860" y="73113"/>
                  </a:lnTo>
                  <a:lnTo>
                    <a:pt x="786892" y="74676"/>
                  </a:lnTo>
                  <a:lnTo>
                    <a:pt x="787908" y="72059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25383" y="4660430"/>
              <a:ext cx="210312" cy="1858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63740" y="3337559"/>
              <a:ext cx="1972310" cy="1508760"/>
            </a:xfrm>
            <a:custGeom>
              <a:avLst/>
              <a:gdLst/>
              <a:ahLst/>
              <a:cxnLst/>
              <a:rect l="l" t="t" r="r" b="b"/>
              <a:pathLst>
                <a:path w="1972309" h="1508760">
                  <a:moveTo>
                    <a:pt x="330708" y="1305547"/>
                  </a:moveTo>
                  <a:lnTo>
                    <a:pt x="10414" y="1042454"/>
                  </a:lnTo>
                  <a:lnTo>
                    <a:pt x="7874" y="1047165"/>
                  </a:lnTo>
                  <a:lnTo>
                    <a:pt x="4191" y="1050823"/>
                  </a:lnTo>
                  <a:lnTo>
                    <a:pt x="0" y="1053998"/>
                  </a:lnTo>
                  <a:lnTo>
                    <a:pt x="324993" y="1321257"/>
                  </a:lnTo>
                  <a:lnTo>
                    <a:pt x="330708" y="1305547"/>
                  </a:lnTo>
                  <a:close/>
                </a:path>
                <a:path w="1972309" h="1508760">
                  <a:moveTo>
                    <a:pt x="841248" y="10287"/>
                  </a:moveTo>
                  <a:lnTo>
                    <a:pt x="838581" y="9779"/>
                  </a:lnTo>
                  <a:lnTo>
                    <a:pt x="837057" y="9144"/>
                  </a:lnTo>
                  <a:lnTo>
                    <a:pt x="834898" y="7620"/>
                  </a:lnTo>
                  <a:lnTo>
                    <a:pt x="816610" y="29591"/>
                  </a:lnTo>
                  <a:lnTo>
                    <a:pt x="532003" y="767727"/>
                  </a:lnTo>
                  <a:lnTo>
                    <a:pt x="531876" y="768096"/>
                  </a:lnTo>
                  <a:lnTo>
                    <a:pt x="529082" y="768096"/>
                  </a:lnTo>
                  <a:lnTo>
                    <a:pt x="525907" y="769010"/>
                  </a:lnTo>
                  <a:lnTo>
                    <a:pt x="524256" y="772172"/>
                  </a:lnTo>
                  <a:lnTo>
                    <a:pt x="526415" y="772629"/>
                  </a:lnTo>
                  <a:lnTo>
                    <a:pt x="530453" y="772629"/>
                  </a:lnTo>
                  <a:lnTo>
                    <a:pt x="530352" y="772960"/>
                  </a:lnTo>
                  <a:lnTo>
                    <a:pt x="536194" y="774534"/>
                  </a:lnTo>
                  <a:lnTo>
                    <a:pt x="540893" y="777125"/>
                  </a:lnTo>
                  <a:lnTo>
                    <a:pt x="545084" y="780288"/>
                  </a:lnTo>
                  <a:lnTo>
                    <a:pt x="841248" y="10287"/>
                  </a:lnTo>
                  <a:close/>
                </a:path>
                <a:path w="1972309" h="1508760">
                  <a:moveTo>
                    <a:pt x="888492" y="647700"/>
                  </a:moveTo>
                  <a:lnTo>
                    <a:pt x="888441" y="646684"/>
                  </a:lnTo>
                  <a:lnTo>
                    <a:pt x="856881" y="12700"/>
                  </a:lnTo>
                  <a:lnTo>
                    <a:pt x="856869" y="12319"/>
                  </a:lnTo>
                  <a:lnTo>
                    <a:pt x="854837" y="12573"/>
                  </a:lnTo>
                  <a:lnTo>
                    <a:pt x="852932" y="12700"/>
                  </a:lnTo>
                  <a:lnTo>
                    <a:pt x="847979" y="12700"/>
                  </a:lnTo>
                  <a:lnTo>
                    <a:pt x="845058" y="12319"/>
                  </a:lnTo>
                  <a:lnTo>
                    <a:pt x="842264" y="11811"/>
                  </a:lnTo>
                  <a:lnTo>
                    <a:pt x="841756" y="10668"/>
                  </a:lnTo>
                  <a:lnTo>
                    <a:pt x="841248" y="10668"/>
                  </a:lnTo>
                  <a:lnTo>
                    <a:pt x="872871" y="647700"/>
                  </a:lnTo>
                  <a:lnTo>
                    <a:pt x="875792" y="647128"/>
                  </a:lnTo>
                  <a:lnTo>
                    <a:pt x="878586" y="646684"/>
                  </a:lnTo>
                  <a:lnTo>
                    <a:pt x="883793" y="646684"/>
                  </a:lnTo>
                  <a:lnTo>
                    <a:pt x="886079" y="647001"/>
                  </a:lnTo>
                  <a:lnTo>
                    <a:pt x="888492" y="647700"/>
                  </a:lnTo>
                  <a:close/>
                </a:path>
                <a:path w="1972309" h="1508760">
                  <a:moveTo>
                    <a:pt x="909828" y="1371828"/>
                  </a:moveTo>
                  <a:lnTo>
                    <a:pt x="909815" y="1371650"/>
                  </a:lnTo>
                  <a:lnTo>
                    <a:pt x="875284" y="789495"/>
                  </a:lnTo>
                  <a:lnTo>
                    <a:pt x="865378" y="787438"/>
                  </a:lnTo>
                  <a:lnTo>
                    <a:pt x="863219" y="787438"/>
                  </a:lnTo>
                  <a:lnTo>
                    <a:pt x="862203" y="786904"/>
                  </a:lnTo>
                  <a:lnTo>
                    <a:pt x="860044" y="786384"/>
                  </a:lnTo>
                  <a:lnTo>
                    <a:pt x="859536" y="787438"/>
                  </a:lnTo>
                  <a:lnTo>
                    <a:pt x="859536" y="790028"/>
                  </a:lnTo>
                  <a:lnTo>
                    <a:pt x="894715" y="1380705"/>
                  </a:lnTo>
                  <a:lnTo>
                    <a:pt x="897001" y="1375168"/>
                  </a:lnTo>
                  <a:lnTo>
                    <a:pt x="902589" y="1371650"/>
                  </a:lnTo>
                  <a:lnTo>
                    <a:pt x="908558" y="1371650"/>
                  </a:lnTo>
                  <a:lnTo>
                    <a:pt x="909193" y="1371701"/>
                  </a:lnTo>
                  <a:lnTo>
                    <a:pt x="909828" y="1371828"/>
                  </a:lnTo>
                  <a:close/>
                </a:path>
                <a:path w="1972309" h="1508760">
                  <a:moveTo>
                    <a:pt x="918972" y="1507236"/>
                  </a:moveTo>
                  <a:lnTo>
                    <a:pt x="913257" y="1408176"/>
                  </a:lnTo>
                  <a:lnTo>
                    <a:pt x="897636" y="1413916"/>
                  </a:lnTo>
                  <a:lnTo>
                    <a:pt x="903351" y="1507236"/>
                  </a:lnTo>
                  <a:lnTo>
                    <a:pt x="918972" y="1507236"/>
                  </a:lnTo>
                  <a:close/>
                </a:path>
                <a:path w="1972309" h="1508760">
                  <a:moveTo>
                    <a:pt x="1161288" y="1322743"/>
                  </a:moveTo>
                  <a:lnTo>
                    <a:pt x="1158621" y="1318056"/>
                  </a:lnTo>
                  <a:lnTo>
                    <a:pt x="1157097" y="1313319"/>
                  </a:lnTo>
                  <a:lnTo>
                    <a:pt x="1157097" y="1307592"/>
                  </a:lnTo>
                  <a:lnTo>
                    <a:pt x="923036" y="1387868"/>
                  </a:lnTo>
                  <a:lnTo>
                    <a:pt x="923036" y="1389443"/>
                  </a:lnTo>
                  <a:lnTo>
                    <a:pt x="921131" y="1396365"/>
                  </a:lnTo>
                  <a:lnTo>
                    <a:pt x="914781" y="1400035"/>
                  </a:lnTo>
                  <a:lnTo>
                    <a:pt x="907923" y="1400035"/>
                  </a:lnTo>
                  <a:lnTo>
                    <a:pt x="899033" y="1396187"/>
                  </a:lnTo>
                  <a:lnTo>
                    <a:pt x="897890" y="1395793"/>
                  </a:lnTo>
                  <a:lnTo>
                    <a:pt x="897382" y="1394663"/>
                  </a:lnTo>
                  <a:lnTo>
                    <a:pt x="896112" y="1392936"/>
                  </a:lnTo>
                  <a:lnTo>
                    <a:pt x="896112" y="1397342"/>
                  </a:lnTo>
                  <a:lnTo>
                    <a:pt x="577037" y="1505851"/>
                  </a:lnTo>
                  <a:lnTo>
                    <a:pt x="344652" y="1315720"/>
                  </a:lnTo>
                  <a:lnTo>
                    <a:pt x="505968" y="872439"/>
                  </a:lnTo>
                  <a:lnTo>
                    <a:pt x="500761" y="870902"/>
                  </a:lnTo>
                  <a:lnTo>
                    <a:pt x="491871" y="865670"/>
                  </a:lnTo>
                  <a:lnTo>
                    <a:pt x="331343" y="1305191"/>
                  </a:lnTo>
                  <a:lnTo>
                    <a:pt x="257556" y="1508721"/>
                  </a:lnTo>
                  <a:lnTo>
                    <a:pt x="274828" y="1508721"/>
                  </a:lnTo>
                  <a:lnTo>
                    <a:pt x="338582" y="1332395"/>
                  </a:lnTo>
                  <a:lnTo>
                    <a:pt x="338950" y="1331379"/>
                  </a:lnTo>
                  <a:lnTo>
                    <a:pt x="554482" y="1507236"/>
                  </a:lnTo>
                  <a:lnTo>
                    <a:pt x="577596" y="1507236"/>
                  </a:lnTo>
                  <a:lnTo>
                    <a:pt x="579120" y="1507236"/>
                  </a:lnTo>
                  <a:lnTo>
                    <a:pt x="622554" y="1507236"/>
                  </a:lnTo>
                  <a:lnTo>
                    <a:pt x="896874" y="1413383"/>
                  </a:lnTo>
                  <a:lnTo>
                    <a:pt x="912622" y="1408176"/>
                  </a:lnTo>
                  <a:lnTo>
                    <a:pt x="1158113" y="1324267"/>
                  </a:lnTo>
                  <a:lnTo>
                    <a:pt x="1161288" y="1322743"/>
                  </a:lnTo>
                  <a:close/>
                </a:path>
                <a:path w="1972309" h="1508760">
                  <a:moveTo>
                    <a:pt x="1182624" y="1270787"/>
                  </a:moveTo>
                  <a:lnTo>
                    <a:pt x="923925" y="777278"/>
                  </a:lnTo>
                  <a:lnTo>
                    <a:pt x="915035" y="782497"/>
                  </a:lnTo>
                  <a:lnTo>
                    <a:pt x="909828" y="784567"/>
                  </a:lnTo>
                  <a:lnTo>
                    <a:pt x="1169035" y="1278636"/>
                  </a:lnTo>
                  <a:lnTo>
                    <a:pt x="1173226" y="1274953"/>
                  </a:lnTo>
                  <a:lnTo>
                    <a:pt x="1177417" y="1272362"/>
                  </a:lnTo>
                  <a:lnTo>
                    <a:pt x="1182624" y="1270787"/>
                  </a:lnTo>
                  <a:close/>
                </a:path>
                <a:path w="1972309" h="1508760">
                  <a:moveTo>
                    <a:pt x="1959864" y="1442478"/>
                  </a:moveTo>
                  <a:lnTo>
                    <a:pt x="1957197" y="1439379"/>
                  </a:lnTo>
                  <a:lnTo>
                    <a:pt x="1956181" y="1435252"/>
                  </a:lnTo>
                  <a:lnTo>
                    <a:pt x="1955673" y="1430553"/>
                  </a:lnTo>
                  <a:lnTo>
                    <a:pt x="1955165" y="1430489"/>
                  </a:lnTo>
                  <a:lnTo>
                    <a:pt x="1955165" y="1425181"/>
                  </a:lnTo>
                  <a:lnTo>
                    <a:pt x="1955673" y="1422019"/>
                  </a:lnTo>
                  <a:lnTo>
                    <a:pt x="1956816" y="1417269"/>
                  </a:lnTo>
                  <a:lnTo>
                    <a:pt x="1958340" y="1415148"/>
                  </a:lnTo>
                  <a:lnTo>
                    <a:pt x="1229487" y="1301496"/>
                  </a:lnTo>
                  <a:lnTo>
                    <a:pt x="1229487" y="1309446"/>
                  </a:lnTo>
                  <a:lnTo>
                    <a:pt x="1228344" y="1313662"/>
                  </a:lnTo>
                  <a:lnTo>
                    <a:pt x="1227328" y="1314729"/>
                  </a:lnTo>
                  <a:lnTo>
                    <a:pt x="1227328" y="1316316"/>
                  </a:lnTo>
                  <a:lnTo>
                    <a:pt x="1226820" y="1317383"/>
                  </a:lnTo>
                  <a:lnTo>
                    <a:pt x="1947951" y="1429867"/>
                  </a:lnTo>
                  <a:lnTo>
                    <a:pt x="1735836" y="1507236"/>
                  </a:lnTo>
                  <a:lnTo>
                    <a:pt x="1781429" y="1507236"/>
                  </a:lnTo>
                  <a:lnTo>
                    <a:pt x="1927860" y="1453870"/>
                  </a:lnTo>
                  <a:lnTo>
                    <a:pt x="1959864" y="1442478"/>
                  </a:lnTo>
                  <a:close/>
                </a:path>
                <a:path w="1972309" h="1508760">
                  <a:moveTo>
                    <a:pt x="1972056" y="1403832"/>
                  </a:moveTo>
                  <a:lnTo>
                    <a:pt x="878205" y="0"/>
                  </a:lnTo>
                  <a:lnTo>
                    <a:pt x="874522" y="4699"/>
                  </a:lnTo>
                  <a:lnTo>
                    <a:pt x="870331" y="7874"/>
                  </a:lnTo>
                  <a:lnTo>
                    <a:pt x="865632" y="9906"/>
                  </a:lnTo>
                  <a:lnTo>
                    <a:pt x="1959483" y="1412748"/>
                  </a:lnTo>
                  <a:lnTo>
                    <a:pt x="1962658" y="1409065"/>
                  </a:lnTo>
                  <a:lnTo>
                    <a:pt x="1967357" y="1405940"/>
                  </a:lnTo>
                  <a:lnTo>
                    <a:pt x="1972056" y="1403832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9143" y="4055363"/>
              <a:ext cx="248411" cy="10511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97752" y="3334511"/>
              <a:ext cx="1501140" cy="1510665"/>
            </a:xfrm>
            <a:custGeom>
              <a:avLst/>
              <a:gdLst/>
              <a:ahLst/>
              <a:cxnLst/>
              <a:rect l="l" t="t" r="r" b="b"/>
              <a:pathLst>
                <a:path w="1501140" h="1510664">
                  <a:moveTo>
                    <a:pt x="193548" y="996924"/>
                  </a:moveTo>
                  <a:lnTo>
                    <a:pt x="188341" y="994816"/>
                  </a:lnTo>
                  <a:lnTo>
                    <a:pt x="184150" y="992238"/>
                  </a:lnTo>
                  <a:lnTo>
                    <a:pt x="179946" y="989076"/>
                  </a:lnTo>
                  <a:lnTo>
                    <a:pt x="0" y="1342999"/>
                  </a:lnTo>
                  <a:lnTo>
                    <a:pt x="1016" y="1343215"/>
                  </a:lnTo>
                  <a:lnTo>
                    <a:pt x="2159" y="1342999"/>
                  </a:lnTo>
                  <a:lnTo>
                    <a:pt x="6731" y="1344002"/>
                  </a:lnTo>
                  <a:lnTo>
                    <a:pt x="14605" y="1348740"/>
                  </a:lnTo>
                  <a:lnTo>
                    <a:pt x="193548" y="996924"/>
                  </a:lnTo>
                  <a:close/>
                </a:path>
                <a:path w="1501140" h="1510664">
                  <a:moveTo>
                    <a:pt x="629412" y="1060475"/>
                  </a:moveTo>
                  <a:lnTo>
                    <a:pt x="624713" y="1058418"/>
                  </a:lnTo>
                  <a:lnTo>
                    <a:pt x="620014" y="1055255"/>
                  </a:lnTo>
                  <a:lnTo>
                    <a:pt x="616331" y="1051598"/>
                  </a:lnTo>
                  <a:lnTo>
                    <a:pt x="234696" y="1510284"/>
                  </a:lnTo>
                  <a:lnTo>
                    <a:pt x="255651" y="1510284"/>
                  </a:lnTo>
                  <a:lnTo>
                    <a:pt x="629412" y="1060475"/>
                  </a:lnTo>
                  <a:close/>
                </a:path>
                <a:path w="1501140" h="1510664">
                  <a:moveTo>
                    <a:pt x="1144524" y="857897"/>
                  </a:moveTo>
                  <a:lnTo>
                    <a:pt x="1140841" y="854214"/>
                  </a:lnTo>
                  <a:lnTo>
                    <a:pt x="1135126" y="844296"/>
                  </a:lnTo>
                  <a:lnTo>
                    <a:pt x="675132" y="1010996"/>
                  </a:lnTo>
                  <a:lnTo>
                    <a:pt x="677799" y="1015161"/>
                  </a:lnTo>
                  <a:lnTo>
                    <a:pt x="679831" y="1020381"/>
                  </a:lnTo>
                  <a:lnTo>
                    <a:pt x="679831" y="1025652"/>
                  </a:lnTo>
                  <a:lnTo>
                    <a:pt x="1144524" y="857897"/>
                  </a:lnTo>
                  <a:close/>
                </a:path>
                <a:path w="1501140" h="1510664">
                  <a:moveTo>
                    <a:pt x="1501140" y="10541"/>
                  </a:moveTo>
                  <a:lnTo>
                    <a:pt x="1496441" y="7874"/>
                  </a:lnTo>
                  <a:lnTo>
                    <a:pt x="1492250" y="4699"/>
                  </a:lnTo>
                  <a:lnTo>
                    <a:pt x="1489075" y="0"/>
                  </a:lnTo>
                  <a:lnTo>
                    <a:pt x="661416" y="997369"/>
                  </a:lnTo>
                  <a:lnTo>
                    <a:pt x="670306" y="1004138"/>
                  </a:lnTo>
                  <a:lnTo>
                    <a:pt x="673481" y="1008888"/>
                  </a:lnTo>
                  <a:lnTo>
                    <a:pt x="1482852" y="32004"/>
                  </a:lnTo>
                  <a:lnTo>
                    <a:pt x="1501140" y="10541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99276" y="4742726"/>
              <a:ext cx="105155" cy="10206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44668" y="4236757"/>
              <a:ext cx="1221105" cy="608330"/>
            </a:xfrm>
            <a:custGeom>
              <a:avLst/>
              <a:gdLst/>
              <a:ahLst/>
              <a:cxnLst/>
              <a:rect l="l" t="t" r="r" b="b"/>
              <a:pathLst>
                <a:path w="1221104" h="608329">
                  <a:moveTo>
                    <a:pt x="1021080" y="450646"/>
                  </a:moveTo>
                  <a:lnTo>
                    <a:pt x="642874" y="18770"/>
                  </a:lnTo>
                  <a:lnTo>
                    <a:pt x="635508" y="18249"/>
                  </a:lnTo>
                  <a:lnTo>
                    <a:pt x="644906" y="44945"/>
                  </a:lnTo>
                  <a:lnTo>
                    <a:pt x="1011682" y="464743"/>
                  </a:lnTo>
                  <a:lnTo>
                    <a:pt x="1013714" y="459511"/>
                  </a:lnTo>
                  <a:lnTo>
                    <a:pt x="1016889" y="454812"/>
                  </a:lnTo>
                  <a:lnTo>
                    <a:pt x="1021080" y="450646"/>
                  </a:lnTo>
                  <a:close/>
                </a:path>
                <a:path w="1221104" h="608329">
                  <a:moveTo>
                    <a:pt x="1220724" y="45910"/>
                  </a:moveTo>
                  <a:lnTo>
                    <a:pt x="630555" y="1930"/>
                  </a:lnTo>
                  <a:lnTo>
                    <a:pt x="630555" y="5130"/>
                  </a:lnTo>
                  <a:lnTo>
                    <a:pt x="630555" y="5600"/>
                  </a:lnTo>
                  <a:lnTo>
                    <a:pt x="630428" y="5232"/>
                  </a:lnTo>
                  <a:lnTo>
                    <a:pt x="630428" y="5003"/>
                  </a:lnTo>
                  <a:lnTo>
                    <a:pt x="630555" y="5130"/>
                  </a:lnTo>
                  <a:lnTo>
                    <a:pt x="630555" y="1930"/>
                  </a:lnTo>
                  <a:lnTo>
                    <a:pt x="630047" y="1892"/>
                  </a:lnTo>
                  <a:lnTo>
                    <a:pt x="630047" y="4089"/>
                  </a:lnTo>
                  <a:lnTo>
                    <a:pt x="630047" y="4394"/>
                  </a:lnTo>
                  <a:lnTo>
                    <a:pt x="629793" y="4178"/>
                  </a:lnTo>
                  <a:lnTo>
                    <a:pt x="629793" y="3581"/>
                  </a:lnTo>
                  <a:lnTo>
                    <a:pt x="630047" y="4089"/>
                  </a:lnTo>
                  <a:lnTo>
                    <a:pt x="630047" y="1892"/>
                  </a:lnTo>
                  <a:lnTo>
                    <a:pt x="628142" y="1739"/>
                  </a:lnTo>
                  <a:lnTo>
                    <a:pt x="627761" y="1536"/>
                  </a:lnTo>
                  <a:lnTo>
                    <a:pt x="627684" y="1409"/>
                  </a:lnTo>
                  <a:lnTo>
                    <a:pt x="627888" y="1409"/>
                  </a:lnTo>
                  <a:lnTo>
                    <a:pt x="627888" y="38"/>
                  </a:lnTo>
                  <a:lnTo>
                    <a:pt x="626364" y="38"/>
                  </a:lnTo>
                  <a:lnTo>
                    <a:pt x="626783" y="533"/>
                  </a:lnTo>
                  <a:lnTo>
                    <a:pt x="623570" y="533"/>
                  </a:lnTo>
                  <a:lnTo>
                    <a:pt x="623570" y="0"/>
                  </a:lnTo>
                  <a:lnTo>
                    <a:pt x="622554" y="0"/>
                  </a:lnTo>
                  <a:lnTo>
                    <a:pt x="622046" y="533"/>
                  </a:lnTo>
                  <a:lnTo>
                    <a:pt x="621030" y="533"/>
                  </a:lnTo>
                  <a:lnTo>
                    <a:pt x="621030" y="1485"/>
                  </a:lnTo>
                  <a:lnTo>
                    <a:pt x="620268" y="1485"/>
                  </a:lnTo>
                  <a:lnTo>
                    <a:pt x="619887" y="1536"/>
                  </a:lnTo>
                  <a:lnTo>
                    <a:pt x="619887" y="2070"/>
                  </a:lnTo>
                  <a:lnTo>
                    <a:pt x="619379" y="2070"/>
                  </a:lnTo>
                  <a:lnTo>
                    <a:pt x="616839" y="4699"/>
                  </a:lnTo>
                  <a:lnTo>
                    <a:pt x="616737" y="4851"/>
                  </a:lnTo>
                  <a:lnTo>
                    <a:pt x="616496" y="5613"/>
                  </a:lnTo>
                  <a:lnTo>
                    <a:pt x="616585" y="5118"/>
                  </a:lnTo>
                  <a:lnTo>
                    <a:pt x="616737" y="4953"/>
                  </a:lnTo>
                  <a:lnTo>
                    <a:pt x="0" y="608037"/>
                  </a:lnTo>
                  <a:lnTo>
                    <a:pt x="22987" y="608037"/>
                  </a:lnTo>
                  <a:lnTo>
                    <a:pt x="620268" y="23393"/>
                  </a:lnTo>
                  <a:lnTo>
                    <a:pt x="616585" y="11379"/>
                  </a:lnTo>
                  <a:lnTo>
                    <a:pt x="616254" y="9385"/>
                  </a:lnTo>
                  <a:lnTo>
                    <a:pt x="616839" y="10972"/>
                  </a:lnTo>
                  <a:lnTo>
                    <a:pt x="621030" y="22999"/>
                  </a:lnTo>
                  <a:lnTo>
                    <a:pt x="822960" y="608037"/>
                  </a:lnTo>
                  <a:lnTo>
                    <a:pt x="839724" y="608050"/>
                  </a:lnTo>
                  <a:lnTo>
                    <a:pt x="643509" y="44399"/>
                  </a:lnTo>
                  <a:lnTo>
                    <a:pt x="634619" y="17246"/>
                  </a:lnTo>
                  <a:lnTo>
                    <a:pt x="631850" y="9321"/>
                  </a:lnTo>
                  <a:lnTo>
                    <a:pt x="634746" y="17487"/>
                  </a:lnTo>
                  <a:lnTo>
                    <a:pt x="1219200" y="60921"/>
                  </a:lnTo>
                  <a:lnTo>
                    <a:pt x="1218552" y="55753"/>
                  </a:lnTo>
                  <a:lnTo>
                    <a:pt x="1219200" y="51079"/>
                  </a:lnTo>
                  <a:lnTo>
                    <a:pt x="1220203" y="46951"/>
                  </a:lnTo>
                  <a:lnTo>
                    <a:pt x="1220724" y="46431"/>
                  </a:lnTo>
                  <a:lnTo>
                    <a:pt x="1220724" y="4591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1195" y="4110266"/>
              <a:ext cx="100996" cy="1005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6031" y="3983735"/>
              <a:ext cx="142351" cy="14325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20456" y="4608575"/>
              <a:ext cx="71627" cy="7162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11656" y="4669535"/>
              <a:ext cx="1358265" cy="120650"/>
            </a:xfrm>
            <a:custGeom>
              <a:avLst/>
              <a:gdLst/>
              <a:ahLst/>
              <a:cxnLst/>
              <a:rect l="l" t="t" r="r" b="b"/>
              <a:pathLst>
                <a:path w="1358265" h="120650">
                  <a:moveTo>
                    <a:pt x="49847" y="21539"/>
                  </a:moveTo>
                  <a:lnTo>
                    <a:pt x="27089" y="0"/>
                  </a:lnTo>
                  <a:lnTo>
                    <a:pt x="25057" y="0"/>
                  </a:lnTo>
                  <a:lnTo>
                    <a:pt x="0" y="28765"/>
                  </a:lnTo>
                  <a:lnTo>
                    <a:pt x="3124" y="37973"/>
                  </a:lnTo>
                  <a:lnTo>
                    <a:pt x="9652" y="45326"/>
                  </a:lnTo>
                  <a:lnTo>
                    <a:pt x="18961" y="49593"/>
                  </a:lnTo>
                  <a:lnTo>
                    <a:pt x="20866" y="50076"/>
                  </a:lnTo>
                  <a:lnTo>
                    <a:pt x="22771" y="50292"/>
                  </a:lnTo>
                  <a:lnTo>
                    <a:pt x="24676" y="50292"/>
                  </a:lnTo>
                  <a:lnTo>
                    <a:pt x="49847" y="21539"/>
                  </a:lnTo>
                  <a:close/>
                </a:path>
                <a:path w="1358265" h="120650">
                  <a:moveTo>
                    <a:pt x="1358188" y="93370"/>
                  </a:moveTo>
                  <a:lnTo>
                    <a:pt x="1339253" y="71348"/>
                  </a:lnTo>
                  <a:lnTo>
                    <a:pt x="1336967" y="70535"/>
                  </a:lnTo>
                  <a:lnTo>
                    <a:pt x="1334935" y="70142"/>
                  </a:lnTo>
                  <a:lnTo>
                    <a:pt x="1331379" y="70142"/>
                  </a:lnTo>
                  <a:lnTo>
                    <a:pt x="1329728" y="70408"/>
                  </a:lnTo>
                  <a:lnTo>
                    <a:pt x="1327823" y="70840"/>
                  </a:lnTo>
                  <a:lnTo>
                    <a:pt x="1327315" y="70840"/>
                  </a:lnTo>
                  <a:lnTo>
                    <a:pt x="1326172" y="71348"/>
                  </a:lnTo>
                  <a:lnTo>
                    <a:pt x="1325156" y="71348"/>
                  </a:lnTo>
                  <a:lnTo>
                    <a:pt x="1319949" y="72390"/>
                  </a:lnTo>
                  <a:lnTo>
                    <a:pt x="1315758" y="75971"/>
                  </a:lnTo>
                  <a:lnTo>
                    <a:pt x="1312075" y="80111"/>
                  </a:lnTo>
                  <a:lnTo>
                    <a:pt x="1311567" y="81102"/>
                  </a:lnTo>
                  <a:lnTo>
                    <a:pt x="1311567" y="81622"/>
                  </a:lnTo>
                  <a:lnTo>
                    <a:pt x="1311059" y="82143"/>
                  </a:lnTo>
                  <a:lnTo>
                    <a:pt x="1309535" y="84213"/>
                  </a:lnTo>
                  <a:lnTo>
                    <a:pt x="1308900" y="86283"/>
                  </a:lnTo>
                  <a:lnTo>
                    <a:pt x="1308392" y="88823"/>
                  </a:lnTo>
                  <a:lnTo>
                    <a:pt x="1307376" y="91922"/>
                  </a:lnTo>
                  <a:lnTo>
                    <a:pt x="1307376" y="97536"/>
                  </a:lnTo>
                  <a:lnTo>
                    <a:pt x="1308392" y="101676"/>
                  </a:lnTo>
                  <a:lnTo>
                    <a:pt x="1309535" y="105778"/>
                  </a:lnTo>
                  <a:lnTo>
                    <a:pt x="1312075" y="109359"/>
                  </a:lnTo>
                  <a:lnTo>
                    <a:pt x="1312075" y="109867"/>
                  </a:lnTo>
                  <a:lnTo>
                    <a:pt x="1315758" y="114490"/>
                  </a:lnTo>
                  <a:lnTo>
                    <a:pt x="1320965" y="118110"/>
                  </a:lnTo>
                  <a:lnTo>
                    <a:pt x="1326680" y="119621"/>
                  </a:lnTo>
                  <a:lnTo>
                    <a:pt x="1330744" y="120357"/>
                  </a:lnTo>
                  <a:lnTo>
                    <a:pt x="1332903" y="120357"/>
                  </a:lnTo>
                  <a:lnTo>
                    <a:pt x="1333792" y="120357"/>
                  </a:lnTo>
                  <a:lnTo>
                    <a:pt x="1335697" y="120142"/>
                  </a:lnTo>
                  <a:lnTo>
                    <a:pt x="1340904" y="119621"/>
                  </a:lnTo>
                  <a:lnTo>
                    <a:pt x="1346111" y="117068"/>
                  </a:lnTo>
                  <a:lnTo>
                    <a:pt x="1350302" y="113499"/>
                  </a:lnTo>
                  <a:lnTo>
                    <a:pt x="1353350" y="110388"/>
                  </a:lnTo>
                  <a:lnTo>
                    <a:pt x="1356017" y="105778"/>
                  </a:lnTo>
                  <a:lnTo>
                    <a:pt x="1357033" y="101676"/>
                  </a:lnTo>
                  <a:lnTo>
                    <a:pt x="1358188" y="93370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6250" y="4326635"/>
              <a:ext cx="71205" cy="7157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79187" y="3278123"/>
              <a:ext cx="71564" cy="7162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37070" y="4776215"/>
              <a:ext cx="101060" cy="685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63868" y="4253483"/>
              <a:ext cx="80621" cy="807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958328" y="4709159"/>
              <a:ext cx="30480" cy="29209"/>
            </a:xfrm>
            <a:custGeom>
              <a:avLst/>
              <a:gdLst/>
              <a:ahLst/>
              <a:cxnLst/>
              <a:rect l="l" t="t" r="r" b="b"/>
              <a:pathLst>
                <a:path w="30479" h="29210">
                  <a:moveTo>
                    <a:pt x="15240" y="0"/>
                  </a:moveTo>
                  <a:lnTo>
                    <a:pt x="8636" y="0"/>
                  </a:lnTo>
                  <a:lnTo>
                    <a:pt x="4191" y="3784"/>
                  </a:lnTo>
                  <a:lnTo>
                    <a:pt x="2031" y="8699"/>
                  </a:lnTo>
                  <a:lnTo>
                    <a:pt x="2031" y="9753"/>
                  </a:lnTo>
                  <a:lnTo>
                    <a:pt x="1016" y="10286"/>
                  </a:lnTo>
                  <a:lnTo>
                    <a:pt x="1016" y="10807"/>
                  </a:lnTo>
                  <a:lnTo>
                    <a:pt x="0" y="14452"/>
                  </a:lnTo>
                  <a:lnTo>
                    <a:pt x="507" y="18668"/>
                  </a:lnTo>
                  <a:lnTo>
                    <a:pt x="2540" y="21793"/>
                  </a:lnTo>
                  <a:lnTo>
                    <a:pt x="3048" y="23380"/>
                  </a:lnTo>
                  <a:lnTo>
                    <a:pt x="3555" y="24434"/>
                  </a:lnTo>
                  <a:lnTo>
                    <a:pt x="6096" y="24917"/>
                  </a:lnTo>
                  <a:lnTo>
                    <a:pt x="8127" y="26492"/>
                  </a:lnTo>
                  <a:lnTo>
                    <a:pt x="10160" y="27546"/>
                  </a:lnTo>
                  <a:lnTo>
                    <a:pt x="12700" y="28600"/>
                  </a:lnTo>
                  <a:lnTo>
                    <a:pt x="13589" y="28828"/>
                  </a:lnTo>
                  <a:lnTo>
                    <a:pt x="14604" y="28917"/>
                  </a:lnTo>
                  <a:lnTo>
                    <a:pt x="15494" y="28917"/>
                  </a:lnTo>
                  <a:lnTo>
                    <a:pt x="21463" y="28917"/>
                  </a:lnTo>
                  <a:lnTo>
                    <a:pt x="27813" y="24866"/>
                  </a:lnTo>
                  <a:lnTo>
                    <a:pt x="29972" y="18148"/>
                  </a:lnTo>
                  <a:lnTo>
                    <a:pt x="29972" y="16560"/>
                  </a:lnTo>
                  <a:lnTo>
                    <a:pt x="30479" y="9232"/>
                  </a:lnTo>
                  <a:lnTo>
                    <a:pt x="26416" y="2463"/>
                  </a:lnTo>
                  <a:lnTo>
                    <a:pt x="18796" y="355"/>
                  </a:lnTo>
                  <a:lnTo>
                    <a:pt x="17272" y="355"/>
                  </a:lnTo>
                  <a:lnTo>
                    <a:pt x="16255" y="126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54946" y="4677155"/>
              <a:ext cx="73608" cy="73101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26448" cy="74675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768134" y="0"/>
            <a:ext cx="135890" cy="178435"/>
          </a:xfrm>
          <a:custGeom>
            <a:avLst/>
            <a:gdLst/>
            <a:ahLst/>
            <a:cxnLst/>
            <a:rect l="l" t="t" r="r" b="b"/>
            <a:pathLst>
              <a:path w="135890" h="178435">
                <a:moveTo>
                  <a:pt x="19202" y="0"/>
                </a:moveTo>
                <a:lnTo>
                  <a:pt x="0" y="0"/>
                </a:lnTo>
                <a:lnTo>
                  <a:pt x="122593" y="178308"/>
                </a:lnTo>
                <a:lnTo>
                  <a:pt x="125691" y="174116"/>
                </a:lnTo>
                <a:lnTo>
                  <a:pt x="135559" y="168783"/>
                </a:lnTo>
                <a:lnTo>
                  <a:pt x="19202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7348" y="0"/>
            <a:ext cx="116205" cy="114300"/>
          </a:xfrm>
          <a:custGeom>
            <a:avLst/>
            <a:gdLst/>
            <a:ahLst/>
            <a:cxnLst/>
            <a:rect l="l" t="t" r="r" b="b"/>
            <a:pathLst>
              <a:path w="116204" h="114300">
                <a:moveTo>
                  <a:pt x="18288" y="106299"/>
                </a:moveTo>
                <a:lnTo>
                  <a:pt x="16243" y="106807"/>
                </a:lnTo>
                <a:lnTo>
                  <a:pt x="14363" y="107061"/>
                </a:lnTo>
                <a:lnTo>
                  <a:pt x="10782" y="107061"/>
                </a:lnTo>
                <a:lnTo>
                  <a:pt x="9156" y="106807"/>
                </a:lnTo>
                <a:lnTo>
                  <a:pt x="7620" y="106299"/>
                </a:lnTo>
                <a:lnTo>
                  <a:pt x="5575" y="105664"/>
                </a:lnTo>
                <a:lnTo>
                  <a:pt x="3060" y="105156"/>
                </a:lnTo>
                <a:lnTo>
                  <a:pt x="1016" y="103632"/>
                </a:lnTo>
                <a:lnTo>
                  <a:pt x="0" y="106299"/>
                </a:lnTo>
                <a:lnTo>
                  <a:pt x="508" y="110363"/>
                </a:lnTo>
                <a:lnTo>
                  <a:pt x="3060" y="112522"/>
                </a:lnTo>
                <a:lnTo>
                  <a:pt x="4470" y="113665"/>
                </a:lnTo>
                <a:lnTo>
                  <a:pt x="6261" y="114300"/>
                </a:lnTo>
                <a:lnTo>
                  <a:pt x="10236" y="114300"/>
                </a:lnTo>
                <a:lnTo>
                  <a:pt x="12357" y="113411"/>
                </a:lnTo>
                <a:lnTo>
                  <a:pt x="13728" y="111379"/>
                </a:lnTo>
                <a:lnTo>
                  <a:pt x="17602" y="107061"/>
                </a:lnTo>
                <a:lnTo>
                  <a:pt x="18288" y="106299"/>
                </a:lnTo>
                <a:close/>
              </a:path>
              <a:path w="116204" h="114300">
                <a:moveTo>
                  <a:pt x="115785" y="0"/>
                </a:moveTo>
                <a:lnTo>
                  <a:pt x="94297" y="0"/>
                </a:lnTo>
                <a:lnTo>
                  <a:pt x="33528" y="65024"/>
                </a:lnTo>
                <a:lnTo>
                  <a:pt x="33528" y="65532"/>
                </a:lnTo>
                <a:lnTo>
                  <a:pt x="65481" y="54102"/>
                </a:lnTo>
                <a:lnTo>
                  <a:pt x="115785" y="508"/>
                </a:lnTo>
                <a:lnTo>
                  <a:pt x="115785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8783" y="0"/>
            <a:ext cx="208749" cy="184403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04616" y="0"/>
            <a:ext cx="3725545" cy="1568450"/>
            <a:chOff x="104616" y="0"/>
            <a:chExt cx="3725545" cy="1568450"/>
          </a:xfrm>
        </p:grpSpPr>
        <p:sp>
          <p:nvSpPr>
            <p:cNvPr id="27" name="object 27"/>
            <p:cNvSpPr/>
            <p:nvPr/>
          </p:nvSpPr>
          <p:spPr>
            <a:xfrm>
              <a:off x="138684" y="0"/>
              <a:ext cx="1972310" cy="1508760"/>
            </a:xfrm>
            <a:custGeom>
              <a:avLst/>
              <a:gdLst/>
              <a:ahLst/>
              <a:cxnLst/>
              <a:rect l="l" t="t" r="r" b="b"/>
              <a:pathLst>
                <a:path w="1972310" h="1508760">
                  <a:moveTo>
                    <a:pt x="745236" y="189992"/>
                  </a:moveTo>
                  <a:lnTo>
                    <a:pt x="24218" y="78867"/>
                  </a:lnTo>
                  <a:lnTo>
                    <a:pt x="236181" y="0"/>
                  </a:lnTo>
                  <a:lnTo>
                    <a:pt x="190639" y="0"/>
                  </a:lnTo>
                  <a:lnTo>
                    <a:pt x="44145" y="54356"/>
                  </a:lnTo>
                  <a:lnTo>
                    <a:pt x="12192" y="66040"/>
                  </a:lnTo>
                  <a:lnTo>
                    <a:pt x="14833" y="69215"/>
                  </a:lnTo>
                  <a:lnTo>
                    <a:pt x="15887" y="73406"/>
                  </a:lnTo>
                  <a:lnTo>
                    <a:pt x="16408" y="78232"/>
                  </a:lnTo>
                  <a:lnTo>
                    <a:pt x="16878" y="78308"/>
                  </a:lnTo>
                  <a:lnTo>
                    <a:pt x="16878" y="83566"/>
                  </a:lnTo>
                  <a:lnTo>
                    <a:pt x="15290" y="91313"/>
                  </a:lnTo>
                  <a:lnTo>
                    <a:pt x="13716" y="93472"/>
                  </a:lnTo>
                  <a:lnTo>
                    <a:pt x="742607" y="205740"/>
                  </a:lnTo>
                  <a:lnTo>
                    <a:pt x="742607" y="197866"/>
                  </a:lnTo>
                  <a:lnTo>
                    <a:pt x="743661" y="193675"/>
                  </a:lnTo>
                  <a:lnTo>
                    <a:pt x="744702" y="192659"/>
                  </a:lnTo>
                  <a:lnTo>
                    <a:pt x="744702" y="191135"/>
                  </a:lnTo>
                  <a:lnTo>
                    <a:pt x="745236" y="189992"/>
                  </a:lnTo>
                  <a:close/>
                </a:path>
                <a:path w="1972310" h="1508760">
                  <a:moveTo>
                    <a:pt x="1060665" y="724154"/>
                  </a:moveTo>
                  <a:lnTo>
                    <a:pt x="801509" y="230124"/>
                  </a:lnTo>
                  <a:lnTo>
                    <a:pt x="797293" y="233807"/>
                  </a:lnTo>
                  <a:lnTo>
                    <a:pt x="793127" y="236347"/>
                  </a:lnTo>
                  <a:lnTo>
                    <a:pt x="787908" y="237998"/>
                  </a:lnTo>
                  <a:lnTo>
                    <a:pt x="1046568" y="731520"/>
                  </a:lnTo>
                  <a:lnTo>
                    <a:pt x="1050747" y="728853"/>
                  </a:lnTo>
                  <a:lnTo>
                    <a:pt x="1055433" y="726313"/>
                  </a:lnTo>
                  <a:lnTo>
                    <a:pt x="1060665" y="724154"/>
                  </a:lnTo>
                  <a:close/>
                </a:path>
                <a:path w="1972310" h="1508760">
                  <a:moveTo>
                    <a:pt x="1074420" y="111252"/>
                  </a:moveTo>
                  <a:lnTo>
                    <a:pt x="1072896" y="112014"/>
                  </a:lnTo>
                  <a:lnTo>
                    <a:pt x="1073505" y="112395"/>
                  </a:lnTo>
                  <a:lnTo>
                    <a:pt x="1073810" y="113157"/>
                  </a:lnTo>
                  <a:lnTo>
                    <a:pt x="1074420" y="114300"/>
                  </a:lnTo>
                  <a:lnTo>
                    <a:pt x="1074420" y="111252"/>
                  </a:lnTo>
                  <a:close/>
                </a:path>
                <a:path w="1972310" h="1508760">
                  <a:moveTo>
                    <a:pt x="1076388" y="136906"/>
                  </a:moveTo>
                  <a:lnTo>
                    <a:pt x="1075867" y="128016"/>
                  </a:lnTo>
                  <a:lnTo>
                    <a:pt x="1073581" y="133604"/>
                  </a:lnTo>
                  <a:lnTo>
                    <a:pt x="1068349" y="136906"/>
                  </a:lnTo>
                  <a:lnTo>
                    <a:pt x="1076388" y="136906"/>
                  </a:lnTo>
                  <a:close/>
                </a:path>
                <a:path w="1972310" h="1508760">
                  <a:moveTo>
                    <a:pt x="1104861" y="1498854"/>
                  </a:moveTo>
                  <a:lnTo>
                    <a:pt x="12560" y="96012"/>
                  </a:lnTo>
                  <a:lnTo>
                    <a:pt x="9436" y="99695"/>
                  </a:lnTo>
                  <a:lnTo>
                    <a:pt x="4737" y="102870"/>
                  </a:lnTo>
                  <a:lnTo>
                    <a:pt x="0" y="104902"/>
                  </a:lnTo>
                  <a:lnTo>
                    <a:pt x="1092301" y="1508760"/>
                  </a:lnTo>
                  <a:lnTo>
                    <a:pt x="1095984" y="1504061"/>
                  </a:lnTo>
                  <a:lnTo>
                    <a:pt x="1100162" y="1500886"/>
                  </a:lnTo>
                  <a:lnTo>
                    <a:pt x="1104861" y="1498854"/>
                  </a:lnTo>
                  <a:close/>
                </a:path>
                <a:path w="1972310" h="1508760">
                  <a:moveTo>
                    <a:pt x="1110957" y="718693"/>
                  </a:moveTo>
                  <a:lnTo>
                    <a:pt x="1076401" y="137160"/>
                  </a:lnTo>
                  <a:lnTo>
                    <a:pt x="1067955" y="137160"/>
                  </a:lnTo>
                  <a:lnTo>
                    <a:pt x="1062024" y="137160"/>
                  </a:lnTo>
                  <a:lnTo>
                    <a:pt x="1060716" y="137160"/>
                  </a:lnTo>
                  <a:lnTo>
                    <a:pt x="1095260" y="719201"/>
                  </a:lnTo>
                  <a:lnTo>
                    <a:pt x="1105192" y="721360"/>
                  </a:lnTo>
                  <a:lnTo>
                    <a:pt x="1107300" y="721360"/>
                  </a:lnTo>
                  <a:lnTo>
                    <a:pt x="1108354" y="721868"/>
                  </a:lnTo>
                  <a:lnTo>
                    <a:pt x="1110424" y="722376"/>
                  </a:lnTo>
                  <a:lnTo>
                    <a:pt x="1110957" y="721360"/>
                  </a:lnTo>
                  <a:lnTo>
                    <a:pt x="1110957" y="718693"/>
                  </a:lnTo>
                  <a:close/>
                </a:path>
                <a:path w="1972310" h="1508760">
                  <a:moveTo>
                    <a:pt x="1129284" y="1498092"/>
                  </a:moveTo>
                  <a:lnTo>
                    <a:pt x="1129182" y="1496060"/>
                  </a:lnTo>
                  <a:lnTo>
                    <a:pt x="1097686" y="862076"/>
                  </a:lnTo>
                  <a:lnTo>
                    <a:pt x="1097648" y="861060"/>
                  </a:lnTo>
                  <a:lnTo>
                    <a:pt x="1091933" y="862076"/>
                  </a:lnTo>
                  <a:lnTo>
                    <a:pt x="1086751" y="862076"/>
                  </a:lnTo>
                  <a:lnTo>
                    <a:pt x="1084389" y="861822"/>
                  </a:lnTo>
                  <a:lnTo>
                    <a:pt x="1082040" y="861060"/>
                  </a:lnTo>
                  <a:lnTo>
                    <a:pt x="1113726" y="1496441"/>
                  </a:lnTo>
                  <a:lnTo>
                    <a:pt x="1115644" y="1496187"/>
                  </a:lnTo>
                  <a:lnTo>
                    <a:pt x="1117650" y="1496060"/>
                  </a:lnTo>
                  <a:lnTo>
                    <a:pt x="1122578" y="1496060"/>
                  </a:lnTo>
                  <a:lnTo>
                    <a:pt x="1125486" y="1496441"/>
                  </a:lnTo>
                  <a:lnTo>
                    <a:pt x="1128242" y="1496949"/>
                  </a:lnTo>
                  <a:lnTo>
                    <a:pt x="1128763" y="1498092"/>
                  </a:lnTo>
                  <a:lnTo>
                    <a:pt x="1129284" y="1498092"/>
                  </a:lnTo>
                  <a:close/>
                </a:path>
                <a:path w="1972310" h="1508760">
                  <a:moveTo>
                    <a:pt x="1394460" y="1016"/>
                  </a:moveTo>
                  <a:lnTo>
                    <a:pt x="1392936" y="0"/>
                  </a:lnTo>
                  <a:lnTo>
                    <a:pt x="1347978" y="0"/>
                  </a:lnTo>
                  <a:lnTo>
                    <a:pt x="1074394" y="94361"/>
                  </a:lnTo>
                  <a:lnTo>
                    <a:pt x="1068705" y="0"/>
                  </a:lnTo>
                  <a:lnTo>
                    <a:pt x="1053122" y="0"/>
                  </a:lnTo>
                  <a:lnTo>
                    <a:pt x="1058773" y="99555"/>
                  </a:lnTo>
                  <a:lnTo>
                    <a:pt x="1057973" y="99822"/>
                  </a:lnTo>
                  <a:lnTo>
                    <a:pt x="812406" y="184404"/>
                  </a:lnTo>
                  <a:lnTo>
                    <a:pt x="809244" y="185928"/>
                  </a:lnTo>
                  <a:lnTo>
                    <a:pt x="811872" y="190627"/>
                  </a:lnTo>
                  <a:lnTo>
                    <a:pt x="813460" y="195453"/>
                  </a:lnTo>
                  <a:lnTo>
                    <a:pt x="813460" y="201168"/>
                  </a:lnTo>
                  <a:lnTo>
                    <a:pt x="1047521" y="120269"/>
                  </a:lnTo>
                  <a:lnTo>
                    <a:pt x="1047521" y="118745"/>
                  </a:lnTo>
                  <a:lnTo>
                    <a:pt x="1049362" y="111760"/>
                  </a:lnTo>
                  <a:lnTo>
                    <a:pt x="1055725" y="108077"/>
                  </a:lnTo>
                  <a:lnTo>
                    <a:pt x="1065250" y="108204"/>
                  </a:lnTo>
                  <a:lnTo>
                    <a:pt x="1067892" y="109220"/>
                  </a:lnTo>
                  <a:lnTo>
                    <a:pt x="1069987" y="110363"/>
                  </a:lnTo>
                  <a:lnTo>
                    <a:pt x="1071524" y="111887"/>
                  </a:lnTo>
                  <a:lnTo>
                    <a:pt x="1394460" y="1016"/>
                  </a:lnTo>
                  <a:close/>
                </a:path>
                <a:path w="1972310" h="1508760">
                  <a:moveTo>
                    <a:pt x="1447800" y="735203"/>
                  </a:moveTo>
                  <a:lnTo>
                    <a:pt x="1445641" y="734568"/>
                  </a:lnTo>
                  <a:lnTo>
                    <a:pt x="1441615" y="734568"/>
                  </a:lnTo>
                  <a:lnTo>
                    <a:pt x="1441704" y="734314"/>
                  </a:lnTo>
                  <a:lnTo>
                    <a:pt x="1435862" y="732663"/>
                  </a:lnTo>
                  <a:lnTo>
                    <a:pt x="1431163" y="730123"/>
                  </a:lnTo>
                  <a:lnTo>
                    <a:pt x="1426972" y="726948"/>
                  </a:lnTo>
                  <a:lnTo>
                    <a:pt x="1130846" y="1496949"/>
                  </a:lnTo>
                  <a:lnTo>
                    <a:pt x="1133475" y="1497457"/>
                  </a:lnTo>
                  <a:lnTo>
                    <a:pt x="1134999" y="1498092"/>
                  </a:lnTo>
                  <a:lnTo>
                    <a:pt x="1137158" y="1499616"/>
                  </a:lnTo>
                  <a:lnTo>
                    <a:pt x="1155446" y="1477645"/>
                  </a:lnTo>
                  <a:lnTo>
                    <a:pt x="1439608" y="740664"/>
                  </a:lnTo>
                  <a:lnTo>
                    <a:pt x="1442974" y="740664"/>
                  </a:lnTo>
                  <a:lnTo>
                    <a:pt x="1446149" y="739394"/>
                  </a:lnTo>
                  <a:lnTo>
                    <a:pt x="1447800" y="735203"/>
                  </a:lnTo>
                  <a:close/>
                </a:path>
                <a:path w="1972310" h="1508760">
                  <a:moveTo>
                    <a:pt x="1714500" y="0"/>
                  </a:moveTo>
                  <a:lnTo>
                    <a:pt x="1697228" y="0"/>
                  </a:lnTo>
                  <a:lnTo>
                    <a:pt x="1633474" y="176403"/>
                  </a:lnTo>
                  <a:lnTo>
                    <a:pt x="1633131" y="177317"/>
                  </a:lnTo>
                  <a:lnTo>
                    <a:pt x="1417574" y="0"/>
                  </a:lnTo>
                  <a:lnTo>
                    <a:pt x="1392936" y="0"/>
                  </a:lnTo>
                  <a:lnTo>
                    <a:pt x="1393952" y="508"/>
                  </a:lnTo>
                  <a:lnTo>
                    <a:pt x="1627289" y="192963"/>
                  </a:lnTo>
                  <a:lnTo>
                    <a:pt x="1466088" y="636270"/>
                  </a:lnTo>
                  <a:lnTo>
                    <a:pt x="1471295" y="637794"/>
                  </a:lnTo>
                  <a:lnTo>
                    <a:pt x="1475994" y="640461"/>
                  </a:lnTo>
                  <a:lnTo>
                    <a:pt x="1480185" y="643128"/>
                  </a:lnTo>
                  <a:lnTo>
                    <a:pt x="1640713" y="203581"/>
                  </a:lnTo>
                  <a:lnTo>
                    <a:pt x="1714500" y="0"/>
                  </a:lnTo>
                  <a:close/>
                </a:path>
                <a:path w="1972310" h="1508760">
                  <a:moveTo>
                    <a:pt x="1972056" y="454787"/>
                  </a:moveTo>
                  <a:lnTo>
                    <a:pt x="1647063" y="187452"/>
                  </a:lnTo>
                  <a:lnTo>
                    <a:pt x="1641348" y="203200"/>
                  </a:lnTo>
                  <a:lnTo>
                    <a:pt x="1961642" y="466344"/>
                  </a:lnTo>
                  <a:lnTo>
                    <a:pt x="1964182" y="461645"/>
                  </a:lnTo>
                  <a:lnTo>
                    <a:pt x="1967865" y="457962"/>
                  </a:lnTo>
                  <a:lnTo>
                    <a:pt x="1972056" y="454787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95399" y="685800"/>
              <a:ext cx="249936" cy="10515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275588" y="0"/>
              <a:ext cx="1501140" cy="1511935"/>
            </a:xfrm>
            <a:custGeom>
              <a:avLst/>
              <a:gdLst/>
              <a:ahLst/>
              <a:cxnLst/>
              <a:rect l="l" t="t" r="r" b="b"/>
              <a:pathLst>
                <a:path w="1501139" h="1511935">
                  <a:moveTo>
                    <a:pt x="826008" y="500761"/>
                  </a:moveTo>
                  <a:lnTo>
                    <a:pt x="823341" y="496697"/>
                  </a:lnTo>
                  <a:lnTo>
                    <a:pt x="821309" y="491363"/>
                  </a:lnTo>
                  <a:lnTo>
                    <a:pt x="821309" y="486156"/>
                  </a:lnTo>
                  <a:lnTo>
                    <a:pt x="355092" y="653923"/>
                  </a:lnTo>
                  <a:lnTo>
                    <a:pt x="358775" y="657606"/>
                  </a:lnTo>
                  <a:lnTo>
                    <a:pt x="364477" y="667512"/>
                  </a:lnTo>
                  <a:lnTo>
                    <a:pt x="826008" y="500761"/>
                  </a:lnTo>
                  <a:close/>
                </a:path>
                <a:path w="1501139" h="1511935">
                  <a:moveTo>
                    <a:pt x="838200" y="514477"/>
                  </a:moveTo>
                  <a:lnTo>
                    <a:pt x="829310" y="507619"/>
                  </a:lnTo>
                  <a:lnTo>
                    <a:pt x="826135" y="502920"/>
                  </a:lnTo>
                  <a:lnTo>
                    <a:pt x="18288" y="1479804"/>
                  </a:lnTo>
                  <a:lnTo>
                    <a:pt x="0" y="1501267"/>
                  </a:lnTo>
                  <a:lnTo>
                    <a:pt x="4699" y="1503934"/>
                  </a:lnTo>
                  <a:lnTo>
                    <a:pt x="8890" y="1507109"/>
                  </a:lnTo>
                  <a:lnTo>
                    <a:pt x="12065" y="1511808"/>
                  </a:lnTo>
                  <a:lnTo>
                    <a:pt x="838200" y="514477"/>
                  </a:lnTo>
                  <a:close/>
                </a:path>
                <a:path w="1501139" h="1511935">
                  <a:moveTo>
                    <a:pt x="1264920" y="0"/>
                  </a:moveTo>
                  <a:lnTo>
                    <a:pt x="1243965" y="0"/>
                  </a:lnTo>
                  <a:lnTo>
                    <a:pt x="870204" y="449834"/>
                  </a:lnTo>
                  <a:lnTo>
                    <a:pt x="874903" y="451866"/>
                  </a:lnTo>
                  <a:lnTo>
                    <a:pt x="879602" y="455041"/>
                  </a:lnTo>
                  <a:lnTo>
                    <a:pt x="883285" y="458724"/>
                  </a:lnTo>
                  <a:lnTo>
                    <a:pt x="1264920" y="0"/>
                  </a:lnTo>
                  <a:close/>
                </a:path>
                <a:path w="1501139" h="1511935">
                  <a:moveTo>
                    <a:pt x="1501140" y="168783"/>
                  </a:moveTo>
                  <a:lnTo>
                    <a:pt x="1500124" y="168529"/>
                  </a:lnTo>
                  <a:lnTo>
                    <a:pt x="1498981" y="168783"/>
                  </a:lnTo>
                  <a:lnTo>
                    <a:pt x="1494282" y="167767"/>
                  </a:lnTo>
                  <a:lnTo>
                    <a:pt x="1490599" y="165735"/>
                  </a:lnTo>
                  <a:lnTo>
                    <a:pt x="1486408" y="163068"/>
                  </a:lnTo>
                  <a:lnTo>
                    <a:pt x="1306068" y="514858"/>
                  </a:lnTo>
                  <a:lnTo>
                    <a:pt x="1311275" y="517017"/>
                  </a:lnTo>
                  <a:lnTo>
                    <a:pt x="1315593" y="519557"/>
                  </a:lnTo>
                  <a:lnTo>
                    <a:pt x="1319784" y="522732"/>
                  </a:lnTo>
                  <a:lnTo>
                    <a:pt x="1501140" y="168783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68523" y="0"/>
              <a:ext cx="105156" cy="10363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607564" y="0"/>
              <a:ext cx="1222375" cy="609600"/>
            </a:xfrm>
            <a:custGeom>
              <a:avLst/>
              <a:gdLst/>
              <a:ahLst/>
              <a:cxnLst/>
              <a:rect l="l" t="t" r="r" b="b"/>
              <a:pathLst>
                <a:path w="1222375" h="609600">
                  <a:moveTo>
                    <a:pt x="586740" y="591312"/>
                  </a:moveTo>
                  <a:lnTo>
                    <a:pt x="577215" y="564642"/>
                  </a:lnTo>
                  <a:lnTo>
                    <a:pt x="209169" y="144780"/>
                  </a:lnTo>
                  <a:lnTo>
                    <a:pt x="207010" y="149987"/>
                  </a:lnTo>
                  <a:lnTo>
                    <a:pt x="203835" y="154686"/>
                  </a:lnTo>
                  <a:lnTo>
                    <a:pt x="199644" y="158877"/>
                  </a:lnTo>
                  <a:lnTo>
                    <a:pt x="579374" y="590804"/>
                  </a:lnTo>
                  <a:lnTo>
                    <a:pt x="586740" y="591312"/>
                  </a:lnTo>
                  <a:close/>
                </a:path>
                <a:path w="1222375" h="609600">
                  <a:moveTo>
                    <a:pt x="1222248" y="0"/>
                  </a:moveTo>
                  <a:lnTo>
                    <a:pt x="1199261" y="0"/>
                  </a:lnTo>
                  <a:lnTo>
                    <a:pt x="601980" y="586105"/>
                  </a:lnTo>
                  <a:lnTo>
                    <a:pt x="605663" y="598170"/>
                  </a:lnTo>
                  <a:lnTo>
                    <a:pt x="605967" y="600125"/>
                  </a:lnTo>
                  <a:lnTo>
                    <a:pt x="605713" y="599414"/>
                  </a:lnTo>
                  <a:lnTo>
                    <a:pt x="605713" y="604037"/>
                  </a:lnTo>
                  <a:lnTo>
                    <a:pt x="605663" y="604393"/>
                  </a:lnTo>
                  <a:lnTo>
                    <a:pt x="605536" y="604520"/>
                  </a:lnTo>
                  <a:lnTo>
                    <a:pt x="605713" y="604037"/>
                  </a:lnTo>
                  <a:lnTo>
                    <a:pt x="605713" y="599414"/>
                  </a:lnTo>
                  <a:lnTo>
                    <a:pt x="605409" y="598551"/>
                  </a:lnTo>
                  <a:lnTo>
                    <a:pt x="601218" y="586486"/>
                  </a:lnTo>
                  <a:lnTo>
                    <a:pt x="592455" y="561035"/>
                  </a:lnTo>
                  <a:lnTo>
                    <a:pt x="592455" y="605409"/>
                  </a:lnTo>
                  <a:lnTo>
                    <a:pt x="592455" y="605917"/>
                  </a:lnTo>
                  <a:lnTo>
                    <a:pt x="592201" y="605409"/>
                  </a:lnTo>
                  <a:lnTo>
                    <a:pt x="592201" y="605205"/>
                  </a:lnTo>
                  <a:lnTo>
                    <a:pt x="592455" y="605409"/>
                  </a:lnTo>
                  <a:lnTo>
                    <a:pt x="592455" y="561035"/>
                  </a:lnTo>
                  <a:lnTo>
                    <a:pt x="591820" y="559193"/>
                  </a:lnTo>
                  <a:lnTo>
                    <a:pt x="591820" y="604266"/>
                  </a:lnTo>
                  <a:lnTo>
                    <a:pt x="591820" y="604520"/>
                  </a:lnTo>
                  <a:lnTo>
                    <a:pt x="591693" y="604393"/>
                  </a:lnTo>
                  <a:lnTo>
                    <a:pt x="591693" y="603910"/>
                  </a:lnTo>
                  <a:lnTo>
                    <a:pt x="591820" y="604266"/>
                  </a:lnTo>
                  <a:lnTo>
                    <a:pt x="591820" y="559193"/>
                  </a:lnTo>
                  <a:lnTo>
                    <a:pt x="399288" y="0"/>
                  </a:lnTo>
                  <a:lnTo>
                    <a:pt x="382524" y="0"/>
                  </a:lnTo>
                  <a:lnTo>
                    <a:pt x="578739" y="565023"/>
                  </a:lnTo>
                  <a:lnTo>
                    <a:pt x="587413" y="591693"/>
                  </a:lnTo>
                  <a:lnTo>
                    <a:pt x="1524" y="547116"/>
                  </a:lnTo>
                  <a:lnTo>
                    <a:pt x="2159" y="552450"/>
                  </a:lnTo>
                  <a:lnTo>
                    <a:pt x="1524" y="557276"/>
                  </a:lnTo>
                  <a:lnTo>
                    <a:pt x="508" y="561467"/>
                  </a:lnTo>
                  <a:lnTo>
                    <a:pt x="0" y="561975"/>
                  </a:lnTo>
                  <a:lnTo>
                    <a:pt x="0" y="562483"/>
                  </a:lnTo>
                  <a:lnTo>
                    <a:pt x="592505" y="607758"/>
                  </a:lnTo>
                  <a:lnTo>
                    <a:pt x="594169" y="607885"/>
                  </a:lnTo>
                  <a:lnTo>
                    <a:pt x="594487" y="608076"/>
                  </a:lnTo>
                  <a:lnTo>
                    <a:pt x="594550" y="608203"/>
                  </a:lnTo>
                  <a:lnTo>
                    <a:pt x="594360" y="608203"/>
                  </a:lnTo>
                  <a:lnTo>
                    <a:pt x="594360" y="609473"/>
                  </a:lnTo>
                  <a:lnTo>
                    <a:pt x="595884" y="609473"/>
                  </a:lnTo>
                  <a:lnTo>
                    <a:pt x="595439" y="608965"/>
                  </a:lnTo>
                  <a:lnTo>
                    <a:pt x="598678" y="608965"/>
                  </a:lnTo>
                  <a:lnTo>
                    <a:pt x="598678" y="609600"/>
                  </a:lnTo>
                  <a:lnTo>
                    <a:pt x="599694" y="609600"/>
                  </a:lnTo>
                  <a:lnTo>
                    <a:pt x="600202" y="608965"/>
                  </a:lnTo>
                  <a:lnTo>
                    <a:pt x="601218" y="608965"/>
                  </a:lnTo>
                  <a:lnTo>
                    <a:pt x="601218" y="608076"/>
                  </a:lnTo>
                  <a:lnTo>
                    <a:pt x="601980" y="608076"/>
                  </a:lnTo>
                  <a:lnTo>
                    <a:pt x="602361" y="608076"/>
                  </a:lnTo>
                  <a:lnTo>
                    <a:pt x="602361" y="607441"/>
                  </a:lnTo>
                  <a:lnTo>
                    <a:pt x="602869" y="607441"/>
                  </a:lnTo>
                  <a:lnTo>
                    <a:pt x="605409" y="604901"/>
                  </a:lnTo>
                  <a:lnTo>
                    <a:pt x="605459" y="604761"/>
                  </a:lnTo>
                  <a:lnTo>
                    <a:pt x="1222248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42287" y="635508"/>
              <a:ext cx="100996" cy="10058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56025" y="719327"/>
              <a:ext cx="140898" cy="14325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0871" y="166115"/>
              <a:ext cx="73101" cy="7162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4609" y="54863"/>
              <a:ext cx="1358265" cy="120650"/>
            </a:xfrm>
            <a:custGeom>
              <a:avLst/>
              <a:gdLst/>
              <a:ahLst/>
              <a:cxnLst/>
              <a:rect l="l" t="t" r="r" b="b"/>
              <a:pathLst>
                <a:path w="1358265" h="120650">
                  <a:moveTo>
                    <a:pt x="50800" y="23495"/>
                  </a:moveTo>
                  <a:lnTo>
                    <a:pt x="48729" y="15113"/>
                  </a:lnTo>
                  <a:lnTo>
                    <a:pt x="46101" y="11430"/>
                  </a:lnTo>
                  <a:lnTo>
                    <a:pt x="46101" y="10795"/>
                  </a:lnTo>
                  <a:lnTo>
                    <a:pt x="42456" y="6096"/>
                  </a:lnTo>
                  <a:lnTo>
                    <a:pt x="37223" y="2413"/>
                  </a:lnTo>
                  <a:lnTo>
                    <a:pt x="31483" y="762"/>
                  </a:lnTo>
                  <a:lnTo>
                    <a:pt x="27520" y="0"/>
                  </a:lnTo>
                  <a:lnTo>
                    <a:pt x="25336" y="0"/>
                  </a:lnTo>
                  <a:lnTo>
                    <a:pt x="24409" y="0"/>
                  </a:lnTo>
                  <a:lnTo>
                    <a:pt x="0" y="27876"/>
                  </a:lnTo>
                  <a:lnTo>
                    <a:pt x="1803" y="35788"/>
                  </a:lnTo>
                  <a:lnTo>
                    <a:pt x="18910" y="50546"/>
                  </a:lnTo>
                  <a:lnTo>
                    <a:pt x="21247" y="51435"/>
                  </a:lnTo>
                  <a:lnTo>
                    <a:pt x="23228" y="51816"/>
                  </a:lnTo>
                  <a:lnTo>
                    <a:pt x="26873" y="51816"/>
                  </a:lnTo>
                  <a:lnTo>
                    <a:pt x="28536" y="51562"/>
                  </a:lnTo>
                  <a:lnTo>
                    <a:pt x="30429" y="51054"/>
                  </a:lnTo>
                  <a:lnTo>
                    <a:pt x="30949" y="51054"/>
                  </a:lnTo>
                  <a:lnTo>
                    <a:pt x="32004" y="50546"/>
                  </a:lnTo>
                  <a:lnTo>
                    <a:pt x="33058" y="50546"/>
                  </a:lnTo>
                  <a:lnTo>
                    <a:pt x="38277" y="49403"/>
                  </a:lnTo>
                  <a:lnTo>
                    <a:pt x="42456" y="45720"/>
                  </a:lnTo>
                  <a:lnTo>
                    <a:pt x="46101" y="41529"/>
                  </a:lnTo>
                  <a:lnTo>
                    <a:pt x="46621" y="40513"/>
                  </a:lnTo>
                  <a:lnTo>
                    <a:pt x="46621" y="40005"/>
                  </a:lnTo>
                  <a:lnTo>
                    <a:pt x="48729" y="37338"/>
                  </a:lnTo>
                  <a:lnTo>
                    <a:pt x="49263" y="35179"/>
                  </a:lnTo>
                  <a:lnTo>
                    <a:pt x="49784" y="32512"/>
                  </a:lnTo>
                  <a:lnTo>
                    <a:pt x="50800" y="29337"/>
                  </a:lnTo>
                  <a:lnTo>
                    <a:pt x="50800" y="23495"/>
                  </a:lnTo>
                  <a:close/>
                </a:path>
                <a:path w="1358265" h="120650">
                  <a:moveTo>
                    <a:pt x="1358099" y="91655"/>
                  </a:moveTo>
                  <a:lnTo>
                    <a:pt x="1334681" y="70104"/>
                  </a:lnTo>
                  <a:lnTo>
                    <a:pt x="1332776" y="70104"/>
                  </a:lnTo>
                  <a:lnTo>
                    <a:pt x="1306931" y="98856"/>
                  </a:lnTo>
                  <a:lnTo>
                    <a:pt x="1310144" y="108051"/>
                  </a:lnTo>
                  <a:lnTo>
                    <a:pt x="1316863" y="115392"/>
                  </a:lnTo>
                  <a:lnTo>
                    <a:pt x="1326426" y="119634"/>
                  </a:lnTo>
                  <a:lnTo>
                    <a:pt x="1328458" y="120142"/>
                  </a:lnTo>
                  <a:lnTo>
                    <a:pt x="1330363" y="120396"/>
                  </a:lnTo>
                  <a:lnTo>
                    <a:pt x="1332395" y="120396"/>
                  </a:lnTo>
                  <a:lnTo>
                    <a:pt x="1358099" y="91655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95500" y="448055"/>
              <a:ext cx="72725" cy="7162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22197" y="1496567"/>
              <a:ext cx="71571" cy="71628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936250" y="0"/>
            <a:ext cx="99651" cy="7010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529891" y="512063"/>
            <a:ext cx="79196" cy="80772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1184198" y="108204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4" h="29210">
                <a:moveTo>
                  <a:pt x="16662" y="0"/>
                </a:moveTo>
                <a:lnTo>
                  <a:pt x="15633" y="0"/>
                </a:lnTo>
                <a:lnTo>
                  <a:pt x="9423" y="0"/>
                </a:lnTo>
                <a:lnTo>
                  <a:pt x="2806" y="4063"/>
                </a:lnTo>
                <a:lnTo>
                  <a:pt x="533" y="10795"/>
                </a:lnTo>
                <a:lnTo>
                  <a:pt x="533" y="12446"/>
                </a:lnTo>
                <a:lnTo>
                  <a:pt x="0" y="19685"/>
                </a:lnTo>
                <a:lnTo>
                  <a:pt x="4241" y="26543"/>
                </a:lnTo>
                <a:lnTo>
                  <a:pt x="12242" y="28575"/>
                </a:lnTo>
                <a:lnTo>
                  <a:pt x="13804" y="28575"/>
                </a:lnTo>
                <a:lnTo>
                  <a:pt x="14884" y="28829"/>
                </a:lnTo>
                <a:lnTo>
                  <a:pt x="15951" y="28956"/>
                </a:lnTo>
                <a:lnTo>
                  <a:pt x="22885" y="28956"/>
                </a:lnTo>
                <a:lnTo>
                  <a:pt x="27533" y="25146"/>
                </a:lnTo>
                <a:lnTo>
                  <a:pt x="29806" y="20193"/>
                </a:lnTo>
                <a:lnTo>
                  <a:pt x="29806" y="19176"/>
                </a:lnTo>
                <a:lnTo>
                  <a:pt x="30835" y="18669"/>
                </a:lnTo>
                <a:lnTo>
                  <a:pt x="30835" y="18161"/>
                </a:lnTo>
                <a:lnTo>
                  <a:pt x="31902" y="14478"/>
                </a:lnTo>
                <a:lnTo>
                  <a:pt x="31368" y="10287"/>
                </a:lnTo>
                <a:lnTo>
                  <a:pt x="29273" y="7112"/>
                </a:lnTo>
                <a:lnTo>
                  <a:pt x="28740" y="5587"/>
                </a:lnTo>
                <a:lnTo>
                  <a:pt x="28193" y="4572"/>
                </a:lnTo>
                <a:lnTo>
                  <a:pt x="25514" y="4063"/>
                </a:lnTo>
                <a:lnTo>
                  <a:pt x="23418" y="2412"/>
                </a:lnTo>
                <a:lnTo>
                  <a:pt x="21272" y="1397"/>
                </a:lnTo>
                <a:lnTo>
                  <a:pt x="18630" y="381"/>
                </a:lnTo>
                <a:lnTo>
                  <a:pt x="17653" y="126"/>
                </a:lnTo>
                <a:lnTo>
                  <a:pt x="1666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745902" y="96011"/>
            <a:ext cx="72187" cy="73151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1007465" y="3670808"/>
            <a:ext cx="50145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Details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Algorithm Used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3" name="object 4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436876" y="513587"/>
            <a:ext cx="6401562" cy="25915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8863" y="5135879"/>
            <a:ext cx="29209" cy="6350"/>
          </a:xfrm>
          <a:custGeom>
            <a:avLst/>
            <a:gdLst/>
            <a:ahLst/>
            <a:cxnLst/>
            <a:rect l="l" t="t" r="r" b="b"/>
            <a:pathLst>
              <a:path w="29209" h="6350">
                <a:moveTo>
                  <a:pt x="14732" y="0"/>
                </a:moveTo>
                <a:lnTo>
                  <a:pt x="1397" y="3678"/>
                </a:lnTo>
                <a:lnTo>
                  <a:pt x="0" y="6096"/>
                </a:lnTo>
                <a:lnTo>
                  <a:pt x="28956" y="6096"/>
                </a:lnTo>
                <a:lnTo>
                  <a:pt x="14732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8884" y="4911890"/>
            <a:ext cx="623570" cy="184785"/>
          </a:xfrm>
          <a:custGeom>
            <a:avLst/>
            <a:gdLst/>
            <a:ahLst/>
            <a:cxnLst/>
            <a:rect l="l" t="t" r="r" b="b"/>
            <a:pathLst>
              <a:path w="623569" h="184785">
                <a:moveTo>
                  <a:pt x="211836" y="125526"/>
                </a:moveTo>
                <a:lnTo>
                  <a:pt x="201549" y="115785"/>
                </a:lnTo>
                <a:lnTo>
                  <a:pt x="0" y="171069"/>
                </a:lnTo>
                <a:lnTo>
                  <a:pt x="0" y="184378"/>
                </a:lnTo>
                <a:lnTo>
                  <a:pt x="211836" y="125526"/>
                </a:lnTo>
                <a:close/>
              </a:path>
              <a:path w="623569" h="184785">
                <a:moveTo>
                  <a:pt x="623316" y="11061"/>
                </a:moveTo>
                <a:lnTo>
                  <a:pt x="621538" y="7962"/>
                </a:lnTo>
                <a:lnTo>
                  <a:pt x="621030" y="3987"/>
                </a:lnTo>
                <a:lnTo>
                  <a:pt x="621030" y="0"/>
                </a:lnTo>
                <a:lnTo>
                  <a:pt x="214884" y="112128"/>
                </a:lnTo>
                <a:lnTo>
                  <a:pt x="225552" y="121881"/>
                </a:lnTo>
                <a:lnTo>
                  <a:pt x="621030" y="13284"/>
                </a:lnTo>
                <a:lnTo>
                  <a:pt x="623316" y="11061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9720" y="5085626"/>
            <a:ext cx="155575" cy="53340"/>
          </a:xfrm>
          <a:custGeom>
            <a:avLst/>
            <a:gdLst/>
            <a:ahLst/>
            <a:cxnLst/>
            <a:rect l="l" t="t" r="r" b="b"/>
            <a:pathLst>
              <a:path w="155575" h="53339">
                <a:moveTo>
                  <a:pt x="127" y="46672"/>
                </a:moveTo>
                <a:lnTo>
                  <a:pt x="0" y="46672"/>
                </a:lnTo>
                <a:lnTo>
                  <a:pt x="0" y="46837"/>
                </a:lnTo>
                <a:lnTo>
                  <a:pt x="127" y="46672"/>
                </a:lnTo>
                <a:close/>
              </a:path>
              <a:path w="155575" h="53339">
                <a:moveTo>
                  <a:pt x="1397" y="45681"/>
                </a:moveTo>
                <a:lnTo>
                  <a:pt x="762" y="46266"/>
                </a:lnTo>
                <a:lnTo>
                  <a:pt x="381" y="46469"/>
                </a:lnTo>
                <a:lnTo>
                  <a:pt x="127" y="46672"/>
                </a:lnTo>
                <a:lnTo>
                  <a:pt x="1397" y="46672"/>
                </a:lnTo>
                <a:lnTo>
                  <a:pt x="1397" y="45681"/>
                </a:lnTo>
                <a:close/>
              </a:path>
              <a:path w="155575" h="53339">
                <a:moveTo>
                  <a:pt x="3556" y="42760"/>
                </a:moveTo>
                <a:lnTo>
                  <a:pt x="3048" y="42760"/>
                </a:lnTo>
                <a:lnTo>
                  <a:pt x="3048" y="44157"/>
                </a:lnTo>
                <a:lnTo>
                  <a:pt x="3556" y="42760"/>
                </a:lnTo>
                <a:close/>
              </a:path>
              <a:path w="155575" h="53339">
                <a:moveTo>
                  <a:pt x="155448" y="0"/>
                </a:moveTo>
                <a:lnTo>
                  <a:pt x="4572" y="41744"/>
                </a:lnTo>
                <a:lnTo>
                  <a:pt x="5461" y="42189"/>
                </a:lnTo>
                <a:lnTo>
                  <a:pt x="8128" y="42189"/>
                </a:lnTo>
                <a:lnTo>
                  <a:pt x="11684" y="43091"/>
                </a:lnTo>
                <a:lnTo>
                  <a:pt x="13843" y="46634"/>
                </a:lnTo>
                <a:lnTo>
                  <a:pt x="12573" y="49720"/>
                </a:lnTo>
                <a:lnTo>
                  <a:pt x="11684" y="53301"/>
                </a:lnTo>
                <a:lnTo>
                  <a:pt x="24892" y="49276"/>
                </a:lnTo>
                <a:lnTo>
                  <a:pt x="154940" y="13322"/>
                </a:lnTo>
                <a:lnTo>
                  <a:pt x="15544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7" y="4826546"/>
            <a:ext cx="156933" cy="1675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5051" y="4582667"/>
            <a:ext cx="1064260" cy="559435"/>
            <a:chOff x="35051" y="4582667"/>
            <a:chExt cx="1064260" cy="5594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170" y="4809743"/>
              <a:ext cx="184365" cy="792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2439" y="4809743"/>
              <a:ext cx="266700" cy="190500"/>
            </a:xfrm>
            <a:custGeom>
              <a:avLst/>
              <a:gdLst/>
              <a:ahLst/>
              <a:cxnLst/>
              <a:rect l="l" t="t" r="r" b="b"/>
              <a:pathLst>
                <a:path w="266700" h="190500">
                  <a:moveTo>
                    <a:pt x="10198" y="0"/>
                  </a:moveTo>
                  <a:lnTo>
                    <a:pt x="5765" y="0"/>
                  </a:lnTo>
                  <a:lnTo>
                    <a:pt x="4876" y="0"/>
                  </a:lnTo>
                  <a:lnTo>
                    <a:pt x="4876" y="888"/>
                  </a:lnTo>
                  <a:lnTo>
                    <a:pt x="3530" y="888"/>
                  </a:lnTo>
                  <a:lnTo>
                    <a:pt x="2235" y="2235"/>
                  </a:lnTo>
                  <a:lnTo>
                    <a:pt x="0" y="5333"/>
                  </a:lnTo>
                  <a:lnTo>
                    <a:pt x="889" y="8877"/>
                  </a:lnTo>
                  <a:lnTo>
                    <a:pt x="3530" y="11112"/>
                  </a:lnTo>
                  <a:lnTo>
                    <a:pt x="6654" y="12903"/>
                  </a:lnTo>
                  <a:lnTo>
                    <a:pt x="262267" y="190461"/>
                  </a:lnTo>
                  <a:lnTo>
                    <a:pt x="262267" y="189572"/>
                  </a:lnTo>
                  <a:lnTo>
                    <a:pt x="261823" y="188264"/>
                  </a:lnTo>
                  <a:lnTo>
                    <a:pt x="262267" y="183375"/>
                  </a:lnTo>
                  <a:lnTo>
                    <a:pt x="264020" y="180251"/>
                  </a:lnTo>
                  <a:lnTo>
                    <a:pt x="266700" y="178498"/>
                  </a:lnTo>
                  <a:lnTo>
                    <a:pt x="11087" y="888"/>
                  </a:lnTo>
                  <a:lnTo>
                    <a:pt x="10198" y="888"/>
                  </a:lnTo>
                  <a:lnTo>
                    <a:pt x="10198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51" y="4890515"/>
              <a:ext cx="225551" cy="11426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77367" y="4905755"/>
              <a:ext cx="315595" cy="236220"/>
            </a:xfrm>
            <a:custGeom>
              <a:avLst/>
              <a:gdLst/>
              <a:ahLst/>
              <a:cxnLst/>
              <a:rect l="l" t="t" r="r" b="b"/>
              <a:pathLst>
                <a:path w="315595" h="236220">
                  <a:moveTo>
                    <a:pt x="14274" y="0"/>
                  </a:moveTo>
                  <a:lnTo>
                    <a:pt x="10718" y="3517"/>
                  </a:lnTo>
                  <a:lnTo>
                    <a:pt x="5803" y="5753"/>
                  </a:lnTo>
                  <a:lnTo>
                    <a:pt x="0" y="5753"/>
                  </a:lnTo>
                  <a:lnTo>
                    <a:pt x="294487" y="236219"/>
                  </a:lnTo>
                  <a:lnTo>
                    <a:pt x="315468" y="236219"/>
                  </a:lnTo>
                  <a:lnTo>
                    <a:pt x="14274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639" y="4814315"/>
              <a:ext cx="92964" cy="8073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262" y="5004815"/>
              <a:ext cx="99021" cy="1371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48322" y="4582667"/>
              <a:ext cx="279400" cy="411480"/>
            </a:xfrm>
            <a:custGeom>
              <a:avLst/>
              <a:gdLst/>
              <a:ahLst/>
              <a:cxnLst/>
              <a:rect l="l" t="t" r="r" b="b"/>
              <a:pathLst>
                <a:path w="279400" h="411479">
                  <a:moveTo>
                    <a:pt x="268554" y="0"/>
                  </a:moveTo>
                  <a:lnTo>
                    <a:pt x="0" y="404329"/>
                  </a:lnTo>
                  <a:lnTo>
                    <a:pt x="4013" y="405688"/>
                  </a:lnTo>
                  <a:lnTo>
                    <a:pt x="7569" y="408343"/>
                  </a:lnTo>
                  <a:lnTo>
                    <a:pt x="8470" y="411441"/>
                  </a:lnTo>
                  <a:lnTo>
                    <a:pt x="8915" y="411441"/>
                  </a:lnTo>
                  <a:lnTo>
                    <a:pt x="9817" y="410997"/>
                  </a:lnTo>
                  <a:lnTo>
                    <a:pt x="10680" y="410997"/>
                  </a:lnTo>
                  <a:lnTo>
                    <a:pt x="278815" y="6692"/>
                  </a:lnTo>
                  <a:lnTo>
                    <a:pt x="274358" y="5791"/>
                  </a:lnTo>
                  <a:lnTo>
                    <a:pt x="271246" y="3555"/>
                  </a:lnTo>
                  <a:lnTo>
                    <a:pt x="268554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5903" y="4992623"/>
              <a:ext cx="240753" cy="14935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28738" y="4588802"/>
              <a:ext cx="70485" cy="553720"/>
            </a:xfrm>
            <a:custGeom>
              <a:avLst/>
              <a:gdLst/>
              <a:ahLst/>
              <a:cxnLst/>
              <a:rect l="l" t="t" r="r" b="b"/>
              <a:pathLst>
                <a:path w="70484" h="553720">
                  <a:moveTo>
                    <a:pt x="0" y="2641"/>
                  </a:moveTo>
                  <a:lnTo>
                    <a:pt x="57264" y="553173"/>
                  </a:lnTo>
                  <a:lnTo>
                    <a:pt x="70065" y="553173"/>
                  </a:lnTo>
                  <a:lnTo>
                    <a:pt x="12606" y="2755"/>
                  </a:lnTo>
                  <a:lnTo>
                    <a:pt x="1447" y="2755"/>
                  </a:lnTo>
                  <a:lnTo>
                    <a:pt x="698" y="2717"/>
                  </a:lnTo>
                  <a:lnTo>
                    <a:pt x="0" y="2641"/>
                  </a:lnTo>
                  <a:close/>
                </a:path>
                <a:path w="70484" h="553720">
                  <a:moveTo>
                    <a:pt x="12318" y="0"/>
                  </a:moveTo>
                  <a:lnTo>
                    <a:pt x="9397" y="1866"/>
                  </a:lnTo>
                  <a:lnTo>
                    <a:pt x="5841" y="2755"/>
                  </a:lnTo>
                  <a:lnTo>
                    <a:pt x="12606" y="2755"/>
                  </a:lnTo>
                  <a:lnTo>
                    <a:pt x="12318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723644" y="4820411"/>
            <a:ext cx="21590" cy="321945"/>
          </a:xfrm>
          <a:custGeom>
            <a:avLst/>
            <a:gdLst/>
            <a:ahLst/>
            <a:cxnLst/>
            <a:rect l="l" t="t" r="r" b="b"/>
            <a:pathLst>
              <a:path w="21589" h="321945">
                <a:moveTo>
                  <a:pt x="8889" y="0"/>
                </a:moveTo>
                <a:lnTo>
                  <a:pt x="8508" y="0"/>
                </a:lnTo>
                <a:lnTo>
                  <a:pt x="1397" y="266208"/>
                </a:lnTo>
                <a:lnTo>
                  <a:pt x="888" y="279488"/>
                </a:lnTo>
                <a:lnTo>
                  <a:pt x="0" y="321563"/>
                </a:lnTo>
                <a:lnTo>
                  <a:pt x="12826" y="321563"/>
                </a:lnTo>
                <a:lnTo>
                  <a:pt x="14731" y="262637"/>
                </a:lnTo>
                <a:lnTo>
                  <a:pt x="21336" y="15963"/>
                </a:lnTo>
                <a:lnTo>
                  <a:pt x="8889" y="4432"/>
                </a:lnTo>
                <a:lnTo>
                  <a:pt x="8508" y="2235"/>
                </a:lnTo>
                <a:lnTo>
                  <a:pt x="8889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48839" y="4922520"/>
            <a:ext cx="222504" cy="21945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39211" y="5045964"/>
            <a:ext cx="143256" cy="96011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732788" y="4818888"/>
            <a:ext cx="344805" cy="323215"/>
          </a:xfrm>
          <a:custGeom>
            <a:avLst/>
            <a:gdLst/>
            <a:ahLst/>
            <a:cxnLst/>
            <a:rect l="l" t="t" r="r" b="b"/>
            <a:pathLst>
              <a:path w="344805" h="323214">
                <a:moveTo>
                  <a:pt x="13716" y="0"/>
                </a:moveTo>
                <a:lnTo>
                  <a:pt x="11556" y="965"/>
                </a:lnTo>
                <a:lnTo>
                  <a:pt x="9017" y="1714"/>
                </a:lnTo>
                <a:lnTo>
                  <a:pt x="4825" y="1600"/>
                </a:lnTo>
                <a:lnTo>
                  <a:pt x="3937" y="1346"/>
                </a:lnTo>
                <a:lnTo>
                  <a:pt x="2667" y="1346"/>
                </a:lnTo>
                <a:lnTo>
                  <a:pt x="1778" y="889"/>
                </a:lnTo>
                <a:lnTo>
                  <a:pt x="507" y="889"/>
                </a:lnTo>
                <a:lnTo>
                  <a:pt x="0" y="3136"/>
                </a:lnTo>
                <a:lnTo>
                  <a:pt x="507" y="5334"/>
                </a:lnTo>
                <a:lnTo>
                  <a:pt x="12826" y="16903"/>
                </a:lnTo>
                <a:lnTo>
                  <a:pt x="208406" y="207952"/>
                </a:lnTo>
                <a:lnTo>
                  <a:pt x="219075" y="218178"/>
                </a:lnTo>
                <a:lnTo>
                  <a:pt x="326136" y="323050"/>
                </a:lnTo>
                <a:lnTo>
                  <a:pt x="344424" y="323050"/>
                </a:lnTo>
                <a:lnTo>
                  <a:pt x="266700" y="247064"/>
                </a:lnTo>
                <a:lnTo>
                  <a:pt x="263270" y="247214"/>
                </a:lnTo>
                <a:lnTo>
                  <a:pt x="255905" y="246169"/>
                </a:lnTo>
                <a:lnTo>
                  <a:pt x="251587" y="240832"/>
                </a:lnTo>
                <a:lnTo>
                  <a:pt x="251968" y="232845"/>
                </a:lnTo>
                <a:lnTo>
                  <a:pt x="13716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75916" y="4887505"/>
            <a:ext cx="120650" cy="254635"/>
          </a:xfrm>
          <a:custGeom>
            <a:avLst/>
            <a:gdLst/>
            <a:ahLst/>
            <a:cxnLst/>
            <a:rect l="l" t="t" r="r" b="b"/>
            <a:pathLst>
              <a:path w="120650" h="254635">
                <a:moveTo>
                  <a:pt x="15240" y="9105"/>
                </a:moveTo>
                <a:lnTo>
                  <a:pt x="12827" y="3873"/>
                </a:lnTo>
                <a:lnTo>
                  <a:pt x="12065" y="1397"/>
                </a:lnTo>
                <a:lnTo>
                  <a:pt x="9652" y="0"/>
                </a:lnTo>
                <a:lnTo>
                  <a:pt x="7239" y="0"/>
                </a:lnTo>
                <a:lnTo>
                  <a:pt x="6350" y="0"/>
                </a:lnTo>
                <a:lnTo>
                  <a:pt x="5461" y="165"/>
                </a:lnTo>
                <a:lnTo>
                  <a:pt x="4699" y="558"/>
                </a:lnTo>
                <a:lnTo>
                  <a:pt x="4318" y="558"/>
                </a:lnTo>
                <a:lnTo>
                  <a:pt x="1905" y="1473"/>
                </a:lnTo>
                <a:lnTo>
                  <a:pt x="0" y="3873"/>
                </a:lnTo>
                <a:lnTo>
                  <a:pt x="0" y="6705"/>
                </a:lnTo>
                <a:lnTo>
                  <a:pt x="2413" y="6273"/>
                </a:lnTo>
                <a:lnTo>
                  <a:pt x="10033" y="6273"/>
                </a:lnTo>
                <a:lnTo>
                  <a:pt x="12827" y="7670"/>
                </a:lnTo>
                <a:lnTo>
                  <a:pt x="15240" y="9105"/>
                </a:lnTo>
                <a:close/>
              </a:path>
              <a:path w="120650" h="254635">
                <a:moveTo>
                  <a:pt x="120396" y="254469"/>
                </a:moveTo>
                <a:lnTo>
                  <a:pt x="37973" y="59944"/>
                </a:lnTo>
                <a:lnTo>
                  <a:pt x="16764" y="42672"/>
                </a:lnTo>
                <a:lnTo>
                  <a:pt x="106680" y="254469"/>
                </a:lnTo>
                <a:lnTo>
                  <a:pt x="120396" y="254469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09900" y="5055108"/>
            <a:ext cx="56515" cy="86995"/>
          </a:xfrm>
          <a:custGeom>
            <a:avLst/>
            <a:gdLst/>
            <a:ahLst/>
            <a:cxnLst/>
            <a:rect l="l" t="t" r="r" b="b"/>
            <a:pathLst>
              <a:path w="56514" h="86995">
                <a:moveTo>
                  <a:pt x="10160" y="0"/>
                </a:moveTo>
                <a:lnTo>
                  <a:pt x="7619" y="2679"/>
                </a:lnTo>
                <a:lnTo>
                  <a:pt x="3556" y="4428"/>
                </a:lnTo>
                <a:lnTo>
                  <a:pt x="0" y="5768"/>
                </a:lnTo>
                <a:lnTo>
                  <a:pt x="41782" y="86867"/>
                </a:lnTo>
                <a:lnTo>
                  <a:pt x="56387" y="86867"/>
                </a:lnTo>
                <a:lnTo>
                  <a:pt x="12445" y="1785"/>
                </a:lnTo>
                <a:lnTo>
                  <a:pt x="1016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392679" y="4142232"/>
            <a:ext cx="1588135" cy="1000125"/>
            <a:chOff x="2392679" y="4142232"/>
            <a:chExt cx="1588135" cy="1000125"/>
          </a:xfrm>
        </p:grpSpPr>
        <p:sp>
          <p:nvSpPr>
            <p:cNvPr id="23" name="object 23"/>
            <p:cNvSpPr/>
            <p:nvPr/>
          </p:nvSpPr>
          <p:spPr>
            <a:xfrm>
              <a:off x="2392680" y="4142231"/>
              <a:ext cx="1202690" cy="1000125"/>
            </a:xfrm>
            <a:custGeom>
              <a:avLst/>
              <a:gdLst/>
              <a:ahLst/>
              <a:cxnLst/>
              <a:rect l="l" t="t" r="r" b="b"/>
              <a:pathLst>
                <a:path w="1202689" h="1000125">
                  <a:moveTo>
                    <a:pt x="271272" y="999744"/>
                  </a:moveTo>
                  <a:lnTo>
                    <a:pt x="11049" y="781621"/>
                  </a:lnTo>
                  <a:lnTo>
                    <a:pt x="6604" y="780288"/>
                  </a:lnTo>
                  <a:lnTo>
                    <a:pt x="4953" y="783856"/>
                  </a:lnTo>
                  <a:lnTo>
                    <a:pt x="0" y="788276"/>
                  </a:lnTo>
                  <a:lnTo>
                    <a:pt x="20447" y="805967"/>
                  </a:lnTo>
                  <a:lnTo>
                    <a:pt x="251841" y="999744"/>
                  </a:lnTo>
                  <a:lnTo>
                    <a:pt x="271272" y="999744"/>
                  </a:lnTo>
                  <a:close/>
                </a:path>
                <a:path w="1202689" h="1000125">
                  <a:moveTo>
                    <a:pt x="583692" y="880033"/>
                  </a:moveTo>
                  <a:lnTo>
                    <a:pt x="7493" y="766572"/>
                  </a:lnTo>
                  <a:lnTo>
                    <a:pt x="7874" y="768375"/>
                  </a:lnTo>
                  <a:lnTo>
                    <a:pt x="7874" y="774636"/>
                  </a:lnTo>
                  <a:lnTo>
                    <a:pt x="6985" y="777341"/>
                  </a:lnTo>
                  <a:lnTo>
                    <a:pt x="6096" y="779157"/>
                  </a:lnTo>
                  <a:lnTo>
                    <a:pt x="11430" y="780923"/>
                  </a:lnTo>
                  <a:lnTo>
                    <a:pt x="581406" y="893064"/>
                  </a:lnTo>
                  <a:lnTo>
                    <a:pt x="581406" y="889457"/>
                  </a:lnTo>
                  <a:lnTo>
                    <a:pt x="582295" y="882751"/>
                  </a:lnTo>
                  <a:lnTo>
                    <a:pt x="583692" y="880033"/>
                  </a:lnTo>
                  <a:close/>
                </a:path>
                <a:path w="1202689" h="1000125">
                  <a:moveTo>
                    <a:pt x="960120" y="577786"/>
                  </a:moveTo>
                  <a:lnTo>
                    <a:pt x="957453" y="574687"/>
                  </a:lnTo>
                  <a:lnTo>
                    <a:pt x="953897" y="571995"/>
                  </a:lnTo>
                  <a:lnTo>
                    <a:pt x="951738" y="568452"/>
                  </a:lnTo>
                  <a:lnTo>
                    <a:pt x="626364" y="868489"/>
                  </a:lnTo>
                  <a:lnTo>
                    <a:pt x="629920" y="871143"/>
                  </a:lnTo>
                  <a:lnTo>
                    <a:pt x="632587" y="874242"/>
                  </a:lnTo>
                  <a:lnTo>
                    <a:pt x="634746" y="877824"/>
                  </a:lnTo>
                  <a:lnTo>
                    <a:pt x="960120" y="577786"/>
                  </a:lnTo>
                  <a:close/>
                </a:path>
                <a:path w="1202689" h="1000125">
                  <a:moveTo>
                    <a:pt x="996696" y="593102"/>
                  </a:moveTo>
                  <a:lnTo>
                    <a:pt x="992251" y="593102"/>
                  </a:lnTo>
                  <a:lnTo>
                    <a:pt x="989584" y="592201"/>
                  </a:lnTo>
                  <a:lnTo>
                    <a:pt x="986917" y="592201"/>
                  </a:lnTo>
                  <a:lnTo>
                    <a:pt x="984631" y="591312"/>
                  </a:lnTo>
                  <a:lnTo>
                    <a:pt x="809244" y="999744"/>
                  </a:lnTo>
                  <a:lnTo>
                    <a:pt x="823087" y="999744"/>
                  </a:lnTo>
                  <a:lnTo>
                    <a:pt x="996696" y="595744"/>
                  </a:lnTo>
                  <a:lnTo>
                    <a:pt x="996696" y="593102"/>
                  </a:lnTo>
                  <a:close/>
                </a:path>
                <a:path w="1202689" h="1000125">
                  <a:moveTo>
                    <a:pt x="1202436" y="10223"/>
                  </a:moveTo>
                  <a:lnTo>
                    <a:pt x="1199769" y="7581"/>
                  </a:lnTo>
                  <a:lnTo>
                    <a:pt x="1197102" y="3543"/>
                  </a:lnTo>
                  <a:lnTo>
                    <a:pt x="1195705" y="0"/>
                  </a:lnTo>
                  <a:lnTo>
                    <a:pt x="0" y="756348"/>
                  </a:lnTo>
                  <a:lnTo>
                    <a:pt x="3175" y="758545"/>
                  </a:lnTo>
                  <a:lnTo>
                    <a:pt x="5842" y="762546"/>
                  </a:lnTo>
                  <a:lnTo>
                    <a:pt x="7112" y="766533"/>
                  </a:lnTo>
                  <a:lnTo>
                    <a:pt x="1202436" y="10223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0567" y="5045964"/>
              <a:ext cx="129539" cy="9601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406140" y="4157472"/>
              <a:ext cx="241300" cy="984885"/>
            </a:xfrm>
            <a:custGeom>
              <a:avLst/>
              <a:gdLst/>
              <a:ahLst/>
              <a:cxnLst/>
              <a:rect l="l" t="t" r="r" b="b"/>
              <a:pathLst>
                <a:path w="241300" h="984885">
                  <a:moveTo>
                    <a:pt x="205740" y="3530"/>
                  </a:moveTo>
                  <a:lnTo>
                    <a:pt x="200787" y="3086"/>
                  </a:lnTo>
                  <a:lnTo>
                    <a:pt x="196850" y="1790"/>
                  </a:lnTo>
                  <a:lnTo>
                    <a:pt x="193802" y="0"/>
                  </a:lnTo>
                  <a:lnTo>
                    <a:pt x="0" y="464959"/>
                  </a:lnTo>
                  <a:lnTo>
                    <a:pt x="4953" y="465823"/>
                  </a:lnTo>
                  <a:lnTo>
                    <a:pt x="8382" y="467156"/>
                  </a:lnTo>
                  <a:lnTo>
                    <a:pt x="11938" y="469392"/>
                  </a:lnTo>
                  <a:lnTo>
                    <a:pt x="205740" y="3530"/>
                  </a:lnTo>
                  <a:close/>
                </a:path>
                <a:path w="241300" h="984885">
                  <a:moveTo>
                    <a:pt x="239268" y="658329"/>
                  </a:moveTo>
                  <a:lnTo>
                    <a:pt x="238887" y="655548"/>
                  </a:lnTo>
                  <a:lnTo>
                    <a:pt x="237236" y="653211"/>
                  </a:lnTo>
                  <a:lnTo>
                    <a:pt x="234696" y="652272"/>
                  </a:lnTo>
                  <a:lnTo>
                    <a:pt x="234696" y="653034"/>
                  </a:lnTo>
                  <a:lnTo>
                    <a:pt x="220726" y="24396"/>
                  </a:lnTo>
                  <a:lnTo>
                    <a:pt x="212674" y="3276"/>
                  </a:lnTo>
                  <a:lnTo>
                    <a:pt x="212598" y="3048"/>
                  </a:lnTo>
                  <a:lnTo>
                    <a:pt x="211455" y="3048"/>
                  </a:lnTo>
                  <a:lnTo>
                    <a:pt x="210058" y="3276"/>
                  </a:lnTo>
                  <a:lnTo>
                    <a:pt x="208280" y="3276"/>
                  </a:lnTo>
                  <a:lnTo>
                    <a:pt x="207772" y="3200"/>
                  </a:lnTo>
                  <a:lnTo>
                    <a:pt x="207264" y="3048"/>
                  </a:lnTo>
                  <a:lnTo>
                    <a:pt x="221615" y="658380"/>
                  </a:lnTo>
                  <a:lnTo>
                    <a:pt x="227584" y="657098"/>
                  </a:lnTo>
                  <a:lnTo>
                    <a:pt x="232029" y="657098"/>
                  </a:lnTo>
                  <a:lnTo>
                    <a:pt x="233426" y="657212"/>
                  </a:lnTo>
                  <a:lnTo>
                    <a:pt x="234696" y="657466"/>
                  </a:lnTo>
                  <a:lnTo>
                    <a:pt x="234696" y="657098"/>
                  </a:lnTo>
                  <a:lnTo>
                    <a:pt x="234696" y="656920"/>
                  </a:lnTo>
                  <a:lnTo>
                    <a:pt x="235077" y="656920"/>
                  </a:lnTo>
                  <a:lnTo>
                    <a:pt x="236347" y="657860"/>
                  </a:lnTo>
                  <a:lnTo>
                    <a:pt x="237998" y="658329"/>
                  </a:lnTo>
                  <a:lnTo>
                    <a:pt x="239268" y="658329"/>
                  </a:lnTo>
                  <a:close/>
                </a:path>
                <a:path w="241300" h="984885">
                  <a:moveTo>
                    <a:pt x="240792" y="984504"/>
                  </a:moveTo>
                  <a:lnTo>
                    <a:pt x="239395" y="737616"/>
                  </a:lnTo>
                  <a:lnTo>
                    <a:pt x="239395" y="736130"/>
                  </a:lnTo>
                  <a:lnTo>
                    <a:pt x="236728" y="737095"/>
                  </a:lnTo>
                  <a:lnTo>
                    <a:pt x="233680" y="737616"/>
                  </a:lnTo>
                  <a:lnTo>
                    <a:pt x="229362" y="737616"/>
                  </a:lnTo>
                  <a:lnTo>
                    <a:pt x="228219" y="737539"/>
                  </a:lnTo>
                  <a:lnTo>
                    <a:pt x="227076" y="737425"/>
                  </a:lnTo>
                  <a:lnTo>
                    <a:pt x="227965" y="984504"/>
                  </a:lnTo>
                  <a:lnTo>
                    <a:pt x="240792" y="984504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38143" y="4696968"/>
              <a:ext cx="167639" cy="14325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617976" y="4155948"/>
              <a:ext cx="363220" cy="982980"/>
            </a:xfrm>
            <a:custGeom>
              <a:avLst/>
              <a:gdLst/>
              <a:ahLst/>
              <a:cxnLst/>
              <a:rect l="l" t="t" r="r" b="b"/>
              <a:pathLst>
                <a:path w="363220" h="982979">
                  <a:moveTo>
                    <a:pt x="348996" y="972756"/>
                  </a:moveTo>
                  <a:lnTo>
                    <a:pt x="48387" y="723900"/>
                  </a:lnTo>
                  <a:lnTo>
                    <a:pt x="45212" y="727481"/>
                  </a:lnTo>
                  <a:lnTo>
                    <a:pt x="41656" y="730135"/>
                  </a:lnTo>
                  <a:lnTo>
                    <a:pt x="38100" y="732332"/>
                  </a:lnTo>
                  <a:lnTo>
                    <a:pt x="341884" y="982980"/>
                  </a:lnTo>
                  <a:lnTo>
                    <a:pt x="343662" y="978954"/>
                  </a:lnTo>
                  <a:lnTo>
                    <a:pt x="348996" y="972756"/>
                  </a:lnTo>
                  <a:close/>
                </a:path>
                <a:path w="363220" h="982979">
                  <a:moveTo>
                    <a:pt x="362712" y="966939"/>
                  </a:moveTo>
                  <a:lnTo>
                    <a:pt x="12446" y="0"/>
                  </a:lnTo>
                  <a:lnTo>
                    <a:pt x="8509" y="2235"/>
                  </a:lnTo>
                  <a:lnTo>
                    <a:pt x="3937" y="3987"/>
                  </a:lnTo>
                  <a:lnTo>
                    <a:pt x="0" y="4445"/>
                  </a:lnTo>
                  <a:lnTo>
                    <a:pt x="8001" y="25323"/>
                  </a:lnTo>
                  <a:lnTo>
                    <a:pt x="351155" y="972286"/>
                  </a:lnTo>
                  <a:lnTo>
                    <a:pt x="358267" y="967841"/>
                  </a:lnTo>
                  <a:lnTo>
                    <a:pt x="362712" y="966939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97274" y="4814354"/>
              <a:ext cx="79501" cy="7920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33876" y="4620768"/>
              <a:ext cx="114173" cy="114261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618744" y="5135916"/>
            <a:ext cx="38100" cy="7620"/>
          </a:xfrm>
          <a:custGeom>
            <a:avLst/>
            <a:gdLst/>
            <a:ahLst/>
            <a:cxnLst/>
            <a:rect l="l" t="t" r="r" b="b"/>
            <a:pathLst>
              <a:path w="38100" h="7620">
                <a:moveTo>
                  <a:pt x="24371" y="37"/>
                </a:moveTo>
                <a:lnTo>
                  <a:pt x="20091" y="0"/>
                </a:lnTo>
                <a:lnTo>
                  <a:pt x="12496" y="0"/>
                </a:lnTo>
                <a:lnTo>
                  <a:pt x="5689" y="2304"/>
                </a:lnTo>
                <a:lnTo>
                  <a:pt x="0" y="7582"/>
                </a:lnTo>
                <a:lnTo>
                  <a:pt x="38100" y="7582"/>
                </a:lnTo>
                <a:lnTo>
                  <a:pt x="35864" y="5352"/>
                </a:lnTo>
                <a:lnTo>
                  <a:pt x="32778" y="3605"/>
                </a:lnTo>
                <a:lnTo>
                  <a:pt x="29692" y="2267"/>
                </a:lnTo>
                <a:lnTo>
                  <a:pt x="27012" y="929"/>
                </a:lnTo>
                <a:lnTo>
                  <a:pt x="24371" y="37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3736" y="4809781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10401" y="0"/>
                </a:moveTo>
                <a:lnTo>
                  <a:pt x="9842" y="0"/>
                </a:lnTo>
                <a:lnTo>
                  <a:pt x="7200" y="0"/>
                </a:lnTo>
                <a:lnTo>
                  <a:pt x="4470" y="1574"/>
                </a:lnTo>
                <a:lnTo>
                  <a:pt x="2679" y="3403"/>
                </a:lnTo>
                <a:lnTo>
                  <a:pt x="1790" y="5245"/>
                </a:lnTo>
                <a:lnTo>
                  <a:pt x="444" y="7086"/>
                </a:lnTo>
                <a:lnTo>
                  <a:pt x="444" y="9347"/>
                </a:lnTo>
                <a:lnTo>
                  <a:pt x="0" y="15278"/>
                </a:lnTo>
                <a:lnTo>
                  <a:pt x="3987" y="21221"/>
                </a:lnTo>
                <a:lnTo>
                  <a:pt x="9321" y="21221"/>
                </a:lnTo>
                <a:lnTo>
                  <a:pt x="10375" y="21259"/>
                </a:lnTo>
                <a:lnTo>
                  <a:pt x="13982" y="21259"/>
                </a:lnTo>
                <a:lnTo>
                  <a:pt x="17487" y="19113"/>
                </a:lnTo>
                <a:lnTo>
                  <a:pt x="19100" y="16205"/>
                </a:lnTo>
                <a:lnTo>
                  <a:pt x="19545" y="14820"/>
                </a:lnTo>
                <a:lnTo>
                  <a:pt x="19989" y="12979"/>
                </a:lnTo>
                <a:lnTo>
                  <a:pt x="20446" y="11645"/>
                </a:lnTo>
                <a:lnTo>
                  <a:pt x="21335" y="5702"/>
                </a:lnTo>
                <a:lnTo>
                  <a:pt x="17348" y="685"/>
                </a:lnTo>
                <a:lnTo>
                  <a:pt x="11557" y="228"/>
                </a:lnTo>
                <a:lnTo>
                  <a:pt x="10998" y="76"/>
                </a:lnTo>
                <a:lnTo>
                  <a:pt x="1040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18817" y="4779264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5" h="41275">
                <a:moveTo>
                  <a:pt x="19431" y="0"/>
                </a:moveTo>
                <a:lnTo>
                  <a:pt x="12447" y="1447"/>
                </a:lnTo>
                <a:lnTo>
                  <a:pt x="6524" y="5384"/>
                </a:lnTo>
                <a:lnTo>
                  <a:pt x="2196" y="11208"/>
                </a:lnTo>
                <a:lnTo>
                  <a:pt x="0" y="18313"/>
                </a:lnTo>
                <a:lnTo>
                  <a:pt x="414" y="25346"/>
                </a:lnTo>
                <a:lnTo>
                  <a:pt x="3222" y="31588"/>
                </a:lnTo>
                <a:lnTo>
                  <a:pt x="7911" y="36587"/>
                </a:lnTo>
                <a:lnTo>
                  <a:pt x="13969" y="39890"/>
                </a:lnTo>
                <a:lnTo>
                  <a:pt x="14350" y="39890"/>
                </a:lnTo>
                <a:lnTo>
                  <a:pt x="15748" y="40335"/>
                </a:lnTo>
                <a:lnTo>
                  <a:pt x="16637" y="40779"/>
                </a:lnTo>
                <a:lnTo>
                  <a:pt x="17906" y="40779"/>
                </a:lnTo>
                <a:lnTo>
                  <a:pt x="18795" y="41033"/>
                </a:lnTo>
                <a:lnTo>
                  <a:pt x="19684" y="41148"/>
                </a:lnTo>
                <a:lnTo>
                  <a:pt x="22859" y="41148"/>
                </a:lnTo>
                <a:lnTo>
                  <a:pt x="40005" y="22720"/>
                </a:lnTo>
                <a:lnTo>
                  <a:pt x="39352" y="14804"/>
                </a:lnTo>
                <a:lnTo>
                  <a:pt x="35734" y="8005"/>
                </a:lnTo>
                <a:lnTo>
                  <a:pt x="29807" y="2948"/>
                </a:lnTo>
                <a:lnTo>
                  <a:pt x="22225" y="254"/>
                </a:lnTo>
                <a:lnTo>
                  <a:pt x="21336" y="76"/>
                </a:lnTo>
                <a:lnTo>
                  <a:pt x="1943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73323" y="500634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28448" y="0"/>
                </a:moveTo>
                <a:lnTo>
                  <a:pt x="27305" y="0"/>
                </a:lnTo>
                <a:lnTo>
                  <a:pt x="19395" y="1183"/>
                </a:lnTo>
                <a:lnTo>
                  <a:pt x="0" y="22223"/>
                </a:lnTo>
                <a:lnTo>
                  <a:pt x="0" y="32763"/>
                </a:lnTo>
                <a:lnTo>
                  <a:pt x="888" y="36264"/>
                </a:lnTo>
                <a:lnTo>
                  <a:pt x="2286" y="39766"/>
                </a:lnTo>
                <a:lnTo>
                  <a:pt x="3556" y="43709"/>
                </a:lnTo>
                <a:lnTo>
                  <a:pt x="6731" y="46805"/>
                </a:lnTo>
                <a:lnTo>
                  <a:pt x="14224" y="53365"/>
                </a:lnTo>
                <a:lnTo>
                  <a:pt x="19557" y="55576"/>
                </a:lnTo>
                <a:lnTo>
                  <a:pt x="25273" y="56019"/>
                </a:lnTo>
                <a:lnTo>
                  <a:pt x="26415" y="56277"/>
                </a:lnTo>
                <a:lnTo>
                  <a:pt x="28828" y="56388"/>
                </a:lnTo>
                <a:lnTo>
                  <a:pt x="31623" y="56388"/>
                </a:lnTo>
                <a:lnTo>
                  <a:pt x="56387" y="25281"/>
                </a:lnTo>
                <a:lnTo>
                  <a:pt x="55499" y="20049"/>
                </a:lnTo>
                <a:lnTo>
                  <a:pt x="52831" y="15626"/>
                </a:lnTo>
                <a:lnTo>
                  <a:pt x="51053" y="10798"/>
                </a:lnTo>
                <a:lnTo>
                  <a:pt x="48387" y="7302"/>
                </a:lnTo>
                <a:lnTo>
                  <a:pt x="44831" y="5118"/>
                </a:lnTo>
                <a:lnTo>
                  <a:pt x="40893" y="2463"/>
                </a:lnTo>
                <a:lnTo>
                  <a:pt x="35940" y="292"/>
                </a:lnTo>
                <a:lnTo>
                  <a:pt x="31114" y="292"/>
                </a:lnTo>
                <a:lnTo>
                  <a:pt x="2844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60676" y="4895088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4">
                <a:moveTo>
                  <a:pt x="24511" y="0"/>
                </a:moveTo>
                <a:lnTo>
                  <a:pt x="21971" y="0"/>
                </a:lnTo>
                <a:lnTo>
                  <a:pt x="18161" y="0"/>
                </a:lnTo>
                <a:lnTo>
                  <a:pt x="16382" y="444"/>
                </a:lnTo>
                <a:lnTo>
                  <a:pt x="7747" y="2247"/>
                </a:lnTo>
                <a:lnTo>
                  <a:pt x="1269" y="9385"/>
                </a:lnTo>
                <a:lnTo>
                  <a:pt x="888" y="18313"/>
                </a:lnTo>
                <a:lnTo>
                  <a:pt x="0" y="21018"/>
                </a:lnTo>
                <a:lnTo>
                  <a:pt x="888" y="25031"/>
                </a:lnTo>
                <a:lnTo>
                  <a:pt x="2540" y="28143"/>
                </a:lnTo>
                <a:lnTo>
                  <a:pt x="4318" y="32194"/>
                </a:lnTo>
                <a:lnTo>
                  <a:pt x="7366" y="35763"/>
                </a:lnTo>
                <a:lnTo>
                  <a:pt x="11175" y="37071"/>
                </a:lnTo>
                <a:lnTo>
                  <a:pt x="13335" y="38417"/>
                </a:lnTo>
                <a:lnTo>
                  <a:pt x="15493" y="38874"/>
                </a:lnTo>
                <a:lnTo>
                  <a:pt x="19050" y="39509"/>
                </a:lnTo>
                <a:lnTo>
                  <a:pt x="20955" y="39585"/>
                </a:lnTo>
                <a:lnTo>
                  <a:pt x="24637" y="39585"/>
                </a:lnTo>
                <a:lnTo>
                  <a:pt x="27940" y="38315"/>
                </a:lnTo>
                <a:lnTo>
                  <a:pt x="30987" y="36207"/>
                </a:lnTo>
                <a:lnTo>
                  <a:pt x="31496" y="36207"/>
                </a:lnTo>
                <a:lnTo>
                  <a:pt x="36575" y="31750"/>
                </a:lnTo>
                <a:lnTo>
                  <a:pt x="37846" y="28143"/>
                </a:lnTo>
                <a:lnTo>
                  <a:pt x="39243" y="25933"/>
                </a:lnTo>
                <a:lnTo>
                  <a:pt x="39624" y="23672"/>
                </a:lnTo>
                <a:lnTo>
                  <a:pt x="39624" y="17449"/>
                </a:lnTo>
                <a:lnTo>
                  <a:pt x="39243" y="16090"/>
                </a:lnTo>
                <a:lnTo>
                  <a:pt x="39243" y="14744"/>
                </a:lnTo>
                <a:lnTo>
                  <a:pt x="38735" y="14300"/>
                </a:lnTo>
                <a:lnTo>
                  <a:pt x="37465" y="9829"/>
                </a:lnTo>
                <a:lnTo>
                  <a:pt x="34925" y="6718"/>
                </a:lnTo>
                <a:lnTo>
                  <a:pt x="30987" y="3149"/>
                </a:lnTo>
                <a:lnTo>
                  <a:pt x="30606" y="2705"/>
                </a:lnTo>
                <a:lnTo>
                  <a:pt x="30099" y="2705"/>
                </a:lnTo>
                <a:lnTo>
                  <a:pt x="27178" y="901"/>
                </a:lnTo>
                <a:lnTo>
                  <a:pt x="2451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7556" y="4870703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4">
                <a:moveTo>
                  <a:pt x="20573" y="0"/>
                </a:moveTo>
                <a:lnTo>
                  <a:pt x="19583" y="0"/>
                </a:lnTo>
                <a:lnTo>
                  <a:pt x="12331" y="0"/>
                </a:lnTo>
                <a:lnTo>
                  <a:pt x="6299" y="4038"/>
                </a:lnTo>
                <a:lnTo>
                  <a:pt x="1371" y="11925"/>
                </a:lnTo>
                <a:lnTo>
                  <a:pt x="457" y="14503"/>
                </a:lnTo>
                <a:lnTo>
                  <a:pt x="0" y="17995"/>
                </a:lnTo>
                <a:lnTo>
                  <a:pt x="0" y="22313"/>
                </a:lnTo>
                <a:lnTo>
                  <a:pt x="18567" y="39624"/>
                </a:lnTo>
                <a:lnTo>
                  <a:pt x="26682" y="39624"/>
                </a:lnTo>
                <a:lnTo>
                  <a:pt x="31661" y="37439"/>
                </a:lnTo>
                <a:lnTo>
                  <a:pt x="38417" y="30975"/>
                </a:lnTo>
                <a:lnTo>
                  <a:pt x="41147" y="26644"/>
                </a:lnTo>
                <a:lnTo>
                  <a:pt x="41147" y="14071"/>
                </a:lnTo>
                <a:lnTo>
                  <a:pt x="39776" y="10172"/>
                </a:lnTo>
                <a:lnTo>
                  <a:pt x="36626" y="7162"/>
                </a:lnTo>
                <a:lnTo>
                  <a:pt x="33439" y="3276"/>
                </a:lnTo>
                <a:lnTo>
                  <a:pt x="28473" y="660"/>
                </a:lnTo>
                <a:lnTo>
                  <a:pt x="22618" y="215"/>
                </a:lnTo>
                <a:lnTo>
                  <a:pt x="2057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8" y="4989614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40" h="40004">
                <a:moveTo>
                  <a:pt x="23182" y="38"/>
                </a:moveTo>
                <a:lnTo>
                  <a:pt x="0" y="17805"/>
                </a:lnTo>
                <a:lnTo>
                  <a:pt x="896" y="25619"/>
                </a:lnTo>
                <a:lnTo>
                  <a:pt x="4583" y="32345"/>
                </a:lnTo>
                <a:lnTo>
                  <a:pt x="10570" y="37210"/>
                </a:lnTo>
                <a:lnTo>
                  <a:pt x="18369" y="39439"/>
                </a:lnTo>
                <a:lnTo>
                  <a:pt x="19876" y="39585"/>
                </a:lnTo>
                <a:lnTo>
                  <a:pt x="20610" y="39585"/>
                </a:lnTo>
                <a:lnTo>
                  <a:pt x="27721" y="38207"/>
                </a:lnTo>
                <a:lnTo>
                  <a:pt x="33712" y="34419"/>
                </a:lnTo>
                <a:lnTo>
                  <a:pt x="38057" y="28744"/>
                </a:lnTo>
                <a:lnTo>
                  <a:pt x="40229" y="21704"/>
                </a:lnTo>
                <a:lnTo>
                  <a:pt x="40229" y="17373"/>
                </a:lnTo>
                <a:lnTo>
                  <a:pt x="39348" y="15633"/>
                </a:lnTo>
                <a:lnTo>
                  <a:pt x="38465" y="11303"/>
                </a:lnTo>
                <a:lnTo>
                  <a:pt x="24026" y="469"/>
                </a:lnTo>
                <a:lnTo>
                  <a:pt x="23586" y="469"/>
                </a:lnTo>
                <a:lnTo>
                  <a:pt x="23182" y="38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10411" y="4550702"/>
            <a:ext cx="41910" cy="41275"/>
          </a:xfrm>
          <a:custGeom>
            <a:avLst/>
            <a:gdLst/>
            <a:ahLst/>
            <a:cxnLst/>
            <a:rect l="l" t="t" r="r" b="b"/>
            <a:pathLst>
              <a:path w="41909" h="41275">
                <a:moveTo>
                  <a:pt x="21221" y="0"/>
                </a:moveTo>
                <a:lnTo>
                  <a:pt x="0" y="24625"/>
                </a:lnTo>
                <a:lnTo>
                  <a:pt x="1803" y="29616"/>
                </a:lnTo>
                <a:lnTo>
                  <a:pt x="5841" y="34163"/>
                </a:lnTo>
                <a:lnTo>
                  <a:pt x="8102" y="36868"/>
                </a:lnTo>
                <a:lnTo>
                  <a:pt x="11684" y="39166"/>
                </a:lnTo>
                <a:lnTo>
                  <a:pt x="16167" y="40500"/>
                </a:lnTo>
                <a:lnTo>
                  <a:pt x="17081" y="40500"/>
                </a:lnTo>
                <a:lnTo>
                  <a:pt x="17983" y="40957"/>
                </a:lnTo>
                <a:lnTo>
                  <a:pt x="19303" y="40957"/>
                </a:lnTo>
                <a:lnTo>
                  <a:pt x="21564" y="41071"/>
                </a:lnTo>
                <a:lnTo>
                  <a:pt x="25069" y="41071"/>
                </a:lnTo>
                <a:lnTo>
                  <a:pt x="41770" y="22783"/>
                </a:lnTo>
                <a:lnTo>
                  <a:pt x="40779" y="14628"/>
                </a:lnTo>
                <a:lnTo>
                  <a:pt x="36880" y="7667"/>
                </a:lnTo>
                <a:lnTo>
                  <a:pt x="30715" y="2588"/>
                </a:lnTo>
                <a:lnTo>
                  <a:pt x="22923" y="76"/>
                </a:lnTo>
                <a:lnTo>
                  <a:pt x="2122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57828" y="5122199"/>
            <a:ext cx="55244" cy="20320"/>
          </a:xfrm>
          <a:custGeom>
            <a:avLst/>
            <a:gdLst/>
            <a:ahLst/>
            <a:cxnLst/>
            <a:rect l="l" t="t" r="r" b="b"/>
            <a:pathLst>
              <a:path w="55245" h="20320">
                <a:moveTo>
                  <a:pt x="29463" y="36"/>
                </a:moveTo>
                <a:lnTo>
                  <a:pt x="27559" y="0"/>
                </a:lnTo>
                <a:lnTo>
                  <a:pt x="25654" y="0"/>
                </a:lnTo>
                <a:lnTo>
                  <a:pt x="23749" y="182"/>
                </a:lnTo>
                <a:lnTo>
                  <a:pt x="22351" y="182"/>
                </a:lnTo>
                <a:lnTo>
                  <a:pt x="17907" y="1060"/>
                </a:lnTo>
                <a:lnTo>
                  <a:pt x="14224" y="2376"/>
                </a:lnTo>
                <a:lnTo>
                  <a:pt x="10668" y="5410"/>
                </a:lnTo>
                <a:lnTo>
                  <a:pt x="8889" y="6287"/>
                </a:lnTo>
                <a:lnTo>
                  <a:pt x="5334" y="9760"/>
                </a:lnTo>
                <a:lnTo>
                  <a:pt x="3175" y="12794"/>
                </a:lnTo>
                <a:lnTo>
                  <a:pt x="1397" y="16742"/>
                </a:lnTo>
                <a:lnTo>
                  <a:pt x="888" y="17582"/>
                </a:lnTo>
                <a:lnTo>
                  <a:pt x="888" y="18898"/>
                </a:lnTo>
                <a:lnTo>
                  <a:pt x="0" y="19776"/>
                </a:lnTo>
                <a:lnTo>
                  <a:pt x="54863" y="19776"/>
                </a:lnTo>
                <a:lnTo>
                  <a:pt x="51159" y="12674"/>
                </a:lnTo>
                <a:lnTo>
                  <a:pt x="45608" y="6717"/>
                </a:lnTo>
                <a:lnTo>
                  <a:pt x="38558" y="2391"/>
                </a:lnTo>
                <a:lnTo>
                  <a:pt x="30352" y="182"/>
                </a:lnTo>
                <a:lnTo>
                  <a:pt x="29463" y="36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84447" y="4102608"/>
            <a:ext cx="57785" cy="58419"/>
          </a:xfrm>
          <a:custGeom>
            <a:avLst/>
            <a:gdLst/>
            <a:ahLst/>
            <a:cxnLst/>
            <a:rect l="l" t="t" r="r" b="b"/>
            <a:pathLst>
              <a:path w="57785" h="58420">
                <a:moveTo>
                  <a:pt x="29210" y="0"/>
                </a:moveTo>
                <a:lnTo>
                  <a:pt x="507" y="26301"/>
                </a:lnTo>
                <a:lnTo>
                  <a:pt x="0" y="30810"/>
                </a:lnTo>
                <a:lnTo>
                  <a:pt x="507" y="35318"/>
                </a:lnTo>
                <a:lnTo>
                  <a:pt x="2286" y="39382"/>
                </a:lnTo>
                <a:lnTo>
                  <a:pt x="4444" y="42976"/>
                </a:lnTo>
                <a:lnTo>
                  <a:pt x="6730" y="47066"/>
                </a:lnTo>
                <a:lnTo>
                  <a:pt x="10287" y="49758"/>
                </a:lnTo>
                <a:lnTo>
                  <a:pt x="11684" y="51587"/>
                </a:lnTo>
                <a:lnTo>
                  <a:pt x="13842" y="53365"/>
                </a:lnTo>
                <a:lnTo>
                  <a:pt x="22732" y="57873"/>
                </a:lnTo>
                <a:lnTo>
                  <a:pt x="33527" y="57873"/>
                </a:lnTo>
                <a:lnTo>
                  <a:pt x="37973" y="57416"/>
                </a:lnTo>
                <a:lnTo>
                  <a:pt x="42037" y="55638"/>
                </a:lnTo>
                <a:lnTo>
                  <a:pt x="45085" y="53365"/>
                </a:lnTo>
                <a:lnTo>
                  <a:pt x="51815" y="48856"/>
                </a:lnTo>
                <a:lnTo>
                  <a:pt x="57150" y="40741"/>
                </a:lnTo>
                <a:lnTo>
                  <a:pt x="57657" y="31724"/>
                </a:lnTo>
                <a:lnTo>
                  <a:pt x="56681" y="20306"/>
                </a:lnTo>
                <a:lnTo>
                  <a:pt x="51562" y="10499"/>
                </a:lnTo>
                <a:lnTo>
                  <a:pt x="43013" y="3403"/>
                </a:lnTo>
                <a:lnTo>
                  <a:pt x="31750" y="114"/>
                </a:lnTo>
                <a:lnTo>
                  <a:pt x="2921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4606" y="4986528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2420" y="0"/>
                </a:moveTo>
                <a:lnTo>
                  <a:pt x="12052" y="0"/>
                </a:lnTo>
                <a:lnTo>
                  <a:pt x="9690" y="0"/>
                </a:lnTo>
                <a:lnTo>
                  <a:pt x="7150" y="1181"/>
                </a:lnTo>
                <a:lnTo>
                  <a:pt x="5270" y="1955"/>
                </a:lnTo>
                <a:lnTo>
                  <a:pt x="2616" y="3365"/>
                </a:lnTo>
                <a:lnTo>
                  <a:pt x="444" y="6629"/>
                </a:lnTo>
                <a:lnTo>
                  <a:pt x="0" y="10858"/>
                </a:lnTo>
                <a:lnTo>
                  <a:pt x="0" y="13169"/>
                </a:lnTo>
                <a:lnTo>
                  <a:pt x="444" y="14109"/>
                </a:lnTo>
                <a:lnTo>
                  <a:pt x="850" y="15989"/>
                </a:lnTo>
                <a:lnTo>
                  <a:pt x="2171" y="18783"/>
                </a:lnTo>
                <a:lnTo>
                  <a:pt x="3505" y="22034"/>
                </a:lnTo>
                <a:lnTo>
                  <a:pt x="7010" y="24384"/>
                </a:lnTo>
                <a:lnTo>
                  <a:pt x="14046" y="24384"/>
                </a:lnTo>
                <a:lnTo>
                  <a:pt x="17106" y="23444"/>
                </a:lnTo>
                <a:lnTo>
                  <a:pt x="19723" y="22034"/>
                </a:lnTo>
                <a:lnTo>
                  <a:pt x="20612" y="19723"/>
                </a:lnTo>
                <a:lnTo>
                  <a:pt x="21932" y="17830"/>
                </a:lnTo>
                <a:lnTo>
                  <a:pt x="22821" y="15989"/>
                </a:lnTo>
                <a:lnTo>
                  <a:pt x="22821" y="10388"/>
                </a:lnTo>
                <a:lnTo>
                  <a:pt x="22377" y="8509"/>
                </a:lnTo>
                <a:lnTo>
                  <a:pt x="21488" y="4318"/>
                </a:lnTo>
                <a:lnTo>
                  <a:pt x="17995" y="1485"/>
                </a:lnTo>
                <a:lnTo>
                  <a:pt x="14046" y="1054"/>
                </a:lnTo>
                <a:lnTo>
                  <a:pt x="13157" y="1054"/>
                </a:lnTo>
                <a:lnTo>
                  <a:pt x="13157" y="114"/>
                </a:lnTo>
                <a:lnTo>
                  <a:pt x="1242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82723" y="5042955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2192" y="0"/>
                </a:moveTo>
                <a:lnTo>
                  <a:pt x="11556" y="0"/>
                </a:lnTo>
                <a:lnTo>
                  <a:pt x="6223" y="0"/>
                </a:lnTo>
                <a:lnTo>
                  <a:pt x="2031" y="3991"/>
                </a:lnTo>
                <a:lnTo>
                  <a:pt x="507" y="9902"/>
                </a:lnTo>
                <a:lnTo>
                  <a:pt x="507" y="10840"/>
                </a:lnTo>
                <a:lnTo>
                  <a:pt x="0" y="17807"/>
                </a:lnTo>
                <a:lnTo>
                  <a:pt x="4444" y="23874"/>
                </a:lnTo>
                <a:lnTo>
                  <a:pt x="11049" y="24344"/>
                </a:lnTo>
                <a:lnTo>
                  <a:pt x="15112" y="24344"/>
                </a:lnTo>
                <a:lnTo>
                  <a:pt x="19557" y="23404"/>
                </a:lnTo>
                <a:lnTo>
                  <a:pt x="23494" y="19217"/>
                </a:lnTo>
                <a:lnTo>
                  <a:pt x="23875" y="13150"/>
                </a:lnTo>
                <a:lnTo>
                  <a:pt x="24383" y="6183"/>
                </a:lnTo>
                <a:lnTo>
                  <a:pt x="19938" y="586"/>
                </a:lnTo>
                <a:lnTo>
                  <a:pt x="13334" y="116"/>
                </a:lnTo>
                <a:lnTo>
                  <a:pt x="1219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78396" y="1523"/>
            <a:ext cx="394970" cy="119380"/>
          </a:xfrm>
          <a:custGeom>
            <a:avLst/>
            <a:gdLst/>
            <a:ahLst/>
            <a:cxnLst/>
            <a:rect l="l" t="t" r="r" b="b"/>
            <a:pathLst>
              <a:path w="394970" h="119380">
                <a:moveTo>
                  <a:pt x="342900" y="0"/>
                </a:moveTo>
                <a:lnTo>
                  <a:pt x="335153" y="0"/>
                </a:lnTo>
                <a:lnTo>
                  <a:pt x="0" y="101854"/>
                </a:lnTo>
                <a:lnTo>
                  <a:pt x="3683" y="106426"/>
                </a:lnTo>
                <a:lnTo>
                  <a:pt x="5715" y="112649"/>
                </a:lnTo>
                <a:lnTo>
                  <a:pt x="5715" y="118872"/>
                </a:lnTo>
                <a:lnTo>
                  <a:pt x="341376" y="16510"/>
                </a:lnTo>
                <a:lnTo>
                  <a:pt x="342900" y="0"/>
                </a:lnTo>
                <a:close/>
              </a:path>
              <a:path w="394970" h="119380">
                <a:moveTo>
                  <a:pt x="394716" y="0"/>
                </a:moveTo>
                <a:lnTo>
                  <a:pt x="360680" y="0"/>
                </a:lnTo>
                <a:lnTo>
                  <a:pt x="359664" y="10668"/>
                </a:lnTo>
                <a:lnTo>
                  <a:pt x="394716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892540" y="0"/>
            <a:ext cx="251459" cy="164591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8031480" y="185927"/>
            <a:ext cx="812800" cy="822960"/>
          </a:xfrm>
          <a:custGeom>
            <a:avLst/>
            <a:gdLst/>
            <a:ahLst/>
            <a:cxnLst/>
            <a:rect l="l" t="t" r="r" b="b"/>
            <a:pathLst>
              <a:path w="812800" h="822960">
                <a:moveTo>
                  <a:pt x="356616" y="806958"/>
                </a:moveTo>
                <a:lnTo>
                  <a:pt x="8255" y="672084"/>
                </a:lnTo>
                <a:lnTo>
                  <a:pt x="7239" y="678307"/>
                </a:lnTo>
                <a:lnTo>
                  <a:pt x="4699" y="683387"/>
                </a:lnTo>
                <a:lnTo>
                  <a:pt x="0" y="688086"/>
                </a:lnTo>
                <a:lnTo>
                  <a:pt x="347853" y="822960"/>
                </a:lnTo>
                <a:lnTo>
                  <a:pt x="347853" y="821817"/>
                </a:lnTo>
                <a:lnTo>
                  <a:pt x="347218" y="821309"/>
                </a:lnTo>
                <a:lnTo>
                  <a:pt x="347853" y="813689"/>
                </a:lnTo>
                <a:lnTo>
                  <a:pt x="351917" y="808990"/>
                </a:lnTo>
                <a:lnTo>
                  <a:pt x="356616" y="806958"/>
                </a:lnTo>
                <a:close/>
              </a:path>
              <a:path w="812800" h="822960">
                <a:moveTo>
                  <a:pt x="812292" y="7747"/>
                </a:moveTo>
                <a:lnTo>
                  <a:pt x="806577" y="6223"/>
                </a:lnTo>
                <a:lnTo>
                  <a:pt x="800862" y="3683"/>
                </a:lnTo>
                <a:lnTo>
                  <a:pt x="796163" y="0"/>
                </a:lnTo>
                <a:lnTo>
                  <a:pt x="355092" y="806069"/>
                </a:lnTo>
                <a:lnTo>
                  <a:pt x="356616" y="805561"/>
                </a:lnTo>
                <a:lnTo>
                  <a:pt x="359283" y="805053"/>
                </a:lnTo>
                <a:lnTo>
                  <a:pt x="366014" y="805053"/>
                </a:lnTo>
                <a:lnTo>
                  <a:pt x="369570" y="807593"/>
                </a:lnTo>
                <a:lnTo>
                  <a:pt x="372237" y="810768"/>
                </a:lnTo>
                <a:lnTo>
                  <a:pt x="812292" y="7747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769095" y="1523"/>
            <a:ext cx="73151" cy="118872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8229600" y="1523"/>
            <a:ext cx="287020" cy="128270"/>
          </a:xfrm>
          <a:custGeom>
            <a:avLst/>
            <a:gdLst/>
            <a:ahLst/>
            <a:cxnLst/>
            <a:rect l="l" t="t" r="r" b="b"/>
            <a:pathLst>
              <a:path w="287020" h="128270">
                <a:moveTo>
                  <a:pt x="286511" y="0"/>
                </a:moveTo>
                <a:lnTo>
                  <a:pt x="244094" y="0"/>
                </a:lnTo>
                <a:lnTo>
                  <a:pt x="0" y="111887"/>
                </a:lnTo>
                <a:lnTo>
                  <a:pt x="4191" y="116586"/>
                </a:lnTo>
                <a:lnTo>
                  <a:pt x="6730" y="121792"/>
                </a:lnTo>
                <a:lnTo>
                  <a:pt x="8254" y="128015"/>
                </a:lnTo>
                <a:lnTo>
                  <a:pt x="286511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29144" y="1523"/>
            <a:ext cx="612775" cy="829310"/>
          </a:xfrm>
          <a:custGeom>
            <a:avLst/>
            <a:gdLst/>
            <a:ahLst/>
            <a:cxnLst/>
            <a:rect l="l" t="t" r="r" b="b"/>
            <a:pathLst>
              <a:path w="612775" h="829310">
                <a:moveTo>
                  <a:pt x="534924" y="160782"/>
                </a:moveTo>
                <a:lnTo>
                  <a:pt x="531749" y="156210"/>
                </a:lnTo>
                <a:lnTo>
                  <a:pt x="529209" y="150495"/>
                </a:lnTo>
                <a:lnTo>
                  <a:pt x="528193" y="144780"/>
                </a:lnTo>
                <a:lnTo>
                  <a:pt x="1016" y="391287"/>
                </a:lnTo>
                <a:lnTo>
                  <a:pt x="1016" y="393954"/>
                </a:lnTo>
                <a:lnTo>
                  <a:pt x="0" y="395478"/>
                </a:lnTo>
                <a:lnTo>
                  <a:pt x="4191" y="398526"/>
                </a:lnTo>
                <a:lnTo>
                  <a:pt x="6731" y="403225"/>
                </a:lnTo>
                <a:lnTo>
                  <a:pt x="6731" y="408432"/>
                </a:lnTo>
                <a:lnTo>
                  <a:pt x="534924" y="160782"/>
                </a:lnTo>
                <a:close/>
              </a:path>
              <a:path w="612775" h="829310">
                <a:moveTo>
                  <a:pt x="568452" y="178943"/>
                </a:moveTo>
                <a:lnTo>
                  <a:pt x="561213" y="178943"/>
                </a:lnTo>
                <a:lnTo>
                  <a:pt x="556514" y="177927"/>
                </a:lnTo>
                <a:lnTo>
                  <a:pt x="551307" y="175260"/>
                </a:lnTo>
                <a:lnTo>
                  <a:pt x="382524" y="823849"/>
                </a:lnTo>
                <a:lnTo>
                  <a:pt x="388747" y="823849"/>
                </a:lnTo>
                <a:lnTo>
                  <a:pt x="394462" y="825881"/>
                </a:lnTo>
                <a:lnTo>
                  <a:pt x="399161" y="829056"/>
                </a:lnTo>
                <a:lnTo>
                  <a:pt x="568452" y="178943"/>
                </a:lnTo>
                <a:close/>
              </a:path>
              <a:path w="612775" h="829310">
                <a:moveTo>
                  <a:pt x="612648" y="0"/>
                </a:moveTo>
                <a:lnTo>
                  <a:pt x="594614" y="0"/>
                </a:lnTo>
                <a:lnTo>
                  <a:pt x="571500" y="97409"/>
                </a:lnTo>
                <a:lnTo>
                  <a:pt x="578231" y="97409"/>
                </a:lnTo>
                <a:lnTo>
                  <a:pt x="583819" y="99441"/>
                </a:lnTo>
                <a:lnTo>
                  <a:pt x="589026" y="102108"/>
                </a:lnTo>
                <a:lnTo>
                  <a:pt x="61264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7758683" y="745236"/>
            <a:ext cx="257810" cy="445134"/>
            <a:chOff x="7758683" y="745236"/>
            <a:chExt cx="257810" cy="445134"/>
          </a:xfrm>
        </p:grpSpPr>
        <p:sp>
          <p:nvSpPr>
            <p:cNvPr id="49" name="object 49"/>
            <p:cNvSpPr/>
            <p:nvPr/>
          </p:nvSpPr>
          <p:spPr>
            <a:xfrm>
              <a:off x="7917179" y="877823"/>
              <a:ext cx="99060" cy="312420"/>
            </a:xfrm>
            <a:custGeom>
              <a:avLst/>
              <a:gdLst/>
              <a:ahLst/>
              <a:cxnLst/>
              <a:rect l="l" t="t" r="r" b="b"/>
              <a:pathLst>
                <a:path w="99059" h="312419">
                  <a:moveTo>
                    <a:pt x="80772" y="0"/>
                  </a:moveTo>
                  <a:lnTo>
                    <a:pt x="0" y="308737"/>
                  </a:lnTo>
                  <a:lnTo>
                    <a:pt x="8381" y="308737"/>
                  </a:lnTo>
                  <a:lnTo>
                    <a:pt x="13589" y="310261"/>
                  </a:lnTo>
                  <a:lnTo>
                    <a:pt x="18288" y="312420"/>
                  </a:lnTo>
                  <a:lnTo>
                    <a:pt x="99060" y="3175"/>
                  </a:lnTo>
                  <a:lnTo>
                    <a:pt x="97536" y="3175"/>
                  </a:lnTo>
                  <a:lnTo>
                    <a:pt x="95885" y="3683"/>
                  </a:lnTo>
                  <a:lnTo>
                    <a:pt x="89153" y="3175"/>
                  </a:lnTo>
                  <a:lnTo>
                    <a:pt x="84963" y="2031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58683" y="745236"/>
              <a:ext cx="230124" cy="109727"/>
            </a:xfrm>
            <a:prstGeom prst="rect">
              <a:avLst/>
            </a:prstGeom>
          </p:spPr>
        </p:pic>
      </p:grpSp>
      <p:sp>
        <p:nvSpPr>
          <p:cNvPr id="51" name="object 51"/>
          <p:cNvSpPr/>
          <p:nvPr/>
        </p:nvSpPr>
        <p:spPr>
          <a:xfrm>
            <a:off x="7341107" y="409955"/>
            <a:ext cx="271780" cy="116205"/>
          </a:xfrm>
          <a:custGeom>
            <a:avLst/>
            <a:gdLst/>
            <a:ahLst/>
            <a:cxnLst/>
            <a:rect l="l" t="t" r="r" b="b"/>
            <a:pathLst>
              <a:path w="271779" h="116204">
                <a:moveTo>
                  <a:pt x="261366" y="0"/>
                </a:moveTo>
                <a:lnTo>
                  <a:pt x="0" y="98806"/>
                </a:lnTo>
                <a:lnTo>
                  <a:pt x="2667" y="104013"/>
                </a:lnTo>
                <a:lnTo>
                  <a:pt x="4699" y="109601"/>
                </a:lnTo>
                <a:lnTo>
                  <a:pt x="5715" y="115824"/>
                </a:lnTo>
                <a:lnTo>
                  <a:pt x="271272" y="15494"/>
                </a:lnTo>
                <a:lnTo>
                  <a:pt x="265557" y="12827"/>
                </a:lnTo>
                <a:lnTo>
                  <a:pt x="261366" y="6731"/>
                </a:lnTo>
                <a:lnTo>
                  <a:pt x="261366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55992" y="1523"/>
            <a:ext cx="355600" cy="1195070"/>
          </a:xfrm>
          <a:custGeom>
            <a:avLst/>
            <a:gdLst/>
            <a:ahLst/>
            <a:cxnLst/>
            <a:rect l="l" t="t" r="r" b="b"/>
            <a:pathLst>
              <a:path w="355600" h="1195070">
                <a:moveTo>
                  <a:pt x="74676" y="391541"/>
                </a:moveTo>
                <a:lnTo>
                  <a:pt x="18161" y="0"/>
                </a:lnTo>
                <a:lnTo>
                  <a:pt x="0" y="0"/>
                </a:lnTo>
                <a:lnTo>
                  <a:pt x="57023" y="393573"/>
                </a:lnTo>
                <a:lnTo>
                  <a:pt x="59055" y="392684"/>
                </a:lnTo>
                <a:lnTo>
                  <a:pt x="61722" y="392049"/>
                </a:lnTo>
                <a:lnTo>
                  <a:pt x="67437" y="392049"/>
                </a:lnTo>
                <a:lnTo>
                  <a:pt x="71501" y="393573"/>
                </a:lnTo>
                <a:lnTo>
                  <a:pt x="74168" y="396240"/>
                </a:lnTo>
                <a:lnTo>
                  <a:pt x="74676" y="394716"/>
                </a:lnTo>
                <a:lnTo>
                  <a:pt x="74676" y="391541"/>
                </a:lnTo>
                <a:close/>
              </a:path>
              <a:path w="355600" h="1195070">
                <a:moveTo>
                  <a:pt x="181356" y="717169"/>
                </a:moveTo>
                <a:lnTo>
                  <a:pt x="77089" y="416052"/>
                </a:lnTo>
                <a:lnTo>
                  <a:pt x="74422" y="422275"/>
                </a:lnTo>
                <a:lnTo>
                  <a:pt x="68707" y="425323"/>
                </a:lnTo>
                <a:lnTo>
                  <a:pt x="60960" y="425323"/>
                </a:lnTo>
                <a:lnTo>
                  <a:pt x="164211" y="720852"/>
                </a:lnTo>
                <a:lnTo>
                  <a:pt x="167894" y="718566"/>
                </a:lnTo>
                <a:lnTo>
                  <a:pt x="172974" y="717042"/>
                </a:lnTo>
                <a:lnTo>
                  <a:pt x="180340" y="717169"/>
                </a:lnTo>
                <a:lnTo>
                  <a:pt x="181102" y="716915"/>
                </a:lnTo>
                <a:lnTo>
                  <a:pt x="181356" y="717169"/>
                </a:lnTo>
                <a:close/>
              </a:path>
              <a:path w="355600" h="1195070">
                <a:moveTo>
                  <a:pt x="355092" y="1187450"/>
                </a:moveTo>
                <a:lnTo>
                  <a:pt x="199009" y="765048"/>
                </a:lnTo>
                <a:lnTo>
                  <a:pt x="194310" y="768731"/>
                </a:lnTo>
                <a:lnTo>
                  <a:pt x="189103" y="772414"/>
                </a:lnTo>
                <a:lnTo>
                  <a:pt x="182880" y="772922"/>
                </a:lnTo>
                <a:lnTo>
                  <a:pt x="338963" y="1194816"/>
                </a:lnTo>
                <a:lnTo>
                  <a:pt x="343662" y="1191133"/>
                </a:lnTo>
                <a:lnTo>
                  <a:pt x="349377" y="1188593"/>
                </a:lnTo>
                <a:lnTo>
                  <a:pt x="355092" y="118745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4989576" y="1523"/>
            <a:ext cx="2360930" cy="704215"/>
            <a:chOff x="4989576" y="1523"/>
            <a:chExt cx="2360930" cy="704215"/>
          </a:xfrm>
        </p:grpSpPr>
        <p:sp>
          <p:nvSpPr>
            <p:cNvPr id="54" name="object 54"/>
            <p:cNvSpPr/>
            <p:nvPr/>
          </p:nvSpPr>
          <p:spPr>
            <a:xfrm>
              <a:off x="6964680" y="1523"/>
              <a:ext cx="375285" cy="483234"/>
            </a:xfrm>
            <a:custGeom>
              <a:avLst/>
              <a:gdLst/>
              <a:ahLst/>
              <a:cxnLst/>
              <a:rect l="l" t="t" r="r" b="b"/>
              <a:pathLst>
                <a:path w="375284" h="483234">
                  <a:moveTo>
                    <a:pt x="266700" y="472694"/>
                  </a:moveTo>
                  <a:lnTo>
                    <a:pt x="14478" y="137160"/>
                  </a:lnTo>
                  <a:lnTo>
                    <a:pt x="10287" y="142367"/>
                  </a:lnTo>
                  <a:lnTo>
                    <a:pt x="6223" y="145415"/>
                  </a:lnTo>
                  <a:lnTo>
                    <a:pt x="0" y="147574"/>
                  </a:lnTo>
                  <a:lnTo>
                    <a:pt x="252222" y="483108"/>
                  </a:lnTo>
                  <a:lnTo>
                    <a:pt x="256921" y="478917"/>
                  </a:lnTo>
                  <a:lnTo>
                    <a:pt x="266700" y="472694"/>
                  </a:lnTo>
                  <a:close/>
                </a:path>
                <a:path w="375284" h="483234">
                  <a:moveTo>
                    <a:pt x="374904" y="0"/>
                  </a:moveTo>
                  <a:lnTo>
                    <a:pt x="356489" y="0"/>
                  </a:lnTo>
                  <a:lnTo>
                    <a:pt x="354965" y="16510"/>
                  </a:lnTo>
                  <a:lnTo>
                    <a:pt x="307848" y="462280"/>
                  </a:lnTo>
                  <a:lnTo>
                    <a:pt x="314198" y="462280"/>
                  </a:lnTo>
                  <a:lnTo>
                    <a:pt x="319913" y="463296"/>
                  </a:lnTo>
                  <a:lnTo>
                    <a:pt x="325120" y="464820"/>
                  </a:lnTo>
                  <a:lnTo>
                    <a:pt x="374904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54952" y="1523"/>
              <a:ext cx="91440" cy="105155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358128" y="112776"/>
              <a:ext cx="571500" cy="140335"/>
            </a:xfrm>
            <a:custGeom>
              <a:avLst/>
              <a:gdLst/>
              <a:ahLst/>
              <a:cxnLst/>
              <a:rect l="l" t="t" r="r" b="b"/>
              <a:pathLst>
                <a:path w="571500" h="140335">
                  <a:moveTo>
                    <a:pt x="571500" y="0"/>
                  </a:moveTo>
                  <a:lnTo>
                    <a:pt x="568325" y="0"/>
                  </a:lnTo>
                  <a:lnTo>
                    <a:pt x="34162" y="114426"/>
                  </a:lnTo>
                  <a:lnTo>
                    <a:pt x="0" y="140208"/>
                  </a:lnTo>
                  <a:lnTo>
                    <a:pt x="569976" y="17018"/>
                  </a:lnTo>
                  <a:lnTo>
                    <a:pt x="568832" y="11811"/>
                  </a:lnTo>
                  <a:lnTo>
                    <a:pt x="569468" y="8762"/>
                  </a:lnTo>
                  <a:lnTo>
                    <a:pt x="569468" y="5714"/>
                  </a:lnTo>
                  <a:lnTo>
                    <a:pt x="569976" y="2539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79236" y="1523"/>
              <a:ext cx="274319" cy="24383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989576" y="1523"/>
              <a:ext cx="1702435" cy="704215"/>
            </a:xfrm>
            <a:custGeom>
              <a:avLst/>
              <a:gdLst/>
              <a:ahLst/>
              <a:cxnLst/>
              <a:rect l="l" t="t" r="r" b="b"/>
              <a:pathLst>
                <a:path w="1702434" h="704215">
                  <a:moveTo>
                    <a:pt x="88392" y="219329"/>
                  </a:moveTo>
                  <a:lnTo>
                    <a:pt x="18542" y="0"/>
                  </a:lnTo>
                  <a:lnTo>
                    <a:pt x="0" y="0"/>
                  </a:lnTo>
                  <a:lnTo>
                    <a:pt x="71501" y="225552"/>
                  </a:lnTo>
                  <a:lnTo>
                    <a:pt x="81661" y="219837"/>
                  </a:lnTo>
                  <a:lnTo>
                    <a:pt x="88392" y="219329"/>
                  </a:lnTo>
                  <a:close/>
                </a:path>
                <a:path w="1702434" h="704215">
                  <a:moveTo>
                    <a:pt x="284988" y="0"/>
                  </a:moveTo>
                  <a:lnTo>
                    <a:pt x="263271" y="0"/>
                  </a:lnTo>
                  <a:lnTo>
                    <a:pt x="109728" y="220345"/>
                  </a:lnTo>
                  <a:lnTo>
                    <a:pt x="115443" y="222377"/>
                  </a:lnTo>
                  <a:lnTo>
                    <a:pt x="120523" y="225425"/>
                  </a:lnTo>
                  <a:lnTo>
                    <a:pt x="124714" y="230124"/>
                  </a:lnTo>
                  <a:lnTo>
                    <a:pt x="284988" y="0"/>
                  </a:lnTo>
                  <a:close/>
                </a:path>
                <a:path w="1702434" h="704215">
                  <a:moveTo>
                    <a:pt x="435864" y="119253"/>
                  </a:moveTo>
                  <a:lnTo>
                    <a:pt x="403225" y="0"/>
                  </a:lnTo>
                  <a:lnTo>
                    <a:pt x="384048" y="0"/>
                  </a:lnTo>
                  <a:lnTo>
                    <a:pt x="418719" y="121920"/>
                  </a:lnTo>
                  <a:lnTo>
                    <a:pt x="422402" y="119888"/>
                  </a:lnTo>
                  <a:lnTo>
                    <a:pt x="427609" y="118745"/>
                  </a:lnTo>
                  <a:lnTo>
                    <a:pt x="434848" y="118745"/>
                  </a:lnTo>
                  <a:lnTo>
                    <a:pt x="435864" y="119253"/>
                  </a:lnTo>
                  <a:close/>
                </a:path>
                <a:path w="1702434" h="704215">
                  <a:moveTo>
                    <a:pt x="681228" y="0"/>
                  </a:moveTo>
                  <a:lnTo>
                    <a:pt x="648716" y="0"/>
                  </a:lnTo>
                  <a:lnTo>
                    <a:pt x="451104" y="126238"/>
                  </a:lnTo>
                  <a:lnTo>
                    <a:pt x="455803" y="129794"/>
                  </a:lnTo>
                  <a:lnTo>
                    <a:pt x="458851" y="135509"/>
                  </a:lnTo>
                  <a:lnTo>
                    <a:pt x="460375" y="141732"/>
                  </a:lnTo>
                  <a:lnTo>
                    <a:pt x="642493" y="24384"/>
                  </a:lnTo>
                  <a:lnTo>
                    <a:pt x="641477" y="20193"/>
                  </a:lnTo>
                  <a:lnTo>
                    <a:pt x="641477" y="8890"/>
                  </a:lnTo>
                  <a:lnTo>
                    <a:pt x="648208" y="2032"/>
                  </a:lnTo>
                  <a:lnTo>
                    <a:pt x="663194" y="2032"/>
                  </a:lnTo>
                  <a:lnTo>
                    <a:pt x="667258" y="4699"/>
                  </a:lnTo>
                  <a:lnTo>
                    <a:pt x="669798" y="7747"/>
                  </a:lnTo>
                  <a:lnTo>
                    <a:pt x="681228" y="0"/>
                  </a:lnTo>
                  <a:close/>
                </a:path>
                <a:path w="1702434" h="704215">
                  <a:moveTo>
                    <a:pt x="723900" y="689483"/>
                  </a:moveTo>
                  <a:lnTo>
                    <a:pt x="129794" y="275844"/>
                  </a:lnTo>
                  <a:lnTo>
                    <a:pt x="127127" y="281051"/>
                  </a:lnTo>
                  <a:lnTo>
                    <a:pt x="123571" y="286258"/>
                  </a:lnTo>
                  <a:lnTo>
                    <a:pt x="118872" y="289306"/>
                  </a:lnTo>
                  <a:lnTo>
                    <a:pt x="714121" y="704088"/>
                  </a:lnTo>
                  <a:lnTo>
                    <a:pt x="716153" y="698881"/>
                  </a:lnTo>
                  <a:lnTo>
                    <a:pt x="719201" y="693674"/>
                  </a:lnTo>
                  <a:lnTo>
                    <a:pt x="723900" y="689483"/>
                  </a:lnTo>
                  <a:close/>
                </a:path>
                <a:path w="1702434" h="704215">
                  <a:moveTo>
                    <a:pt x="1171956" y="0"/>
                  </a:moveTo>
                  <a:lnTo>
                    <a:pt x="1151255" y="0"/>
                  </a:lnTo>
                  <a:lnTo>
                    <a:pt x="1138301" y="21209"/>
                  </a:lnTo>
                  <a:lnTo>
                    <a:pt x="745236" y="684149"/>
                  </a:lnTo>
                  <a:lnTo>
                    <a:pt x="751459" y="685165"/>
                  </a:lnTo>
                  <a:lnTo>
                    <a:pt x="756666" y="687705"/>
                  </a:lnTo>
                  <a:lnTo>
                    <a:pt x="761365" y="691896"/>
                  </a:lnTo>
                  <a:lnTo>
                    <a:pt x="770128" y="677418"/>
                  </a:lnTo>
                  <a:lnTo>
                    <a:pt x="1151763" y="33655"/>
                  </a:lnTo>
                  <a:lnTo>
                    <a:pt x="1171956" y="0"/>
                  </a:lnTo>
                  <a:close/>
                </a:path>
                <a:path w="1702434" h="704215">
                  <a:moveTo>
                    <a:pt x="1702308" y="0"/>
                  </a:moveTo>
                  <a:lnTo>
                    <a:pt x="1672844" y="0"/>
                  </a:lnTo>
                  <a:lnTo>
                    <a:pt x="1363345" y="231775"/>
                  </a:lnTo>
                  <a:lnTo>
                    <a:pt x="1349375" y="243205"/>
                  </a:lnTo>
                  <a:lnTo>
                    <a:pt x="770763" y="677291"/>
                  </a:lnTo>
                  <a:lnTo>
                    <a:pt x="762000" y="691642"/>
                  </a:lnTo>
                  <a:lnTo>
                    <a:pt x="764540" y="694309"/>
                  </a:lnTo>
                  <a:lnTo>
                    <a:pt x="767207" y="697865"/>
                  </a:lnTo>
                  <a:lnTo>
                    <a:pt x="768731" y="701040"/>
                  </a:lnTo>
                  <a:lnTo>
                    <a:pt x="1368552" y="251460"/>
                  </a:lnTo>
                  <a:lnTo>
                    <a:pt x="1402715" y="225552"/>
                  </a:lnTo>
                  <a:lnTo>
                    <a:pt x="1702308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190740" y="464819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20">
                  <a:moveTo>
                    <a:pt x="88518" y="126"/>
                  </a:moveTo>
                  <a:lnTo>
                    <a:pt x="49724" y="5947"/>
                  </a:lnTo>
                  <a:lnTo>
                    <a:pt x="15841" y="32263"/>
                  </a:lnTo>
                  <a:lnTo>
                    <a:pt x="0" y="77215"/>
                  </a:lnTo>
                  <a:lnTo>
                    <a:pt x="5002" y="108388"/>
                  </a:lnTo>
                  <a:lnTo>
                    <a:pt x="21256" y="134286"/>
                  </a:lnTo>
                  <a:lnTo>
                    <a:pt x="46059" y="152350"/>
                  </a:lnTo>
                  <a:lnTo>
                    <a:pt x="76707" y="160019"/>
                  </a:lnTo>
                  <a:lnTo>
                    <a:pt x="79501" y="160019"/>
                  </a:lnTo>
                  <a:lnTo>
                    <a:pt x="109845" y="154011"/>
                  </a:lnTo>
                  <a:lnTo>
                    <a:pt x="134985" y="137572"/>
                  </a:lnTo>
                  <a:lnTo>
                    <a:pt x="152386" y="113085"/>
                  </a:lnTo>
                  <a:lnTo>
                    <a:pt x="159511" y="82930"/>
                  </a:lnTo>
                  <a:lnTo>
                    <a:pt x="159511" y="75056"/>
                  </a:lnTo>
                  <a:lnTo>
                    <a:pt x="142339" y="29884"/>
                  </a:lnTo>
                  <a:lnTo>
                    <a:pt x="99440" y="2666"/>
                  </a:lnTo>
                  <a:lnTo>
                    <a:pt x="88518" y="126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0" name="object 6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878064" y="1185672"/>
            <a:ext cx="82803" cy="83819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811259" y="111252"/>
            <a:ext cx="82804" cy="82296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156447" y="97535"/>
            <a:ext cx="83820" cy="82296"/>
          </a:xfrm>
          <a:prstGeom prst="rect">
            <a:avLst/>
          </a:prstGeom>
        </p:spPr>
      </p:pic>
      <p:sp>
        <p:nvSpPr>
          <p:cNvPr id="63" name="object 63"/>
          <p:cNvSpPr/>
          <p:nvPr/>
        </p:nvSpPr>
        <p:spPr>
          <a:xfrm>
            <a:off x="8378952" y="992124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09" h="27940">
                <a:moveTo>
                  <a:pt x="18542" y="0"/>
                </a:moveTo>
                <a:lnTo>
                  <a:pt x="13970" y="0"/>
                </a:lnTo>
                <a:lnTo>
                  <a:pt x="11938" y="0"/>
                </a:lnTo>
                <a:lnTo>
                  <a:pt x="9271" y="508"/>
                </a:lnTo>
                <a:lnTo>
                  <a:pt x="8254" y="1015"/>
                </a:lnTo>
                <a:lnTo>
                  <a:pt x="3175" y="3175"/>
                </a:lnTo>
                <a:lnTo>
                  <a:pt x="0" y="7747"/>
                </a:lnTo>
                <a:lnTo>
                  <a:pt x="0" y="16001"/>
                </a:lnTo>
                <a:lnTo>
                  <a:pt x="507" y="16510"/>
                </a:lnTo>
                <a:lnTo>
                  <a:pt x="1524" y="23240"/>
                </a:lnTo>
                <a:lnTo>
                  <a:pt x="6730" y="27431"/>
                </a:lnTo>
                <a:lnTo>
                  <a:pt x="21717" y="27431"/>
                </a:lnTo>
                <a:lnTo>
                  <a:pt x="28448" y="21716"/>
                </a:lnTo>
                <a:lnTo>
                  <a:pt x="28955" y="13970"/>
                </a:lnTo>
                <a:lnTo>
                  <a:pt x="28955" y="10795"/>
                </a:lnTo>
                <a:lnTo>
                  <a:pt x="28448" y="7747"/>
                </a:lnTo>
                <a:lnTo>
                  <a:pt x="26416" y="5714"/>
                </a:lnTo>
                <a:lnTo>
                  <a:pt x="1854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45455" y="220979"/>
            <a:ext cx="79375" cy="81280"/>
          </a:xfrm>
          <a:custGeom>
            <a:avLst/>
            <a:gdLst/>
            <a:ahLst/>
            <a:cxnLst/>
            <a:rect l="l" t="t" r="r" b="b"/>
            <a:pathLst>
              <a:path w="79375" h="81279">
                <a:moveTo>
                  <a:pt x="41148" y="0"/>
                </a:moveTo>
                <a:lnTo>
                  <a:pt x="35941" y="0"/>
                </a:lnTo>
                <a:lnTo>
                  <a:pt x="33401" y="508"/>
                </a:lnTo>
                <a:lnTo>
                  <a:pt x="27813" y="1143"/>
                </a:lnTo>
                <a:lnTo>
                  <a:pt x="1212" y="29575"/>
                </a:lnTo>
                <a:lnTo>
                  <a:pt x="0" y="39116"/>
                </a:lnTo>
                <a:lnTo>
                  <a:pt x="2567" y="54677"/>
                </a:lnTo>
                <a:lnTo>
                  <a:pt x="10826" y="67691"/>
                </a:lnTo>
                <a:lnTo>
                  <a:pt x="23324" y="76799"/>
                </a:lnTo>
                <a:lnTo>
                  <a:pt x="39116" y="80772"/>
                </a:lnTo>
                <a:lnTo>
                  <a:pt x="40259" y="80772"/>
                </a:lnTo>
                <a:lnTo>
                  <a:pt x="77724" y="52578"/>
                </a:lnTo>
                <a:lnTo>
                  <a:pt x="79248" y="47371"/>
                </a:lnTo>
                <a:lnTo>
                  <a:pt x="79248" y="41656"/>
                </a:lnTo>
                <a:lnTo>
                  <a:pt x="59182" y="4191"/>
                </a:lnTo>
                <a:lnTo>
                  <a:pt x="53467" y="2667"/>
                </a:lnTo>
                <a:lnTo>
                  <a:pt x="49403" y="1143"/>
                </a:lnTo>
                <a:lnTo>
                  <a:pt x="4114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707376" y="717804"/>
            <a:ext cx="55880" cy="56515"/>
          </a:xfrm>
          <a:custGeom>
            <a:avLst/>
            <a:gdLst/>
            <a:ahLst/>
            <a:cxnLst/>
            <a:rect l="l" t="t" r="r" b="b"/>
            <a:pathLst>
              <a:path w="55879" h="56515">
                <a:moveTo>
                  <a:pt x="27685" y="0"/>
                </a:moveTo>
                <a:lnTo>
                  <a:pt x="22605" y="0"/>
                </a:lnTo>
                <a:lnTo>
                  <a:pt x="17399" y="1905"/>
                </a:lnTo>
                <a:lnTo>
                  <a:pt x="0" y="27432"/>
                </a:lnTo>
                <a:lnTo>
                  <a:pt x="1849" y="38492"/>
                </a:lnTo>
                <a:lnTo>
                  <a:pt x="7556" y="47720"/>
                </a:lnTo>
                <a:lnTo>
                  <a:pt x="16216" y="54042"/>
                </a:lnTo>
                <a:lnTo>
                  <a:pt x="26924" y="56387"/>
                </a:lnTo>
                <a:lnTo>
                  <a:pt x="29972" y="56387"/>
                </a:lnTo>
                <a:lnTo>
                  <a:pt x="31496" y="55880"/>
                </a:lnTo>
                <a:lnTo>
                  <a:pt x="37592" y="54863"/>
                </a:lnTo>
                <a:lnTo>
                  <a:pt x="42672" y="52197"/>
                </a:lnTo>
                <a:lnTo>
                  <a:pt x="47244" y="48133"/>
                </a:lnTo>
                <a:lnTo>
                  <a:pt x="49275" y="47117"/>
                </a:lnTo>
                <a:lnTo>
                  <a:pt x="49783" y="45466"/>
                </a:lnTo>
                <a:lnTo>
                  <a:pt x="51307" y="43942"/>
                </a:lnTo>
                <a:lnTo>
                  <a:pt x="54355" y="39370"/>
                </a:lnTo>
                <a:lnTo>
                  <a:pt x="55372" y="34162"/>
                </a:lnTo>
                <a:lnTo>
                  <a:pt x="55879" y="28956"/>
                </a:lnTo>
                <a:lnTo>
                  <a:pt x="55879" y="27432"/>
                </a:lnTo>
                <a:lnTo>
                  <a:pt x="53911" y="17272"/>
                </a:lnTo>
                <a:lnTo>
                  <a:pt x="48514" y="8921"/>
                </a:lnTo>
                <a:lnTo>
                  <a:pt x="40449" y="3000"/>
                </a:lnTo>
                <a:lnTo>
                  <a:pt x="30479" y="126"/>
                </a:lnTo>
                <a:lnTo>
                  <a:pt x="29464" y="126"/>
                </a:lnTo>
                <a:lnTo>
                  <a:pt x="2768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93944" y="118871"/>
            <a:ext cx="55880" cy="56515"/>
          </a:xfrm>
          <a:custGeom>
            <a:avLst/>
            <a:gdLst/>
            <a:ahLst/>
            <a:cxnLst/>
            <a:rect l="l" t="t" r="r" b="b"/>
            <a:pathLst>
              <a:path w="55879" h="56514">
                <a:moveTo>
                  <a:pt x="29209" y="0"/>
                </a:moveTo>
                <a:lnTo>
                  <a:pt x="28193" y="0"/>
                </a:lnTo>
                <a:lnTo>
                  <a:pt x="23621" y="1015"/>
                </a:lnTo>
                <a:lnTo>
                  <a:pt x="18414" y="2031"/>
                </a:lnTo>
                <a:lnTo>
                  <a:pt x="0" y="27686"/>
                </a:lnTo>
                <a:lnTo>
                  <a:pt x="1791" y="38653"/>
                </a:lnTo>
                <a:lnTo>
                  <a:pt x="7381" y="47799"/>
                </a:lnTo>
                <a:lnTo>
                  <a:pt x="15948" y="54064"/>
                </a:lnTo>
                <a:lnTo>
                  <a:pt x="26669" y="56387"/>
                </a:lnTo>
                <a:lnTo>
                  <a:pt x="37574" y="54310"/>
                </a:lnTo>
                <a:lnTo>
                  <a:pt x="46656" y="48625"/>
                </a:lnTo>
                <a:lnTo>
                  <a:pt x="53048" y="40153"/>
                </a:lnTo>
                <a:lnTo>
                  <a:pt x="55879" y="29717"/>
                </a:lnTo>
                <a:lnTo>
                  <a:pt x="55879" y="25145"/>
                </a:lnTo>
                <a:lnTo>
                  <a:pt x="54863" y="23113"/>
                </a:lnTo>
                <a:lnTo>
                  <a:pt x="53847" y="17399"/>
                </a:lnTo>
                <a:lnTo>
                  <a:pt x="50672" y="11811"/>
                </a:lnTo>
                <a:lnTo>
                  <a:pt x="42036" y="4190"/>
                </a:lnTo>
                <a:lnTo>
                  <a:pt x="36956" y="1524"/>
                </a:lnTo>
                <a:lnTo>
                  <a:pt x="31241" y="1015"/>
                </a:lnTo>
                <a:lnTo>
                  <a:pt x="30225" y="1015"/>
                </a:lnTo>
                <a:lnTo>
                  <a:pt x="2920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03823" y="684276"/>
            <a:ext cx="55880" cy="58419"/>
          </a:xfrm>
          <a:custGeom>
            <a:avLst/>
            <a:gdLst/>
            <a:ahLst/>
            <a:cxnLst/>
            <a:rect l="l" t="t" r="r" b="b"/>
            <a:pathLst>
              <a:path w="55879" h="58420">
                <a:moveTo>
                  <a:pt x="26924" y="0"/>
                </a:moveTo>
                <a:lnTo>
                  <a:pt x="20574" y="0"/>
                </a:lnTo>
                <a:lnTo>
                  <a:pt x="15493" y="2539"/>
                </a:lnTo>
                <a:lnTo>
                  <a:pt x="10795" y="5841"/>
                </a:lnTo>
                <a:lnTo>
                  <a:pt x="6223" y="10033"/>
                </a:lnTo>
                <a:lnTo>
                  <a:pt x="2031" y="15366"/>
                </a:lnTo>
                <a:lnTo>
                  <a:pt x="635" y="23240"/>
                </a:lnTo>
                <a:lnTo>
                  <a:pt x="0" y="25781"/>
                </a:lnTo>
                <a:lnTo>
                  <a:pt x="0" y="28448"/>
                </a:lnTo>
                <a:lnTo>
                  <a:pt x="1577" y="39695"/>
                </a:lnTo>
                <a:lnTo>
                  <a:pt x="7191" y="49085"/>
                </a:lnTo>
                <a:lnTo>
                  <a:pt x="15876" y="55522"/>
                </a:lnTo>
                <a:lnTo>
                  <a:pt x="26670" y="57912"/>
                </a:lnTo>
                <a:lnTo>
                  <a:pt x="37566" y="55717"/>
                </a:lnTo>
                <a:lnTo>
                  <a:pt x="46593" y="49783"/>
                </a:lnTo>
                <a:lnTo>
                  <a:pt x="52833" y="41088"/>
                </a:lnTo>
                <a:lnTo>
                  <a:pt x="55372" y="30607"/>
                </a:lnTo>
                <a:lnTo>
                  <a:pt x="55372" y="25781"/>
                </a:lnTo>
                <a:lnTo>
                  <a:pt x="54863" y="21589"/>
                </a:lnTo>
                <a:lnTo>
                  <a:pt x="53339" y="17907"/>
                </a:lnTo>
                <a:lnTo>
                  <a:pt x="52324" y="14732"/>
                </a:lnTo>
                <a:lnTo>
                  <a:pt x="31241" y="635"/>
                </a:lnTo>
                <a:lnTo>
                  <a:pt x="29210" y="635"/>
                </a:lnTo>
                <a:lnTo>
                  <a:pt x="28701" y="126"/>
                </a:lnTo>
                <a:lnTo>
                  <a:pt x="2692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926580" y="92964"/>
            <a:ext cx="58419" cy="56515"/>
          </a:xfrm>
          <a:custGeom>
            <a:avLst/>
            <a:gdLst/>
            <a:ahLst/>
            <a:cxnLst/>
            <a:rect l="l" t="t" r="r" b="b"/>
            <a:pathLst>
              <a:path w="58420" h="56514">
                <a:moveTo>
                  <a:pt x="30479" y="0"/>
                </a:moveTo>
                <a:lnTo>
                  <a:pt x="26289" y="0"/>
                </a:lnTo>
                <a:lnTo>
                  <a:pt x="23241" y="1015"/>
                </a:lnTo>
                <a:lnTo>
                  <a:pt x="18923" y="1524"/>
                </a:lnTo>
                <a:lnTo>
                  <a:pt x="13208" y="3556"/>
                </a:lnTo>
                <a:lnTo>
                  <a:pt x="8381" y="7238"/>
                </a:lnTo>
                <a:lnTo>
                  <a:pt x="4825" y="12446"/>
                </a:lnTo>
                <a:lnTo>
                  <a:pt x="3175" y="14477"/>
                </a:lnTo>
                <a:lnTo>
                  <a:pt x="2159" y="18161"/>
                </a:lnTo>
                <a:lnTo>
                  <a:pt x="635" y="20700"/>
                </a:lnTo>
                <a:lnTo>
                  <a:pt x="0" y="24384"/>
                </a:lnTo>
                <a:lnTo>
                  <a:pt x="0" y="33147"/>
                </a:lnTo>
                <a:lnTo>
                  <a:pt x="635" y="35687"/>
                </a:lnTo>
                <a:lnTo>
                  <a:pt x="4544" y="43957"/>
                </a:lnTo>
                <a:lnTo>
                  <a:pt x="10668" y="50514"/>
                </a:lnTo>
                <a:lnTo>
                  <a:pt x="18601" y="54832"/>
                </a:lnTo>
                <a:lnTo>
                  <a:pt x="27940" y="56387"/>
                </a:lnTo>
                <a:lnTo>
                  <a:pt x="31115" y="56387"/>
                </a:lnTo>
                <a:lnTo>
                  <a:pt x="57912" y="29972"/>
                </a:lnTo>
                <a:lnTo>
                  <a:pt x="57912" y="21716"/>
                </a:lnTo>
                <a:lnTo>
                  <a:pt x="55752" y="15494"/>
                </a:lnTo>
                <a:lnTo>
                  <a:pt x="52070" y="11430"/>
                </a:lnTo>
                <a:lnTo>
                  <a:pt x="46863" y="4699"/>
                </a:lnTo>
                <a:lnTo>
                  <a:pt x="38989" y="1015"/>
                </a:lnTo>
                <a:lnTo>
                  <a:pt x="3047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82711" y="824483"/>
            <a:ext cx="57150" cy="58419"/>
          </a:xfrm>
          <a:custGeom>
            <a:avLst/>
            <a:gdLst/>
            <a:ahLst/>
            <a:cxnLst/>
            <a:rect l="l" t="t" r="r" b="b"/>
            <a:pathLst>
              <a:path w="57150" h="58419">
                <a:moveTo>
                  <a:pt x="35687" y="0"/>
                </a:moveTo>
                <a:lnTo>
                  <a:pt x="28448" y="0"/>
                </a:lnTo>
                <a:lnTo>
                  <a:pt x="21619" y="875"/>
                </a:lnTo>
                <a:lnTo>
                  <a:pt x="0" y="22605"/>
                </a:lnTo>
                <a:lnTo>
                  <a:pt x="0" y="30479"/>
                </a:lnTo>
                <a:lnTo>
                  <a:pt x="22733" y="57912"/>
                </a:lnTo>
                <a:lnTo>
                  <a:pt x="30480" y="57912"/>
                </a:lnTo>
                <a:lnTo>
                  <a:pt x="32131" y="57276"/>
                </a:lnTo>
                <a:lnTo>
                  <a:pt x="37719" y="56768"/>
                </a:lnTo>
                <a:lnTo>
                  <a:pt x="56388" y="33146"/>
                </a:lnTo>
                <a:lnTo>
                  <a:pt x="56896" y="31623"/>
                </a:lnTo>
                <a:lnTo>
                  <a:pt x="40894" y="2158"/>
                </a:lnTo>
                <a:lnTo>
                  <a:pt x="3568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631179" y="3047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4">
                <a:moveTo>
                  <a:pt x="21209" y="0"/>
                </a:moveTo>
                <a:lnTo>
                  <a:pt x="16510" y="0"/>
                </a:lnTo>
                <a:lnTo>
                  <a:pt x="7747" y="1015"/>
                </a:lnTo>
                <a:lnTo>
                  <a:pt x="508" y="6985"/>
                </a:lnTo>
                <a:lnTo>
                  <a:pt x="0" y="16001"/>
                </a:lnTo>
                <a:lnTo>
                  <a:pt x="0" y="18541"/>
                </a:lnTo>
                <a:lnTo>
                  <a:pt x="508" y="20954"/>
                </a:lnTo>
                <a:lnTo>
                  <a:pt x="3683" y="28448"/>
                </a:lnTo>
                <a:lnTo>
                  <a:pt x="8762" y="32003"/>
                </a:lnTo>
                <a:lnTo>
                  <a:pt x="24257" y="32003"/>
                </a:lnTo>
                <a:lnTo>
                  <a:pt x="32004" y="25018"/>
                </a:lnTo>
                <a:lnTo>
                  <a:pt x="32004" y="12446"/>
                </a:lnTo>
                <a:lnTo>
                  <a:pt x="30987" y="9016"/>
                </a:lnTo>
                <a:lnTo>
                  <a:pt x="28448" y="5968"/>
                </a:lnTo>
                <a:lnTo>
                  <a:pt x="25781" y="2539"/>
                </a:lnTo>
                <a:lnTo>
                  <a:pt x="2120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87540" y="25907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4">
                <a:moveTo>
                  <a:pt x="25400" y="0"/>
                </a:moveTo>
                <a:lnTo>
                  <a:pt x="16763" y="0"/>
                </a:lnTo>
                <a:lnTo>
                  <a:pt x="7619" y="0"/>
                </a:lnTo>
                <a:lnTo>
                  <a:pt x="0" y="6603"/>
                </a:lnTo>
                <a:lnTo>
                  <a:pt x="0" y="24383"/>
                </a:lnTo>
                <a:lnTo>
                  <a:pt x="6603" y="30987"/>
                </a:lnTo>
                <a:lnTo>
                  <a:pt x="15239" y="32003"/>
                </a:lnTo>
                <a:lnTo>
                  <a:pt x="24383" y="32003"/>
                </a:lnTo>
                <a:lnTo>
                  <a:pt x="32003" y="25400"/>
                </a:lnTo>
                <a:lnTo>
                  <a:pt x="32003" y="7619"/>
                </a:lnTo>
                <a:lnTo>
                  <a:pt x="2540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365492" y="435863"/>
            <a:ext cx="32384" cy="33655"/>
          </a:xfrm>
          <a:custGeom>
            <a:avLst/>
            <a:gdLst/>
            <a:ahLst/>
            <a:cxnLst/>
            <a:rect l="l" t="t" r="r" b="b"/>
            <a:pathLst>
              <a:path w="32384" h="33654">
                <a:moveTo>
                  <a:pt x="25780" y="0"/>
                </a:moveTo>
                <a:lnTo>
                  <a:pt x="15493" y="0"/>
                </a:lnTo>
                <a:lnTo>
                  <a:pt x="7111" y="0"/>
                </a:lnTo>
                <a:lnTo>
                  <a:pt x="0" y="6350"/>
                </a:lnTo>
                <a:lnTo>
                  <a:pt x="0" y="25526"/>
                </a:lnTo>
                <a:lnTo>
                  <a:pt x="6223" y="33527"/>
                </a:lnTo>
                <a:lnTo>
                  <a:pt x="24256" y="33527"/>
                </a:lnTo>
                <a:lnTo>
                  <a:pt x="32003" y="26035"/>
                </a:lnTo>
                <a:lnTo>
                  <a:pt x="32003" y="8000"/>
                </a:lnTo>
                <a:lnTo>
                  <a:pt x="2578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03235" y="393191"/>
            <a:ext cx="32384" cy="33655"/>
          </a:xfrm>
          <a:custGeom>
            <a:avLst/>
            <a:gdLst/>
            <a:ahLst/>
            <a:cxnLst/>
            <a:rect l="l" t="t" r="r" b="b"/>
            <a:pathLst>
              <a:path w="32384" h="33654">
                <a:moveTo>
                  <a:pt x="20320" y="0"/>
                </a:moveTo>
                <a:lnTo>
                  <a:pt x="16764" y="0"/>
                </a:lnTo>
                <a:lnTo>
                  <a:pt x="14224" y="0"/>
                </a:lnTo>
                <a:lnTo>
                  <a:pt x="11684" y="1143"/>
                </a:lnTo>
                <a:lnTo>
                  <a:pt x="9652" y="1524"/>
                </a:lnTo>
                <a:lnTo>
                  <a:pt x="4064" y="4191"/>
                </a:lnTo>
                <a:lnTo>
                  <a:pt x="0" y="9398"/>
                </a:lnTo>
                <a:lnTo>
                  <a:pt x="0" y="23495"/>
                </a:lnTo>
                <a:lnTo>
                  <a:pt x="4064" y="29845"/>
                </a:lnTo>
                <a:lnTo>
                  <a:pt x="9652" y="32512"/>
                </a:lnTo>
                <a:lnTo>
                  <a:pt x="11684" y="33020"/>
                </a:lnTo>
                <a:lnTo>
                  <a:pt x="12700" y="33528"/>
                </a:lnTo>
                <a:lnTo>
                  <a:pt x="21844" y="33528"/>
                </a:lnTo>
                <a:lnTo>
                  <a:pt x="27432" y="29845"/>
                </a:lnTo>
                <a:lnTo>
                  <a:pt x="29972" y="24637"/>
                </a:lnTo>
                <a:lnTo>
                  <a:pt x="31496" y="22479"/>
                </a:lnTo>
                <a:lnTo>
                  <a:pt x="32004" y="19938"/>
                </a:lnTo>
                <a:lnTo>
                  <a:pt x="32004" y="12573"/>
                </a:lnTo>
                <a:lnTo>
                  <a:pt x="29972" y="7366"/>
                </a:lnTo>
                <a:lnTo>
                  <a:pt x="26416" y="4191"/>
                </a:lnTo>
                <a:lnTo>
                  <a:pt x="23875" y="2159"/>
                </a:lnTo>
                <a:lnTo>
                  <a:pt x="2032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298691" y="289559"/>
            <a:ext cx="33655" cy="32384"/>
          </a:xfrm>
          <a:custGeom>
            <a:avLst/>
            <a:gdLst/>
            <a:ahLst/>
            <a:cxnLst/>
            <a:rect l="l" t="t" r="r" b="b"/>
            <a:pathLst>
              <a:path w="33654" h="32385">
                <a:moveTo>
                  <a:pt x="26162" y="0"/>
                </a:moveTo>
                <a:lnTo>
                  <a:pt x="17272" y="0"/>
                </a:lnTo>
                <a:lnTo>
                  <a:pt x="7874" y="0"/>
                </a:lnTo>
                <a:lnTo>
                  <a:pt x="0" y="6603"/>
                </a:lnTo>
                <a:lnTo>
                  <a:pt x="0" y="23875"/>
                </a:lnTo>
                <a:lnTo>
                  <a:pt x="6858" y="32003"/>
                </a:lnTo>
                <a:lnTo>
                  <a:pt x="25146" y="32003"/>
                </a:lnTo>
                <a:lnTo>
                  <a:pt x="33020" y="25018"/>
                </a:lnTo>
                <a:lnTo>
                  <a:pt x="33020" y="16763"/>
                </a:lnTo>
                <a:lnTo>
                  <a:pt x="33528" y="7619"/>
                </a:lnTo>
                <a:lnTo>
                  <a:pt x="2616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25640" y="1154430"/>
            <a:ext cx="1443990" cy="1443990"/>
          </a:xfrm>
          <a:custGeom>
            <a:avLst/>
            <a:gdLst/>
            <a:ahLst/>
            <a:cxnLst/>
            <a:rect l="l" t="t" r="r" b="b"/>
            <a:pathLst>
              <a:path w="1443990" h="1443989">
                <a:moveTo>
                  <a:pt x="0" y="0"/>
                </a:moveTo>
                <a:lnTo>
                  <a:pt x="48629" y="803"/>
                </a:lnTo>
                <a:lnTo>
                  <a:pt x="96857" y="3197"/>
                </a:lnTo>
                <a:lnTo>
                  <a:pt x="144656" y="7156"/>
                </a:lnTo>
                <a:lnTo>
                  <a:pt x="192003" y="12656"/>
                </a:lnTo>
                <a:lnTo>
                  <a:pt x="238872" y="19669"/>
                </a:lnTo>
                <a:lnTo>
                  <a:pt x="285237" y="28172"/>
                </a:lnTo>
                <a:lnTo>
                  <a:pt x="331074" y="38139"/>
                </a:lnTo>
                <a:lnTo>
                  <a:pt x="376357" y="49545"/>
                </a:lnTo>
                <a:lnTo>
                  <a:pt x="421060" y="62365"/>
                </a:lnTo>
                <a:lnTo>
                  <a:pt x="465159" y="76572"/>
                </a:lnTo>
                <a:lnTo>
                  <a:pt x="508628" y="92143"/>
                </a:lnTo>
                <a:lnTo>
                  <a:pt x="551442" y="109051"/>
                </a:lnTo>
                <a:lnTo>
                  <a:pt x="593575" y="127271"/>
                </a:lnTo>
                <a:lnTo>
                  <a:pt x="635003" y="146779"/>
                </a:lnTo>
                <a:lnTo>
                  <a:pt x="675700" y="167548"/>
                </a:lnTo>
                <a:lnTo>
                  <a:pt x="715641" y="189554"/>
                </a:lnTo>
                <a:lnTo>
                  <a:pt x="754800" y="212771"/>
                </a:lnTo>
                <a:lnTo>
                  <a:pt x="793152" y="237175"/>
                </a:lnTo>
                <a:lnTo>
                  <a:pt x="830673" y="262738"/>
                </a:lnTo>
                <a:lnTo>
                  <a:pt x="867336" y="289438"/>
                </a:lnTo>
                <a:lnTo>
                  <a:pt x="903116" y="317247"/>
                </a:lnTo>
                <a:lnTo>
                  <a:pt x="937989" y="346141"/>
                </a:lnTo>
                <a:lnTo>
                  <a:pt x="971928" y="376095"/>
                </a:lnTo>
                <a:lnTo>
                  <a:pt x="1004909" y="407083"/>
                </a:lnTo>
                <a:lnTo>
                  <a:pt x="1036906" y="439080"/>
                </a:lnTo>
                <a:lnTo>
                  <a:pt x="1067894" y="472061"/>
                </a:lnTo>
                <a:lnTo>
                  <a:pt x="1097848" y="506000"/>
                </a:lnTo>
                <a:lnTo>
                  <a:pt x="1126742" y="540873"/>
                </a:lnTo>
                <a:lnTo>
                  <a:pt x="1154551" y="576653"/>
                </a:lnTo>
                <a:lnTo>
                  <a:pt x="1181251" y="613316"/>
                </a:lnTo>
                <a:lnTo>
                  <a:pt x="1206814" y="650837"/>
                </a:lnTo>
                <a:lnTo>
                  <a:pt x="1231218" y="689189"/>
                </a:lnTo>
                <a:lnTo>
                  <a:pt x="1254435" y="728348"/>
                </a:lnTo>
                <a:lnTo>
                  <a:pt x="1276441" y="768289"/>
                </a:lnTo>
                <a:lnTo>
                  <a:pt x="1297210" y="808986"/>
                </a:lnTo>
                <a:lnTo>
                  <a:pt x="1316718" y="850414"/>
                </a:lnTo>
                <a:lnTo>
                  <a:pt x="1334938" y="892547"/>
                </a:lnTo>
                <a:lnTo>
                  <a:pt x="1351846" y="935361"/>
                </a:lnTo>
                <a:lnTo>
                  <a:pt x="1367417" y="978830"/>
                </a:lnTo>
                <a:lnTo>
                  <a:pt x="1381624" y="1022929"/>
                </a:lnTo>
                <a:lnTo>
                  <a:pt x="1394444" y="1067632"/>
                </a:lnTo>
                <a:lnTo>
                  <a:pt x="1405850" y="1112915"/>
                </a:lnTo>
                <a:lnTo>
                  <a:pt x="1415817" y="1158752"/>
                </a:lnTo>
                <a:lnTo>
                  <a:pt x="1424320" y="1205117"/>
                </a:lnTo>
                <a:lnTo>
                  <a:pt x="1431333" y="1251986"/>
                </a:lnTo>
                <a:lnTo>
                  <a:pt x="1436833" y="1299333"/>
                </a:lnTo>
                <a:lnTo>
                  <a:pt x="1440792" y="1347132"/>
                </a:lnTo>
                <a:lnTo>
                  <a:pt x="1443186" y="1395360"/>
                </a:lnTo>
                <a:lnTo>
                  <a:pt x="1443989" y="1443990"/>
                </a:lnTo>
              </a:path>
            </a:pathLst>
          </a:custGeom>
          <a:ln w="2857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B6026E-EA36-4E06-A2A2-F69498B91611}"/>
              </a:ext>
            </a:extLst>
          </p:cNvPr>
          <p:cNvSpPr txBox="1"/>
          <p:nvPr/>
        </p:nvSpPr>
        <p:spPr>
          <a:xfrm>
            <a:off x="402335" y="439261"/>
            <a:ext cx="821025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 Basically we are using Here,2 Data Structures AVL  trees &amp;  linked List</a:t>
            </a:r>
          </a:p>
          <a:p>
            <a:endParaRPr lang="en-IN" sz="2400" dirty="0"/>
          </a:p>
          <a:p>
            <a:r>
              <a:rPr lang="en-IN" sz="2400" dirty="0"/>
              <a:t>AVL We are Using Mainly For </a:t>
            </a:r>
            <a:r>
              <a:rPr lang="en-IN" sz="2400" dirty="0" err="1"/>
              <a:t>Creation,Searching,Deleting,changing</a:t>
            </a:r>
            <a:r>
              <a:rPr lang="en-IN" sz="2400" dirty="0"/>
              <a:t> </a:t>
            </a:r>
            <a:r>
              <a:rPr lang="en-IN" sz="2400" dirty="0" err="1"/>
              <a:t>Info,Withdrawing,Depositing</a:t>
            </a:r>
            <a:r>
              <a:rPr lang="en-IN" sz="2400" dirty="0"/>
              <a:t> Money &amp; Checking Account Pin</a:t>
            </a:r>
          </a:p>
          <a:p>
            <a:endParaRPr lang="en-IN" sz="2400" dirty="0"/>
          </a:p>
          <a:p>
            <a:r>
              <a:rPr lang="en-IN" sz="2400" dirty="0" err="1"/>
              <a:t>Avl</a:t>
            </a:r>
            <a:r>
              <a:rPr lang="en-IN" sz="2400" dirty="0"/>
              <a:t> trees Rotations Are the key Here!!</a:t>
            </a:r>
          </a:p>
          <a:p>
            <a:endParaRPr lang="en-IN" sz="2400" dirty="0"/>
          </a:p>
          <a:p>
            <a:r>
              <a:rPr lang="en-IN" sz="2400" dirty="0"/>
              <a:t>Linked List is Used Mainly For Handling The Logs ,Displaying Data </a:t>
            </a:r>
          </a:p>
          <a:p>
            <a:endParaRPr lang="en-IN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0" y="0"/>
            <a:ext cx="2362200" cy="17449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362200" cy="17449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008632" y="5137403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4" h="6350">
                <a:moveTo>
                  <a:pt x="12065" y="0"/>
                </a:moveTo>
                <a:lnTo>
                  <a:pt x="0" y="6096"/>
                </a:lnTo>
                <a:lnTo>
                  <a:pt x="24384" y="6096"/>
                </a:lnTo>
                <a:lnTo>
                  <a:pt x="23241" y="3678"/>
                </a:lnTo>
                <a:lnTo>
                  <a:pt x="12065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9220" y="4949977"/>
            <a:ext cx="521334" cy="154305"/>
          </a:xfrm>
          <a:custGeom>
            <a:avLst/>
            <a:gdLst/>
            <a:ahLst/>
            <a:cxnLst/>
            <a:rect l="l" t="t" r="r" b="b"/>
            <a:pathLst>
              <a:path w="521335" h="154304">
                <a:moveTo>
                  <a:pt x="341376" y="93916"/>
                </a:moveTo>
                <a:lnTo>
                  <a:pt x="1905" y="0"/>
                </a:lnTo>
                <a:lnTo>
                  <a:pt x="1905" y="3340"/>
                </a:lnTo>
                <a:lnTo>
                  <a:pt x="1524" y="6680"/>
                </a:lnTo>
                <a:lnTo>
                  <a:pt x="0" y="9271"/>
                </a:lnTo>
                <a:lnTo>
                  <a:pt x="1905" y="11137"/>
                </a:lnTo>
                <a:lnTo>
                  <a:pt x="332486" y="102082"/>
                </a:lnTo>
                <a:lnTo>
                  <a:pt x="341376" y="93916"/>
                </a:lnTo>
                <a:close/>
              </a:path>
              <a:path w="521335" h="154304">
                <a:moveTo>
                  <a:pt x="521208" y="142963"/>
                </a:moveTo>
                <a:lnTo>
                  <a:pt x="352933" y="97510"/>
                </a:lnTo>
                <a:lnTo>
                  <a:pt x="344424" y="105524"/>
                </a:lnTo>
                <a:lnTo>
                  <a:pt x="521208" y="153898"/>
                </a:lnTo>
                <a:lnTo>
                  <a:pt x="521208" y="142963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1096" y="5096293"/>
            <a:ext cx="131445" cy="44450"/>
          </a:xfrm>
          <a:custGeom>
            <a:avLst/>
            <a:gdLst/>
            <a:ahLst/>
            <a:cxnLst/>
            <a:rect l="l" t="t" r="r" b="b"/>
            <a:pathLst>
              <a:path w="131444" h="44450">
                <a:moveTo>
                  <a:pt x="126492" y="34582"/>
                </a:moveTo>
                <a:lnTo>
                  <a:pt x="0" y="0"/>
                </a:lnTo>
                <a:lnTo>
                  <a:pt x="381" y="11036"/>
                </a:lnTo>
                <a:lnTo>
                  <a:pt x="109474" y="40830"/>
                </a:lnTo>
                <a:lnTo>
                  <a:pt x="120523" y="44157"/>
                </a:lnTo>
                <a:lnTo>
                  <a:pt x="119761" y="41198"/>
                </a:lnTo>
                <a:lnTo>
                  <a:pt x="118745" y="38633"/>
                </a:lnTo>
                <a:lnTo>
                  <a:pt x="120523" y="35699"/>
                </a:lnTo>
                <a:lnTo>
                  <a:pt x="123571" y="34950"/>
                </a:lnTo>
                <a:lnTo>
                  <a:pt x="125730" y="34950"/>
                </a:lnTo>
                <a:lnTo>
                  <a:pt x="126492" y="34582"/>
                </a:lnTo>
                <a:close/>
              </a:path>
              <a:path w="131444" h="44450">
                <a:moveTo>
                  <a:pt x="128016" y="35140"/>
                </a:moveTo>
                <a:lnTo>
                  <a:pt x="127508" y="35140"/>
                </a:lnTo>
                <a:lnTo>
                  <a:pt x="128016" y="36537"/>
                </a:lnTo>
                <a:lnTo>
                  <a:pt x="128016" y="35140"/>
                </a:lnTo>
                <a:close/>
              </a:path>
              <a:path w="131444" h="44450">
                <a:moveTo>
                  <a:pt x="130937" y="37528"/>
                </a:moveTo>
                <a:lnTo>
                  <a:pt x="130683" y="37325"/>
                </a:lnTo>
                <a:lnTo>
                  <a:pt x="130302" y="37122"/>
                </a:lnTo>
                <a:lnTo>
                  <a:pt x="129667" y="36537"/>
                </a:lnTo>
                <a:lnTo>
                  <a:pt x="129667" y="37528"/>
                </a:lnTo>
                <a:lnTo>
                  <a:pt x="130937" y="37528"/>
                </a:lnTo>
                <a:close/>
              </a:path>
              <a:path w="131444" h="44450">
                <a:moveTo>
                  <a:pt x="131064" y="37528"/>
                </a:moveTo>
                <a:lnTo>
                  <a:pt x="130937" y="37528"/>
                </a:lnTo>
                <a:lnTo>
                  <a:pt x="131064" y="37693"/>
                </a:lnTo>
                <a:lnTo>
                  <a:pt x="131064" y="37528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0" y="4878349"/>
            <a:ext cx="131445" cy="140335"/>
          </a:xfrm>
          <a:custGeom>
            <a:avLst/>
            <a:gdLst/>
            <a:ahLst/>
            <a:cxnLst/>
            <a:rect l="l" t="t" r="r" b="b"/>
            <a:pathLst>
              <a:path w="131445" h="140335">
                <a:moveTo>
                  <a:pt x="8255" y="0"/>
                </a:moveTo>
                <a:lnTo>
                  <a:pt x="0" y="6311"/>
                </a:lnTo>
                <a:lnTo>
                  <a:pt x="117983" y="137934"/>
                </a:lnTo>
                <a:lnTo>
                  <a:pt x="123189" y="140150"/>
                </a:lnTo>
                <a:lnTo>
                  <a:pt x="125857" y="138308"/>
                </a:lnTo>
                <a:lnTo>
                  <a:pt x="128397" y="137185"/>
                </a:lnTo>
                <a:lnTo>
                  <a:pt x="131063" y="137185"/>
                </a:lnTo>
                <a:lnTo>
                  <a:pt x="8255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433827" y="4675632"/>
            <a:ext cx="890269" cy="467995"/>
            <a:chOff x="2433827" y="4675632"/>
            <a:chExt cx="890269" cy="46799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5579" y="4864608"/>
              <a:ext cx="371856" cy="1584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59024" y="4931664"/>
              <a:ext cx="464820" cy="212090"/>
            </a:xfrm>
            <a:custGeom>
              <a:avLst/>
              <a:gdLst/>
              <a:ahLst/>
              <a:cxnLst/>
              <a:rect l="l" t="t" r="r" b="b"/>
              <a:pathLst>
                <a:path w="464820" h="212089">
                  <a:moveTo>
                    <a:pt x="262128" y="17043"/>
                  </a:moveTo>
                  <a:lnTo>
                    <a:pt x="257302" y="17043"/>
                  </a:lnTo>
                  <a:lnTo>
                    <a:pt x="253238" y="15163"/>
                  </a:lnTo>
                  <a:lnTo>
                    <a:pt x="250317" y="12192"/>
                  </a:lnTo>
                  <a:lnTo>
                    <a:pt x="0" y="211836"/>
                  </a:lnTo>
                  <a:lnTo>
                    <a:pt x="17399" y="211836"/>
                  </a:lnTo>
                  <a:lnTo>
                    <a:pt x="262128" y="17043"/>
                  </a:lnTo>
                  <a:close/>
                </a:path>
                <a:path w="464820" h="212089">
                  <a:moveTo>
                    <a:pt x="464820" y="86601"/>
                  </a:moveTo>
                  <a:lnTo>
                    <a:pt x="282194" y="0"/>
                  </a:lnTo>
                  <a:lnTo>
                    <a:pt x="278511" y="3365"/>
                  </a:lnTo>
                  <a:lnTo>
                    <a:pt x="276987" y="7112"/>
                  </a:lnTo>
                  <a:lnTo>
                    <a:pt x="275844" y="9004"/>
                  </a:lnTo>
                  <a:lnTo>
                    <a:pt x="459981" y="95986"/>
                  </a:lnTo>
                  <a:lnTo>
                    <a:pt x="460375" y="92240"/>
                  </a:lnTo>
                  <a:lnTo>
                    <a:pt x="462153" y="88874"/>
                  </a:lnTo>
                  <a:lnTo>
                    <a:pt x="464820" y="86601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4868" y="4867656"/>
              <a:ext cx="77724" cy="6854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28086" y="5027676"/>
              <a:ext cx="83693" cy="11582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94787" y="4675632"/>
              <a:ext cx="233679" cy="342900"/>
            </a:xfrm>
            <a:custGeom>
              <a:avLst/>
              <a:gdLst/>
              <a:ahLst/>
              <a:cxnLst/>
              <a:rect l="l" t="t" r="r" b="b"/>
              <a:pathLst>
                <a:path w="233680" h="342900">
                  <a:moveTo>
                    <a:pt x="8636" y="0"/>
                  </a:moveTo>
                  <a:lnTo>
                    <a:pt x="6350" y="2959"/>
                  </a:lnTo>
                  <a:lnTo>
                    <a:pt x="3810" y="4826"/>
                  </a:lnTo>
                  <a:lnTo>
                    <a:pt x="0" y="5575"/>
                  </a:lnTo>
                  <a:lnTo>
                    <a:pt x="224155" y="342494"/>
                  </a:lnTo>
                  <a:lnTo>
                    <a:pt x="224917" y="342494"/>
                  </a:lnTo>
                  <a:lnTo>
                    <a:pt x="226060" y="342868"/>
                  </a:lnTo>
                  <a:lnTo>
                    <a:pt x="226822" y="340283"/>
                  </a:lnTo>
                  <a:lnTo>
                    <a:pt x="229743" y="338074"/>
                  </a:lnTo>
                  <a:lnTo>
                    <a:pt x="233172" y="336943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0695" y="5018532"/>
              <a:ext cx="201168" cy="12496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433827" y="4680229"/>
              <a:ext cx="59690" cy="463550"/>
            </a:xfrm>
            <a:custGeom>
              <a:avLst/>
              <a:gdLst/>
              <a:ahLst/>
              <a:cxnLst/>
              <a:rect l="l" t="t" r="r" b="b"/>
              <a:pathLst>
                <a:path w="59689" h="463550">
                  <a:moveTo>
                    <a:pt x="48895" y="0"/>
                  </a:moveTo>
                  <a:lnTo>
                    <a:pt x="0" y="463270"/>
                  </a:lnTo>
                  <a:lnTo>
                    <a:pt x="10795" y="463270"/>
                  </a:lnTo>
                  <a:lnTo>
                    <a:pt x="59426" y="2311"/>
                  </a:lnTo>
                  <a:lnTo>
                    <a:pt x="54483" y="2311"/>
                  </a:lnTo>
                  <a:lnTo>
                    <a:pt x="51435" y="1562"/>
                  </a:lnTo>
                  <a:lnTo>
                    <a:pt x="48895" y="0"/>
                  </a:lnTo>
                  <a:close/>
                </a:path>
                <a:path w="59689" h="463550">
                  <a:moveTo>
                    <a:pt x="59436" y="2222"/>
                  </a:moveTo>
                  <a:lnTo>
                    <a:pt x="58801" y="2286"/>
                  </a:lnTo>
                  <a:lnTo>
                    <a:pt x="58166" y="2311"/>
                  </a:lnTo>
                  <a:lnTo>
                    <a:pt x="59426" y="2311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894332" y="4873752"/>
            <a:ext cx="18415" cy="269875"/>
          </a:xfrm>
          <a:custGeom>
            <a:avLst/>
            <a:gdLst/>
            <a:ahLst/>
            <a:cxnLst/>
            <a:rect l="l" t="t" r="r" b="b"/>
            <a:pathLst>
              <a:path w="18414" h="269875">
                <a:moveTo>
                  <a:pt x="11049" y="0"/>
                </a:moveTo>
                <a:lnTo>
                  <a:pt x="10668" y="0"/>
                </a:lnTo>
                <a:lnTo>
                  <a:pt x="11049" y="1866"/>
                </a:lnTo>
                <a:lnTo>
                  <a:pt x="10668" y="3708"/>
                </a:lnTo>
                <a:lnTo>
                  <a:pt x="0" y="13385"/>
                </a:lnTo>
                <a:lnTo>
                  <a:pt x="5715" y="220317"/>
                </a:lnTo>
                <a:lnTo>
                  <a:pt x="7238" y="269747"/>
                </a:lnTo>
                <a:lnTo>
                  <a:pt x="18287" y="269747"/>
                </a:lnTo>
                <a:lnTo>
                  <a:pt x="17525" y="234453"/>
                </a:lnTo>
                <a:lnTo>
                  <a:pt x="11049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71600" y="4959096"/>
            <a:ext cx="185928" cy="18440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1085" y="5061203"/>
            <a:ext cx="120345" cy="82296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618488" y="4872228"/>
            <a:ext cx="287020" cy="269875"/>
          </a:xfrm>
          <a:custGeom>
            <a:avLst/>
            <a:gdLst/>
            <a:ahLst/>
            <a:cxnLst/>
            <a:rect l="l" t="t" r="r" b="b"/>
            <a:pathLst>
              <a:path w="287019" h="269875">
                <a:moveTo>
                  <a:pt x="275081" y="0"/>
                </a:moveTo>
                <a:lnTo>
                  <a:pt x="101726" y="170286"/>
                </a:lnTo>
                <a:lnTo>
                  <a:pt x="76962" y="194403"/>
                </a:lnTo>
                <a:lnTo>
                  <a:pt x="77216" y="201071"/>
                </a:lnTo>
                <a:lnTo>
                  <a:pt x="73532" y="205527"/>
                </a:lnTo>
                <a:lnTo>
                  <a:pt x="68072" y="206275"/>
                </a:lnTo>
                <a:lnTo>
                  <a:pt x="64643" y="206275"/>
                </a:lnTo>
                <a:lnTo>
                  <a:pt x="0" y="269716"/>
                </a:lnTo>
                <a:lnTo>
                  <a:pt x="15239" y="269716"/>
                </a:lnTo>
                <a:lnTo>
                  <a:pt x="104267" y="182158"/>
                </a:lnTo>
                <a:lnTo>
                  <a:pt x="275844" y="14109"/>
                </a:lnTo>
                <a:lnTo>
                  <a:pt x="286131" y="4457"/>
                </a:lnTo>
                <a:lnTo>
                  <a:pt x="286512" y="2616"/>
                </a:lnTo>
                <a:lnTo>
                  <a:pt x="286131" y="749"/>
                </a:lnTo>
                <a:lnTo>
                  <a:pt x="284988" y="749"/>
                </a:lnTo>
                <a:lnTo>
                  <a:pt x="284225" y="1117"/>
                </a:lnTo>
                <a:lnTo>
                  <a:pt x="282448" y="1333"/>
                </a:lnTo>
                <a:lnTo>
                  <a:pt x="279019" y="1435"/>
                </a:lnTo>
                <a:lnTo>
                  <a:pt x="276860" y="812"/>
                </a:lnTo>
                <a:lnTo>
                  <a:pt x="275081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66444" y="4930165"/>
            <a:ext cx="100965" cy="213360"/>
          </a:xfrm>
          <a:custGeom>
            <a:avLst/>
            <a:gdLst/>
            <a:ahLst/>
            <a:cxnLst/>
            <a:rect l="l" t="t" r="r" b="b"/>
            <a:pathLst>
              <a:path w="100965" h="213360">
                <a:moveTo>
                  <a:pt x="88392" y="35052"/>
                </a:moveTo>
                <a:lnTo>
                  <a:pt x="70358" y="49593"/>
                </a:lnTo>
                <a:lnTo>
                  <a:pt x="0" y="213334"/>
                </a:lnTo>
                <a:lnTo>
                  <a:pt x="11684" y="213334"/>
                </a:lnTo>
                <a:lnTo>
                  <a:pt x="88392" y="35052"/>
                </a:lnTo>
                <a:close/>
              </a:path>
              <a:path w="100965" h="213360">
                <a:moveTo>
                  <a:pt x="100584" y="2578"/>
                </a:moveTo>
                <a:lnTo>
                  <a:pt x="99060" y="990"/>
                </a:lnTo>
                <a:lnTo>
                  <a:pt x="97155" y="368"/>
                </a:lnTo>
                <a:lnTo>
                  <a:pt x="96774" y="368"/>
                </a:lnTo>
                <a:lnTo>
                  <a:pt x="96139" y="101"/>
                </a:lnTo>
                <a:lnTo>
                  <a:pt x="95504" y="0"/>
                </a:lnTo>
                <a:lnTo>
                  <a:pt x="94869" y="0"/>
                </a:lnTo>
                <a:lnTo>
                  <a:pt x="92837" y="0"/>
                </a:lnTo>
                <a:lnTo>
                  <a:pt x="90932" y="927"/>
                </a:lnTo>
                <a:lnTo>
                  <a:pt x="90297" y="2578"/>
                </a:lnTo>
                <a:lnTo>
                  <a:pt x="88392" y="6070"/>
                </a:lnTo>
                <a:lnTo>
                  <a:pt x="90297" y="5118"/>
                </a:lnTo>
                <a:lnTo>
                  <a:pt x="92583" y="4178"/>
                </a:lnTo>
                <a:lnTo>
                  <a:pt x="98679" y="4178"/>
                </a:lnTo>
                <a:lnTo>
                  <a:pt x="100584" y="4470"/>
                </a:lnTo>
                <a:lnTo>
                  <a:pt x="100584" y="2578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0955" y="5070347"/>
            <a:ext cx="47625" cy="73660"/>
          </a:xfrm>
          <a:custGeom>
            <a:avLst/>
            <a:gdLst/>
            <a:ahLst/>
            <a:cxnLst/>
            <a:rect l="l" t="t" r="r" b="b"/>
            <a:pathLst>
              <a:path w="47625" h="73660">
                <a:moveTo>
                  <a:pt x="38684" y="0"/>
                </a:moveTo>
                <a:lnTo>
                  <a:pt x="36817" y="1504"/>
                </a:lnTo>
                <a:lnTo>
                  <a:pt x="0" y="73151"/>
                </a:lnTo>
                <a:lnTo>
                  <a:pt x="12268" y="73151"/>
                </a:lnTo>
                <a:lnTo>
                  <a:pt x="47243" y="4857"/>
                </a:lnTo>
                <a:lnTo>
                  <a:pt x="44246" y="3729"/>
                </a:lnTo>
                <a:lnTo>
                  <a:pt x="40906" y="2256"/>
                </a:lnTo>
                <a:lnTo>
                  <a:pt x="3868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7432" y="4306823"/>
            <a:ext cx="1327785" cy="836930"/>
            <a:chOff x="27432" y="4306823"/>
            <a:chExt cx="1327785" cy="836930"/>
          </a:xfrm>
        </p:grpSpPr>
        <p:sp>
          <p:nvSpPr>
            <p:cNvPr id="23" name="object 23"/>
            <p:cNvSpPr/>
            <p:nvPr/>
          </p:nvSpPr>
          <p:spPr>
            <a:xfrm>
              <a:off x="349021" y="4306823"/>
              <a:ext cx="1005840" cy="836930"/>
            </a:xfrm>
            <a:custGeom>
              <a:avLst/>
              <a:gdLst/>
              <a:ahLst/>
              <a:cxnLst/>
              <a:rect l="l" t="t" r="r" b="b"/>
              <a:pathLst>
                <a:path w="1005840" h="836929">
                  <a:moveTo>
                    <a:pt x="329133" y="836676"/>
                  </a:moveTo>
                  <a:lnTo>
                    <a:pt x="182245" y="493776"/>
                  </a:lnTo>
                  <a:lnTo>
                    <a:pt x="180403" y="494525"/>
                  </a:lnTo>
                  <a:lnTo>
                    <a:pt x="178155" y="494525"/>
                  </a:lnTo>
                  <a:lnTo>
                    <a:pt x="175933" y="495274"/>
                  </a:lnTo>
                  <a:lnTo>
                    <a:pt x="172212" y="495274"/>
                  </a:lnTo>
                  <a:lnTo>
                    <a:pt x="172212" y="497497"/>
                  </a:lnTo>
                  <a:lnTo>
                    <a:pt x="317601" y="836676"/>
                  </a:lnTo>
                  <a:lnTo>
                    <a:pt x="329133" y="836676"/>
                  </a:lnTo>
                  <a:close/>
                </a:path>
                <a:path w="1005840" h="836929">
                  <a:moveTo>
                    <a:pt x="481520" y="726757"/>
                  </a:moveTo>
                  <a:lnTo>
                    <a:pt x="209689" y="475488"/>
                  </a:lnTo>
                  <a:lnTo>
                    <a:pt x="207848" y="478459"/>
                  </a:lnTo>
                  <a:lnTo>
                    <a:pt x="204876" y="480707"/>
                  </a:lnTo>
                  <a:lnTo>
                    <a:pt x="202666" y="483298"/>
                  </a:lnTo>
                  <a:lnTo>
                    <a:pt x="474510" y="734580"/>
                  </a:lnTo>
                  <a:lnTo>
                    <a:pt x="476377" y="731570"/>
                  </a:lnTo>
                  <a:lnTo>
                    <a:pt x="478574" y="728980"/>
                  </a:lnTo>
                  <a:lnTo>
                    <a:pt x="481520" y="726757"/>
                  </a:lnTo>
                  <a:close/>
                </a:path>
                <a:path w="1005840" h="836929">
                  <a:moveTo>
                    <a:pt x="999718" y="651916"/>
                  </a:moveTo>
                  <a:lnTo>
                    <a:pt x="998956" y="650430"/>
                  </a:lnTo>
                  <a:lnTo>
                    <a:pt x="998194" y="648208"/>
                  </a:lnTo>
                  <a:lnTo>
                    <a:pt x="998194" y="643089"/>
                  </a:lnTo>
                  <a:lnTo>
                    <a:pt x="998575" y="641604"/>
                  </a:lnTo>
                  <a:lnTo>
                    <a:pt x="518134" y="734568"/>
                  </a:lnTo>
                  <a:lnTo>
                    <a:pt x="519252" y="736790"/>
                  </a:lnTo>
                  <a:lnTo>
                    <a:pt x="520001" y="742276"/>
                  </a:lnTo>
                  <a:lnTo>
                    <a:pt x="520001" y="745236"/>
                  </a:lnTo>
                  <a:lnTo>
                    <a:pt x="995273" y="653364"/>
                  </a:lnTo>
                  <a:lnTo>
                    <a:pt x="999718" y="651916"/>
                  </a:lnTo>
                  <a:close/>
                </a:path>
                <a:path w="1005840" h="836929">
                  <a:moveTo>
                    <a:pt x="1004290" y="631545"/>
                  </a:moveTo>
                  <a:lnTo>
                    <a:pt x="5562" y="0"/>
                  </a:lnTo>
                  <a:lnTo>
                    <a:pt x="4470" y="2959"/>
                  </a:lnTo>
                  <a:lnTo>
                    <a:pt x="2222" y="6324"/>
                  </a:lnTo>
                  <a:lnTo>
                    <a:pt x="0" y="8534"/>
                  </a:lnTo>
                  <a:lnTo>
                    <a:pt x="998321" y="640054"/>
                  </a:lnTo>
                  <a:lnTo>
                    <a:pt x="999464" y="636714"/>
                  </a:lnTo>
                  <a:lnTo>
                    <a:pt x="1001623" y="633374"/>
                  </a:lnTo>
                  <a:lnTo>
                    <a:pt x="1004290" y="631545"/>
                  </a:lnTo>
                  <a:close/>
                </a:path>
                <a:path w="1005840" h="836929">
                  <a:moveTo>
                    <a:pt x="1005814" y="658990"/>
                  </a:moveTo>
                  <a:lnTo>
                    <a:pt x="1001623" y="655269"/>
                  </a:lnTo>
                  <a:lnTo>
                    <a:pt x="1000226" y="652272"/>
                  </a:lnTo>
                  <a:lnTo>
                    <a:pt x="996416" y="653389"/>
                  </a:lnTo>
                  <a:lnTo>
                    <a:pt x="777240" y="836676"/>
                  </a:lnTo>
                  <a:lnTo>
                    <a:pt x="793623" y="836676"/>
                  </a:lnTo>
                  <a:lnTo>
                    <a:pt x="988669" y="673849"/>
                  </a:lnTo>
                  <a:lnTo>
                    <a:pt x="1005814" y="65899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877" y="5061203"/>
              <a:ext cx="108178" cy="8229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06946" y="4319015"/>
              <a:ext cx="200660" cy="824865"/>
            </a:xfrm>
            <a:custGeom>
              <a:avLst/>
              <a:gdLst/>
              <a:ahLst/>
              <a:cxnLst/>
              <a:rect l="l" t="t" r="r" b="b"/>
              <a:pathLst>
                <a:path w="200659" h="824864">
                  <a:moveTo>
                    <a:pt x="3949" y="545592"/>
                  </a:moveTo>
                  <a:lnTo>
                    <a:pt x="2286" y="546290"/>
                  </a:lnTo>
                  <a:lnTo>
                    <a:pt x="1181" y="548055"/>
                  </a:lnTo>
                  <a:lnTo>
                    <a:pt x="927" y="550138"/>
                  </a:lnTo>
                  <a:lnTo>
                    <a:pt x="1727" y="550138"/>
                  </a:lnTo>
                  <a:lnTo>
                    <a:pt x="2844" y="549783"/>
                  </a:lnTo>
                  <a:lnTo>
                    <a:pt x="3670" y="549084"/>
                  </a:lnTo>
                  <a:lnTo>
                    <a:pt x="3949" y="549084"/>
                  </a:lnTo>
                  <a:lnTo>
                    <a:pt x="3949" y="545592"/>
                  </a:lnTo>
                  <a:close/>
                </a:path>
                <a:path w="200659" h="824864">
                  <a:moveTo>
                    <a:pt x="11163" y="617474"/>
                  </a:moveTo>
                  <a:lnTo>
                    <a:pt x="4851" y="617474"/>
                  </a:lnTo>
                  <a:lnTo>
                    <a:pt x="4851" y="616204"/>
                  </a:lnTo>
                  <a:lnTo>
                    <a:pt x="584" y="616204"/>
                  </a:lnTo>
                  <a:lnTo>
                    <a:pt x="584" y="617474"/>
                  </a:lnTo>
                  <a:lnTo>
                    <a:pt x="0" y="617474"/>
                  </a:lnTo>
                  <a:lnTo>
                    <a:pt x="0" y="824484"/>
                  </a:lnTo>
                  <a:lnTo>
                    <a:pt x="11163" y="824484"/>
                  </a:lnTo>
                  <a:lnTo>
                    <a:pt x="11163" y="617474"/>
                  </a:lnTo>
                  <a:close/>
                </a:path>
                <a:path w="200659" h="824864">
                  <a:moveTo>
                    <a:pt x="11569" y="616826"/>
                  </a:moveTo>
                  <a:lnTo>
                    <a:pt x="9588" y="616991"/>
                  </a:lnTo>
                  <a:lnTo>
                    <a:pt x="11557" y="616991"/>
                  </a:lnTo>
                  <a:lnTo>
                    <a:pt x="11569" y="616826"/>
                  </a:lnTo>
                  <a:close/>
                </a:path>
                <a:path w="200659" h="824864">
                  <a:moveTo>
                    <a:pt x="26809" y="3048"/>
                  </a:moveTo>
                  <a:lnTo>
                    <a:pt x="26428" y="3175"/>
                  </a:lnTo>
                  <a:lnTo>
                    <a:pt x="25958" y="3238"/>
                  </a:lnTo>
                  <a:lnTo>
                    <a:pt x="24485" y="3238"/>
                  </a:lnTo>
                  <a:lnTo>
                    <a:pt x="23317" y="3048"/>
                  </a:lnTo>
                  <a:lnTo>
                    <a:pt x="22313" y="3048"/>
                  </a:lnTo>
                  <a:lnTo>
                    <a:pt x="15582" y="20866"/>
                  </a:lnTo>
                  <a:lnTo>
                    <a:pt x="3975" y="545706"/>
                  </a:lnTo>
                  <a:lnTo>
                    <a:pt x="3975" y="549414"/>
                  </a:lnTo>
                  <a:lnTo>
                    <a:pt x="5054" y="549198"/>
                  </a:lnTo>
                  <a:lnTo>
                    <a:pt x="6146" y="549109"/>
                  </a:lnTo>
                  <a:lnTo>
                    <a:pt x="9855" y="549109"/>
                  </a:lnTo>
                  <a:lnTo>
                    <a:pt x="12433" y="549630"/>
                  </a:lnTo>
                  <a:lnTo>
                    <a:pt x="14833" y="550164"/>
                  </a:lnTo>
                  <a:lnTo>
                    <a:pt x="14846" y="549109"/>
                  </a:lnTo>
                  <a:lnTo>
                    <a:pt x="26797" y="3238"/>
                  </a:lnTo>
                  <a:lnTo>
                    <a:pt x="26809" y="3048"/>
                  </a:lnTo>
                  <a:close/>
                </a:path>
                <a:path w="200659" h="824864">
                  <a:moveTo>
                    <a:pt x="200520" y="389483"/>
                  </a:moveTo>
                  <a:lnTo>
                    <a:pt x="38341" y="0"/>
                  </a:lnTo>
                  <a:lnTo>
                    <a:pt x="35763" y="1498"/>
                  </a:lnTo>
                  <a:lnTo>
                    <a:pt x="32435" y="2603"/>
                  </a:lnTo>
                  <a:lnTo>
                    <a:pt x="28359" y="2959"/>
                  </a:lnTo>
                  <a:lnTo>
                    <a:pt x="190538" y="393192"/>
                  </a:lnTo>
                  <a:lnTo>
                    <a:pt x="193484" y="391325"/>
                  </a:lnTo>
                  <a:lnTo>
                    <a:pt x="196443" y="390194"/>
                  </a:lnTo>
                  <a:lnTo>
                    <a:pt x="200520" y="389483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1375" y="4770119"/>
              <a:ext cx="138683" cy="12039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7432" y="4317491"/>
              <a:ext cx="302260" cy="822960"/>
            </a:xfrm>
            <a:custGeom>
              <a:avLst/>
              <a:gdLst/>
              <a:ahLst/>
              <a:cxnLst/>
              <a:rect l="l" t="t" r="r" b="b"/>
              <a:pathLst>
                <a:path w="302260" h="822960">
                  <a:moveTo>
                    <a:pt x="269722" y="613600"/>
                  </a:moveTo>
                  <a:lnTo>
                    <a:pt x="266750" y="611759"/>
                  </a:lnTo>
                  <a:lnTo>
                    <a:pt x="263791" y="609549"/>
                  </a:lnTo>
                  <a:lnTo>
                    <a:pt x="261175" y="606552"/>
                  </a:lnTo>
                  <a:lnTo>
                    <a:pt x="10668" y="814425"/>
                  </a:lnTo>
                  <a:lnTo>
                    <a:pt x="15125" y="819594"/>
                  </a:lnTo>
                  <a:lnTo>
                    <a:pt x="16611" y="822960"/>
                  </a:lnTo>
                  <a:lnTo>
                    <a:pt x="269722" y="613600"/>
                  </a:lnTo>
                  <a:close/>
                </a:path>
                <a:path w="302260" h="822960">
                  <a:moveTo>
                    <a:pt x="301752" y="3721"/>
                  </a:moveTo>
                  <a:lnTo>
                    <a:pt x="298424" y="3340"/>
                  </a:lnTo>
                  <a:lnTo>
                    <a:pt x="294728" y="1892"/>
                  </a:lnTo>
                  <a:lnTo>
                    <a:pt x="291401" y="0"/>
                  </a:lnTo>
                  <a:lnTo>
                    <a:pt x="0" y="809320"/>
                  </a:lnTo>
                  <a:lnTo>
                    <a:pt x="3695" y="810069"/>
                  </a:lnTo>
                  <a:lnTo>
                    <a:pt x="9639" y="813790"/>
                  </a:lnTo>
                  <a:lnTo>
                    <a:pt x="295097" y="21196"/>
                  </a:lnTo>
                  <a:lnTo>
                    <a:pt x="301752" y="3721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0746" y="4867681"/>
              <a:ext cx="66395" cy="6703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795" y="4707635"/>
              <a:ext cx="94907" cy="94462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2804160" y="5137433"/>
            <a:ext cx="32384" cy="6350"/>
          </a:xfrm>
          <a:custGeom>
            <a:avLst/>
            <a:gdLst/>
            <a:ahLst/>
            <a:cxnLst/>
            <a:rect l="l" t="t" r="r" b="b"/>
            <a:pathLst>
              <a:path w="32385" h="6350">
                <a:moveTo>
                  <a:pt x="21462" y="0"/>
                </a:moveTo>
                <a:lnTo>
                  <a:pt x="15112" y="0"/>
                </a:lnTo>
                <a:lnTo>
                  <a:pt x="11556" y="29"/>
                </a:lnTo>
                <a:lnTo>
                  <a:pt x="9270" y="743"/>
                </a:lnTo>
                <a:lnTo>
                  <a:pt x="7112" y="1813"/>
                </a:lnTo>
                <a:lnTo>
                  <a:pt x="4444" y="2884"/>
                </a:lnTo>
                <a:lnTo>
                  <a:pt x="1904" y="4281"/>
                </a:lnTo>
                <a:lnTo>
                  <a:pt x="0" y="6066"/>
                </a:lnTo>
                <a:lnTo>
                  <a:pt x="32003" y="6066"/>
                </a:lnTo>
                <a:lnTo>
                  <a:pt x="27177" y="1843"/>
                </a:lnTo>
                <a:lnTo>
                  <a:pt x="2146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83282" y="4838700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6035" y="0"/>
                </a:moveTo>
                <a:lnTo>
                  <a:pt x="17653" y="0"/>
                </a:lnTo>
                <a:lnTo>
                  <a:pt x="16129" y="63"/>
                </a:lnTo>
                <a:lnTo>
                  <a:pt x="0" y="19354"/>
                </a:lnTo>
                <a:lnTo>
                  <a:pt x="762" y="26479"/>
                </a:lnTo>
                <a:lnTo>
                  <a:pt x="5206" y="31737"/>
                </a:lnTo>
                <a:lnTo>
                  <a:pt x="12700" y="34518"/>
                </a:lnTo>
                <a:lnTo>
                  <a:pt x="14731" y="35052"/>
                </a:lnTo>
                <a:lnTo>
                  <a:pt x="17399" y="35052"/>
                </a:lnTo>
                <a:lnTo>
                  <a:pt x="18287" y="34963"/>
                </a:lnTo>
                <a:lnTo>
                  <a:pt x="19050" y="34734"/>
                </a:lnTo>
                <a:lnTo>
                  <a:pt x="20066" y="34734"/>
                </a:lnTo>
                <a:lnTo>
                  <a:pt x="20828" y="34353"/>
                </a:lnTo>
                <a:lnTo>
                  <a:pt x="21971" y="33985"/>
                </a:lnTo>
                <a:lnTo>
                  <a:pt x="22352" y="33985"/>
                </a:lnTo>
                <a:lnTo>
                  <a:pt x="29844" y="31368"/>
                </a:lnTo>
                <a:lnTo>
                  <a:pt x="35433" y="23863"/>
                </a:lnTo>
                <a:lnTo>
                  <a:pt x="34290" y="15608"/>
                </a:lnTo>
                <a:lnTo>
                  <a:pt x="33274" y="7023"/>
                </a:lnTo>
                <a:lnTo>
                  <a:pt x="2603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1461" y="50292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33540" y="0"/>
                </a:moveTo>
                <a:lnTo>
                  <a:pt x="24396" y="0"/>
                </a:lnTo>
                <a:lnTo>
                  <a:pt x="23329" y="0"/>
                </a:lnTo>
                <a:lnTo>
                  <a:pt x="21170" y="246"/>
                </a:lnTo>
                <a:lnTo>
                  <a:pt x="17081" y="246"/>
                </a:lnTo>
                <a:lnTo>
                  <a:pt x="12992" y="2068"/>
                </a:lnTo>
                <a:lnTo>
                  <a:pt x="9651" y="4291"/>
                </a:lnTo>
                <a:lnTo>
                  <a:pt x="6692" y="6113"/>
                </a:lnTo>
                <a:lnTo>
                  <a:pt x="4470" y="9047"/>
                </a:lnTo>
                <a:lnTo>
                  <a:pt x="2971" y="13092"/>
                </a:lnTo>
                <a:lnTo>
                  <a:pt x="749" y="16797"/>
                </a:lnTo>
                <a:lnTo>
                  <a:pt x="0" y="21182"/>
                </a:lnTo>
                <a:lnTo>
                  <a:pt x="381" y="26338"/>
                </a:lnTo>
                <a:lnTo>
                  <a:pt x="749" y="28562"/>
                </a:lnTo>
                <a:lnTo>
                  <a:pt x="20764" y="47244"/>
                </a:lnTo>
                <a:lnTo>
                  <a:pt x="23113" y="47244"/>
                </a:lnTo>
                <a:lnTo>
                  <a:pt x="25044" y="47151"/>
                </a:lnTo>
                <a:lnTo>
                  <a:pt x="26022" y="46934"/>
                </a:lnTo>
                <a:lnTo>
                  <a:pt x="30860" y="46564"/>
                </a:lnTo>
                <a:lnTo>
                  <a:pt x="35318" y="44711"/>
                </a:lnTo>
                <a:lnTo>
                  <a:pt x="39039" y="41407"/>
                </a:lnTo>
                <a:lnTo>
                  <a:pt x="41630" y="39215"/>
                </a:lnTo>
                <a:lnTo>
                  <a:pt x="44246" y="36621"/>
                </a:lnTo>
                <a:lnTo>
                  <a:pt x="45338" y="33317"/>
                </a:lnTo>
                <a:lnTo>
                  <a:pt x="46469" y="30383"/>
                </a:lnTo>
                <a:lnTo>
                  <a:pt x="47218" y="27451"/>
                </a:lnTo>
                <a:lnTo>
                  <a:pt x="47218" y="18619"/>
                </a:lnTo>
                <a:lnTo>
                  <a:pt x="46469" y="15685"/>
                </a:lnTo>
                <a:lnTo>
                  <a:pt x="45338" y="13463"/>
                </a:lnTo>
                <a:lnTo>
                  <a:pt x="41694" y="5557"/>
                </a:lnTo>
                <a:lnTo>
                  <a:pt x="3354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47216" y="4936235"/>
            <a:ext cx="33655" cy="32384"/>
          </a:xfrm>
          <a:custGeom>
            <a:avLst/>
            <a:gdLst/>
            <a:ahLst/>
            <a:cxnLst/>
            <a:rect l="l" t="t" r="r" b="b"/>
            <a:pathLst>
              <a:path w="33655" h="32385">
                <a:moveTo>
                  <a:pt x="18161" y="0"/>
                </a:moveTo>
                <a:lnTo>
                  <a:pt x="14986" y="0"/>
                </a:lnTo>
                <a:lnTo>
                  <a:pt x="12700" y="0"/>
                </a:lnTo>
                <a:lnTo>
                  <a:pt x="10540" y="723"/>
                </a:lnTo>
                <a:lnTo>
                  <a:pt x="8000" y="2184"/>
                </a:lnTo>
                <a:lnTo>
                  <a:pt x="7620" y="2184"/>
                </a:lnTo>
                <a:lnTo>
                  <a:pt x="4064" y="5422"/>
                </a:lnTo>
                <a:lnTo>
                  <a:pt x="1778" y="7937"/>
                </a:lnTo>
                <a:lnTo>
                  <a:pt x="762" y="11544"/>
                </a:lnTo>
                <a:lnTo>
                  <a:pt x="381" y="11912"/>
                </a:lnTo>
                <a:lnTo>
                  <a:pt x="381" y="13004"/>
                </a:lnTo>
                <a:lnTo>
                  <a:pt x="0" y="14096"/>
                </a:lnTo>
                <a:lnTo>
                  <a:pt x="0" y="19126"/>
                </a:lnTo>
                <a:lnTo>
                  <a:pt x="381" y="20942"/>
                </a:lnTo>
                <a:lnTo>
                  <a:pt x="1524" y="22732"/>
                </a:lnTo>
                <a:lnTo>
                  <a:pt x="2540" y="25641"/>
                </a:lnTo>
                <a:lnTo>
                  <a:pt x="6858" y="29248"/>
                </a:lnTo>
                <a:lnTo>
                  <a:pt x="7239" y="29248"/>
                </a:lnTo>
                <a:lnTo>
                  <a:pt x="9906" y="30937"/>
                </a:lnTo>
                <a:lnTo>
                  <a:pt x="12700" y="31978"/>
                </a:lnTo>
                <a:lnTo>
                  <a:pt x="15747" y="31978"/>
                </a:lnTo>
                <a:lnTo>
                  <a:pt x="17399" y="31915"/>
                </a:lnTo>
                <a:lnTo>
                  <a:pt x="20446" y="31394"/>
                </a:lnTo>
                <a:lnTo>
                  <a:pt x="22225" y="31038"/>
                </a:lnTo>
                <a:lnTo>
                  <a:pt x="24003" y="29946"/>
                </a:lnTo>
                <a:lnTo>
                  <a:pt x="27305" y="28879"/>
                </a:lnTo>
                <a:lnTo>
                  <a:pt x="29845" y="25996"/>
                </a:lnTo>
                <a:lnTo>
                  <a:pt x="31368" y="22732"/>
                </a:lnTo>
                <a:lnTo>
                  <a:pt x="32765" y="20218"/>
                </a:lnTo>
                <a:lnTo>
                  <a:pt x="33528" y="16967"/>
                </a:lnTo>
                <a:lnTo>
                  <a:pt x="32765" y="14795"/>
                </a:lnTo>
                <a:lnTo>
                  <a:pt x="32384" y="7581"/>
                </a:lnTo>
                <a:lnTo>
                  <a:pt x="26924" y="1816"/>
                </a:lnTo>
                <a:lnTo>
                  <a:pt x="19684" y="368"/>
                </a:lnTo>
                <a:lnTo>
                  <a:pt x="1816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04388" y="4914900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23494" y="0"/>
                </a:moveTo>
                <a:lnTo>
                  <a:pt x="17525" y="0"/>
                </a:lnTo>
                <a:lnTo>
                  <a:pt x="16763" y="0"/>
                </a:lnTo>
                <a:lnTo>
                  <a:pt x="15112" y="177"/>
                </a:lnTo>
                <a:lnTo>
                  <a:pt x="10287" y="558"/>
                </a:lnTo>
                <a:lnTo>
                  <a:pt x="6223" y="2768"/>
                </a:lnTo>
                <a:lnTo>
                  <a:pt x="3682" y="6057"/>
                </a:lnTo>
                <a:lnTo>
                  <a:pt x="1143" y="8610"/>
                </a:lnTo>
                <a:lnTo>
                  <a:pt x="0" y="11899"/>
                </a:lnTo>
                <a:lnTo>
                  <a:pt x="0" y="22542"/>
                </a:lnTo>
                <a:lnTo>
                  <a:pt x="2286" y="26212"/>
                </a:lnTo>
                <a:lnTo>
                  <a:pt x="7747" y="31686"/>
                </a:lnTo>
                <a:lnTo>
                  <a:pt x="11811" y="33528"/>
                </a:lnTo>
                <a:lnTo>
                  <a:pt x="18414" y="33528"/>
                </a:lnTo>
                <a:lnTo>
                  <a:pt x="33528" y="18884"/>
                </a:lnTo>
                <a:lnTo>
                  <a:pt x="33528" y="15227"/>
                </a:lnTo>
                <a:lnTo>
                  <a:pt x="33147" y="12268"/>
                </a:lnTo>
                <a:lnTo>
                  <a:pt x="32385" y="10083"/>
                </a:lnTo>
                <a:lnTo>
                  <a:pt x="31242" y="8242"/>
                </a:lnTo>
                <a:lnTo>
                  <a:pt x="28448" y="3416"/>
                </a:lnTo>
                <a:lnTo>
                  <a:pt x="2349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17747" y="5013998"/>
            <a:ext cx="34290" cy="35560"/>
          </a:xfrm>
          <a:custGeom>
            <a:avLst/>
            <a:gdLst/>
            <a:ahLst/>
            <a:cxnLst/>
            <a:rect l="l" t="t" r="r" b="b"/>
            <a:pathLst>
              <a:path w="34289" h="35560">
                <a:moveTo>
                  <a:pt x="25780" y="0"/>
                </a:moveTo>
                <a:lnTo>
                  <a:pt x="17017" y="0"/>
                </a:lnTo>
                <a:lnTo>
                  <a:pt x="14477" y="25"/>
                </a:lnTo>
                <a:lnTo>
                  <a:pt x="14224" y="406"/>
                </a:lnTo>
                <a:lnTo>
                  <a:pt x="13842" y="406"/>
                </a:lnTo>
                <a:lnTo>
                  <a:pt x="762" y="13821"/>
                </a:lnTo>
                <a:lnTo>
                  <a:pt x="0" y="15365"/>
                </a:lnTo>
                <a:lnTo>
                  <a:pt x="0" y="19192"/>
                </a:lnTo>
                <a:lnTo>
                  <a:pt x="1015" y="28100"/>
                </a:lnTo>
                <a:lnTo>
                  <a:pt x="8254" y="35013"/>
                </a:lnTo>
                <a:lnTo>
                  <a:pt x="17399" y="35013"/>
                </a:lnTo>
                <a:lnTo>
                  <a:pt x="34289" y="15750"/>
                </a:lnTo>
                <a:lnTo>
                  <a:pt x="33274" y="6650"/>
                </a:lnTo>
                <a:lnTo>
                  <a:pt x="2578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73451" y="4648225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26289" y="0"/>
                </a:moveTo>
                <a:lnTo>
                  <a:pt x="17653" y="0"/>
                </a:lnTo>
                <a:lnTo>
                  <a:pt x="17145" y="0"/>
                </a:lnTo>
                <a:lnTo>
                  <a:pt x="6985" y="1155"/>
                </a:lnTo>
                <a:lnTo>
                  <a:pt x="0" y="9309"/>
                </a:lnTo>
                <a:lnTo>
                  <a:pt x="762" y="18567"/>
                </a:lnTo>
                <a:lnTo>
                  <a:pt x="1524" y="24142"/>
                </a:lnTo>
                <a:lnTo>
                  <a:pt x="4445" y="28930"/>
                </a:lnTo>
                <a:lnTo>
                  <a:pt x="9271" y="31546"/>
                </a:lnTo>
                <a:lnTo>
                  <a:pt x="11937" y="32753"/>
                </a:lnTo>
                <a:lnTo>
                  <a:pt x="14478" y="33477"/>
                </a:lnTo>
                <a:lnTo>
                  <a:pt x="17399" y="33477"/>
                </a:lnTo>
                <a:lnTo>
                  <a:pt x="19177" y="33375"/>
                </a:lnTo>
                <a:lnTo>
                  <a:pt x="20320" y="33375"/>
                </a:lnTo>
                <a:lnTo>
                  <a:pt x="21081" y="33007"/>
                </a:lnTo>
                <a:lnTo>
                  <a:pt x="21717" y="33007"/>
                </a:lnTo>
                <a:lnTo>
                  <a:pt x="25400" y="31915"/>
                </a:lnTo>
                <a:lnTo>
                  <a:pt x="28448" y="30048"/>
                </a:lnTo>
                <a:lnTo>
                  <a:pt x="30225" y="27838"/>
                </a:lnTo>
                <a:lnTo>
                  <a:pt x="33528" y="24142"/>
                </a:lnTo>
                <a:lnTo>
                  <a:pt x="35052" y="20065"/>
                </a:lnTo>
                <a:lnTo>
                  <a:pt x="34671" y="15239"/>
                </a:lnTo>
                <a:lnTo>
                  <a:pt x="33655" y="6438"/>
                </a:lnTo>
                <a:lnTo>
                  <a:pt x="2628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5125244"/>
            <a:ext cx="45720" cy="18415"/>
          </a:xfrm>
          <a:custGeom>
            <a:avLst/>
            <a:gdLst/>
            <a:ahLst/>
            <a:cxnLst/>
            <a:rect l="l" t="t" r="r" b="b"/>
            <a:pathLst>
              <a:path w="45720" h="18414">
                <a:moveTo>
                  <a:pt x="24311" y="0"/>
                </a:moveTo>
                <a:lnTo>
                  <a:pt x="22750" y="0"/>
                </a:lnTo>
                <a:lnTo>
                  <a:pt x="21189" y="34"/>
                </a:lnTo>
                <a:lnTo>
                  <a:pt x="0" y="18254"/>
                </a:lnTo>
                <a:lnTo>
                  <a:pt x="45720" y="18254"/>
                </a:lnTo>
                <a:lnTo>
                  <a:pt x="44970" y="17444"/>
                </a:lnTo>
                <a:lnTo>
                  <a:pt x="44970" y="16229"/>
                </a:lnTo>
                <a:lnTo>
                  <a:pt x="43098" y="11809"/>
                </a:lnTo>
                <a:lnTo>
                  <a:pt x="41257" y="9009"/>
                </a:lnTo>
                <a:lnTo>
                  <a:pt x="38293" y="5803"/>
                </a:lnTo>
                <a:lnTo>
                  <a:pt x="36794" y="4993"/>
                </a:lnTo>
                <a:lnTo>
                  <a:pt x="33830" y="2193"/>
                </a:lnTo>
                <a:lnTo>
                  <a:pt x="30833" y="979"/>
                </a:lnTo>
                <a:lnTo>
                  <a:pt x="27119" y="168"/>
                </a:lnTo>
                <a:lnTo>
                  <a:pt x="25902" y="168"/>
                </a:lnTo>
                <a:lnTo>
                  <a:pt x="2431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9372" y="4274820"/>
            <a:ext cx="48895" cy="47625"/>
          </a:xfrm>
          <a:custGeom>
            <a:avLst/>
            <a:gdLst/>
            <a:ahLst/>
            <a:cxnLst/>
            <a:rect l="l" t="t" r="r" b="b"/>
            <a:pathLst>
              <a:path w="48895" h="47625">
                <a:moveTo>
                  <a:pt x="24066" y="0"/>
                </a:moveTo>
                <a:lnTo>
                  <a:pt x="0" y="25882"/>
                </a:lnTo>
                <a:lnTo>
                  <a:pt x="381" y="33235"/>
                </a:lnTo>
                <a:lnTo>
                  <a:pt x="4914" y="39852"/>
                </a:lnTo>
                <a:lnTo>
                  <a:pt x="10566" y="43535"/>
                </a:lnTo>
                <a:lnTo>
                  <a:pt x="13233" y="45389"/>
                </a:lnTo>
                <a:lnTo>
                  <a:pt x="16637" y="46837"/>
                </a:lnTo>
                <a:lnTo>
                  <a:pt x="20408" y="47218"/>
                </a:lnTo>
                <a:lnTo>
                  <a:pt x="29489" y="47218"/>
                </a:lnTo>
                <a:lnTo>
                  <a:pt x="37045" y="43535"/>
                </a:lnTo>
                <a:lnTo>
                  <a:pt x="38925" y="42075"/>
                </a:lnTo>
                <a:lnTo>
                  <a:pt x="40068" y="40601"/>
                </a:lnTo>
                <a:lnTo>
                  <a:pt x="43078" y="38404"/>
                </a:lnTo>
                <a:lnTo>
                  <a:pt x="44983" y="35064"/>
                </a:lnTo>
                <a:lnTo>
                  <a:pt x="46863" y="32118"/>
                </a:lnTo>
                <a:lnTo>
                  <a:pt x="48387" y="28816"/>
                </a:lnTo>
                <a:lnTo>
                  <a:pt x="48768" y="25133"/>
                </a:lnTo>
                <a:lnTo>
                  <a:pt x="48387" y="21462"/>
                </a:lnTo>
                <a:lnTo>
                  <a:pt x="45872" y="12826"/>
                </a:lnTo>
                <a:lnTo>
                  <a:pt x="40465" y="6035"/>
                </a:lnTo>
                <a:lnTo>
                  <a:pt x="32938" y="1592"/>
                </a:lnTo>
                <a:lnTo>
                  <a:pt x="2406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20339" y="5012435"/>
            <a:ext cx="18415" cy="20320"/>
          </a:xfrm>
          <a:custGeom>
            <a:avLst/>
            <a:gdLst/>
            <a:ahLst/>
            <a:cxnLst/>
            <a:rect l="l" t="t" r="r" b="b"/>
            <a:pathLst>
              <a:path w="18414" h="20320">
                <a:moveTo>
                  <a:pt x="10541" y="0"/>
                </a:moveTo>
                <a:lnTo>
                  <a:pt x="8636" y="0"/>
                </a:lnTo>
                <a:lnTo>
                  <a:pt x="8001" y="25"/>
                </a:lnTo>
                <a:lnTo>
                  <a:pt x="7747" y="101"/>
                </a:lnTo>
                <a:lnTo>
                  <a:pt x="7747" y="863"/>
                </a:lnTo>
                <a:lnTo>
                  <a:pt x="6985" y="863"/>
                </a:lnTo>
                <a:lnTo>
                  <a:pt x="3810" y="1206"/>
                </a:lnTo>
                <a:lnTo>
                  <a:pt x="1016" y="3505"/>
                </a:lnTo>
                <a:lnTo>
                  <a:pt x="381" y="6911"/>
                </a:lnTo>
                <a:lnTo>
                  <a:pt x="0" y="8440"/>
                </a:lnTo>
                <a:lnTo>
                  <a:pt x="0" y="12994"/>
                </a:lnTo>
                <a:lnTo>
                  <a:pt x="762" y="14491"/>
                </a:lnTo>
                <a:lnTo>
                  <a:pt x="1778" y="16021"/>
                </a:lnTo>
                <a:lnTo>
                  <a:pt x="2540" y="17900"/>
                </a:lnTo>
                <a:lnTo>
                  <a:pt x="4572" y="19047"/>
                </a:lnTo>
                <a:lnTo>
                  <a:pt x="6985" y="19811"/>
                </a:lnTo>
                <a:lnTo>
                  <a:pt x="12700" y="19811"/>
                </a:lnTo>
                <a:lnTo>
                  <a:pt x="15493" y="17900"/>
                </a:lnTo>
                <a:lnTo>
                  <a:pt x="16510" y="15256"/>
                </a:lnTo>
                <a:lnTo>
                  <a:pt x="16891" y="14491"/>
                </a:lnTo>
                <a:lnTo>
                  <a:pt x="17526" y="12994"/>
                </a:lnTo>
                <a:lnTo>
                  <a:pt x="17907" y="11466"/>
                </a:lnTo>
                <a:lnTo>
                  <a:pt x="18287" y="10702"/>
                </a:lnTo>
                <a:lnTo>
                  <a:pt x="18287" y="8822"/>
                </a:lnTo>
                <a:lnTo>
                  <a:pt x="17907" y="5382"/>
                </a:lnTo>
                <a:lnTo>
                  <a:pt x="16129" y="2743"/>
                </a:lnTo>
                <a:lnTo>
                  <a:pt x="14097" y="1587"/>
                </a:lnTo>
                <a:lnTo>
                  <a:pt x="12573" y="952"/>
                </a:lnTo>
                <a:lnTo>
                  <a:pt x="1054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74876" y="5059711"/>
            <a:ext cx="21590" cy="20320"/>
          </a:xfrm>
          <a:custGeom>
            <a:avLst/>
            <a:gdLst/>
            <a:ahLst/>
            <a:cxnLst/>
            <a:rect l="l" t="t" r="r" b="b"/>
            <a:pathLst>
              <a:path w="21589" h="20320">
                <a:moveTo>
                  <a:pt x="15875" y="0"/>
                </a:moveTo>
                <a:lnTo>
                  <a:pt x="11175" y="0"/>
                </a:lnTo>
                <a:lnTo>
                  <a:pt x="10668" y="0"/>
                </a:lnTo>
                <a:lnTo>
                  <a:pt x="9651" y="95"/>
                </a:lnTo>
                <a:lnTo>
                  <a:pt x="3937" y="476"/>
                </a:lnTo>
                <a:lnTo>
                  <a:pt x="0" y="5024"/>
                </a:lnTo>
                <a:lnTo>
                  <a:pt x="381" y="10684"/>
                </a:lnTo>
                <a:lnTo>
                  <a:pt x="762" y="15613"/>
                </a:lnTo>
                <a:lnTo>
                  <a:pt x="4318" y="19016"/>
                </a:lnTo>
                <a:lnTo>
                  <a:pt x="8128" y="19780"/>
                </a:lnTo>
                <a:lnTo>
                  <a:pt x="11684" y="19780"/>
                </a:lnTo>
                <a:lnTo>
                  <a:pt x="17399" y="19397"/>
                </a:lnTo>
                <a:lnTo>
                  <a:pt x="21336" y="14469"/>
                </a:lnTo>
                <a:lnTo>
                  <a:pt x="20955" y="8808"/>
                </a:lnTo>
                <a:lnTo>
                  <a:pt x="20955" y="8045"/>
                </a:lnTo>
                <a:lnTo>
                  <a:pt x="19557" y="3243"/>
                </a:lnTo>
                <a:lnTo>
                  <a:pt x="1587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10983" y="5137403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12319" y="0"/>
                </a:moveTo>
                <a:lnTo>
                  <a:pt x="1143" y="3678"/>
                </a:lnTo>
                <a:lnTo>
                  <a:pt x="0" y="6096"/>
                </a:lnTo>
                <a:lnTo>
                  <a:pt x="24384" y="6096"/>
                </a:lnTo>
                <a:lnTo>
                  <a:pt x="12319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43572" y="4949977"/>
            <a:ext cx="521334" cy="154305"/>
          </a:xfrm>
          <a:custGeom>
            <a:avLst/>
            <a:gdLst/>
            <a:ahLst/>
            <a:cxnLst/>
            <a:rect l="l" t="t" r="r" b="b"/>
            <a:pathLst>
              <a:path w="521334" h="154304">
                <a:moveTo>
                  <a:pt x="176784" y="105524"/>
                </a:moveTo>
                <a:lnTo>
                  <a:pt x="168275" y="97510"/>
                </a:lnTo>
                <a:lnTo>
                  <a:pt x="0" y="142963"/>
                </a:lnTo>
                <a:lnTo>
                  <a:pt x="0" y="153898"/>
                </a:lnTo>
                <a:lnTo>
                  <a:pt x="176784" y="105524"/>
                </a:lnTo>
                <a:close/>
              </a:path>
              <a:path w="521334" h="154304">
                <a:moveTo>
                  <a:pt x="521208" y="9271"/>
                </a:moveTo>
                <a:lnTo>
                  <a:pt x="519684" y="6680"/>
                </a:lnTo>
                <a:lnTo>
                  <a:pt x="519303" y="3340"/>
                </a:lnTo>
                <a:lnTo>
                  <a:pt x="519303" y="0"/>
                </a:lnTo>
                <a:lnTo>
                  <a:pt x="179832" y="93916"/>
                </a:lnTo>
                <a:lnTo>
                  <a:pt x="188722" y="102082"/>
                </a:lnTo>
                <a:lnTo>
                  <a:pt x="519303" y="11137"/>
                </a:lnTo>
                <a:lnTo>
                  <a:pt x="521208" y="9271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03364" y="5096293"/>
            <a:ext cx="129539" cy="44450"/>
          </a:xfrm>
          <a:custGeom>
            <a:avLst/>
            <a:gdLst/>
            <a:ahLst/>
            <a:cxnLst/>
            <a:rect l="l" t="t" r="r" b="b"/>
            <a:pathLst>
              <a:path w="129540" h="44450">
                <a:moveTo>
                  <a:pt x="127" y="37528"/>
                </a:moveTo>
                <a:lnTo>
                  <a:pt x="0" y="37528"/>
                </a:lnTo>
                <a:lnTo>
                  <a:pt x="0" y="37693"/>
                </a:lnTo>
                <a:lnTo>
                  <a:pt x="127" y="37528"/>
                </a:lnTo>
                <a:close/>
              </a:path>
              <a:path w="129540" h="44450">
                <a:moveTo>
                  <a:pt x="1397" y="36537"/>
                </a:moveTo>
                <a:lnTo>
                  <a:pt x="762" y="37122"/>
                </a:lnTo>
                <a:lnTo>
                  <a:pt x="381" y="37325"/>
                </a:lnTo>
                <a:lnTo>
                  <a:pt x="127" y="37528"/>
                </a:lnTo>
                <a:lnTo>
                  <a:pt x="1397" y="37528"/>
                </a:lnTo>
                <a:lnTo>
                  <a:pt x="1397" y="36537"/>
                </a:lnTo>
                <a:close/>
              </a:path>
              <a:path w="129540" h="44450">
                <a:moveTo>
                  <a:pt x="2032" y="35140"/>
                </a:moveTo>
                <a:lnTo>
                  <a:pt x="1524" y="35140"/>
                </a:lnTo>
                <a:lnTo>
                  <a:pt x="1524" y="36537"/>
                </a:lnTo>
                <a:lnTo>
                  <a:pt x="2032" y="35140"/>
                </a:lnTo>
                <a:close/>
              </a:path>
              <a:path w="129540" h="44450">
                <a:moveTo>
                  <a:pt x="129540" y="0"/>
                </a:moveTo>
                <a:lnTo>
                  <a:pt x="3048" y="34582"/>
                </a:lnTo>
                <a:lnTo>
                  <a:pt x="3810" y="34950"/>
                </a:lnTo>
                <a:lnTo>
                  <a:pt x="5969" y="34950"/>
                </a:lnTo>
                <a:lnTo>
                  <a:pt x="9017" y="35699"/>
                </a:lnTo>
                <a:lnTo>
                  <a:pt x="10795" y="38633"/>
                </a:lnTo>
                <a:lnTo>
                  <a:pt x="9779" y="41198"/>
                </a:lnTo>
                <a:lnTo>
                  <a:pt x="9017" y="44157"/>
                </a:lnTo>
                <a:lnTo>
                  <a:pt x="20066" y="40830"/>
                </a:lnTo>
                <a:lnTo>
                  <a:pt x="129159" y="11036"/>
                </a:lnTo>
                <a:lnTo>
                  <a:pt x="12954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12535" y="4878349"/>
            <a:ext cx="131445" cy="140335"/>
          </a:xfrm>
          <a:custGeom>
            <a:avLst/>
            <a:gdLst/>
            <a:ahLst/>
            <a:cxnLst/>
            <a:rect l="l" t="t" r="r" b="b"/>
            <a:pathLst>
              <a:path w="131445" h="140335">
                <a:moveTo>
                  <a:pt x="122809" y="0"/>
                </a:moveTo>
                <a:lnTo>
                  <a:pt x="0" y="137185"/>
                </a:lnTo>
                <a:lnTo>
                  <a:pt x="2666" y="137185"/>
                </a:lnTo>
                <a:lnTo>
                  <a:pt x="5206" y="138308"/>
                </a:lnTo>
                <a:lnTo>
                  <a:pt x="7874" y="140150"/>
                </a:lnTo>
                <a:lnTo>
                  <a:pt x="13080" y="137934"/>
                </a:lnTo>
                <a:lnTo>
                  <a:pt x="131063" y="6311"/>
                </a:lnTo>
                <a:lnTo>
                  <a:pt x="122809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5820155" y="4675632"/>
            <a:ext cx="890269" cy="467995"/>
            <a:chOff x="5820155" y="4675632"/>
            <a:chExt cx="890269" cy="467995"/>
          </a:xfrm>
        </p:grpSpPr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36563" y="4864608"/>
              <a:ext cx="371856" cy="15846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820156" y="4931664"/>
              <a:ext cx="464820" cy="212090"/>
            </a:xfrm>
            <a:custGeom>
              <a:avLst/>
              <a:gdLst/>
              <a:ahLst/>
              <a:cxnLst/>
              <a:rect l="l" t="t" r="r" b="b"/>
              <a:pathLst>
                <a:path w="464820" h="212089">
                  <a:moveTo>
                    <a:pt x="188976" y="9004"/>
                  </a:moveTo>
                  <a:lnTo>
                    <a:pt x="187833" y="7112"/>
                  </a:lnTo>
                  <a:lnTo>
                    <a:pt x="186309" y="3365"/>
                  </a:lnTo>
                  <a:lnTo>
                    <a:pt x="182626" y="0"/>
                  </a:lnTo>
                  <a:lnTo>
                    <a:pt x="0" y="86601"/>
                  </a:lnTo>
                  <a:lnTo>
                    <a:pt x="2667" y="88874"/>
                  </a:lnTo>
                  <a:lnTo>
                    <a:pt x="4445" y="92240"/>
                  </a:lnTo>
                  <a:lnTo>
                    <a:pt x="4826" y="95986"/>
                  </a:lnTo>
                  <a:lnTo>
                    <a:pt x="188976" y="9004"/>
                  </a:lnTo>
                  <a:close/>
                </a:path>
                <a:path w="464820" h="212089">
                  <a:moveTo>
                    <a:pt x="464820" y="211836"/>
                  </a:moveTo>
                  <a:lnTo>
                    <a:pt x="214503" y="12192"/>
                  </a:lnTo>
                  <a:lnTo>
                    <a:pt x="211582" y="15163"/>
                  </a:lnTo>
                  <a:lnTo>
                    <a:pt x="207518" y="17043"/>
                  </a:lnTo>
                  <a:lnTo>
                    <a:pt x="202692" y="17043"/>
                  </a:lnTo>
                  <a:lnTo>
                    <a:pt x="447421" y="211836"/>
                  </a:lnTo>
                  <a:lnTo>
                    <a:pt x="464820" y="211836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31407" y="4867656"/>
              <a:ext cx="77724" cy="6854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32219" y="5027676"/>
              <a:ext cx="83692" cy="11582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416039" y="4675632"/>
              <a:ext cx="233679" cy="342900"/>
            </a:xfrm>
            <a:custGeom>
              <a:avLst/>
              <a:gdLst/>
              <a:ahLst/>
              <a:cxnLst/>
              <a:rect l="l" t="t" r="r" b="b"/>
              <a:pathLst>
                <a:path w="233679" h="342900">
                  <a:moveTo>
                    <a:pt x="224536" y="0"/>
                  </a:moveTo>
                  <a:lnTo>
                    <a:pt x="0" y="336943"/>
                  </a:lnTo>
                  <a:lnTo>
                    <a:pt x="3429" y="338074"/>
                  </a:lnTo>
                  <a:lnTo>
                    <a:pt x="6350" y="340283"/>
                  </a:lnTo>
                  <a:lnTo>
                    <a:pt x="7112" y="342868"/>
                  </a:lnTo>
                  <a:lnTo>
                    <a:pt x="8255" y="342494"/>
                  </a:lnTo>
                  <a:lnTo>
                    <a:pt x="9017" y="342494"/>
                  </a:lnTo>
                  <a:lnTo>
                    <a:pt x="233171" y="5575"/>
                  </a:lnTo>
                  <a:lnTo>
                    <a:pt x="229362" y="4826"/>
                  </a:lnTo>
                  <a:lnTo>
                    <a:pt x="226821" y="2959"/>
                  </a:lnTo>
                  <a:lnTo>
                    <a:pt x="224536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22136" y="5018532"/>
              <a:ext cx="202691" cy="12496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650736" y="4680229"/>
              <a:ext cx="59690" cy="463550"/>
            </a:xfrm>
            <a:custGeom>
              <a:avLst/>
              <a:gdLst/>
              <a:ahLst/>
              <a:cxnLst/>
              <a:rect l="l" t="t" r="r" b="b"/>
              <a:pathLst>
                <a:path w="59690" h="463550">
                  <a:moveTo>
                    <a:pt x="0" y="2222"/>
                  </a:moveTo>
                  <a:lnTo>
                    <a:pt x="48641" y="463270"/>
                  </a:lnTo>
                  <a:lnTo>
                    <a:pt x="59436" y="463270"/>
                  </a:lnTo>
                  <a:lnTo>
                    <a:pt x="10784" y="2311"/>
                  </a:lnTo>
                  <a:lnTo>
                    <a:pt x="1270" y="2311"/>
                  </a:lnTo>
                  <a:lnTo>
                    <a:pt x="635" y="2286"/>
                  </a:lnTo>
                  <a:lnTo>
                    <a:pt x="0" y="2222"/>
                  </a:lnTo>
                  <a:close/>
                </a:path>
                <a:path w="59690" h="463550">
                  <a:moveTo>
                    <a:pt x="10541" y="0"/>
                  </a:moveTo>
                  <a:lnTo>
                    <a:pt x="8000" y="1562"/>
                  </a:lnTo>
                  <a:lnTo>
                    <a:pt x="4953" y="2311"/>
                  </a:lnTo>
                  <a:lnTo>
                    <a:pt x="10784" y="2311"/>
                  </a:lnTo>
                  <a:lnTo>
                    <a:pt x="10541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7231380" y="4873752"/>
            <a:ext cx="18415" cy="269875"/>
          </a:xfrm>
          <a:custGeom>
            <a:avLst/>
            <a:gdLst/>
            <a:ahLst/>
            <a:cxnLst/>
            <a:rect l="l" t="t" r="r" b="b"/>
            <a:pathLst>
              <a:path w="18415" h="269875">
                <a:moveTo>
                  <a:pt x="7620" y="0"/>
                </a:moveTo>
                <a:lnTo>
                  <a:pt x="7239" y="0"/>
                </a:lnTo>
                <a:lnTo>
                  <a:pt x="762" y="234453"/>
                </a:lnTo>
                <a:lnTo>
                  <a:pt x="0" y="269747"/>
                </a:lnTo>
                <a:lnTo>
                  <a:pt x="11049" y="269747"/>
                </a:lnTo>
                <a:lnTo>
                  <a:pt x="12573" y="220317"/>
                </a:lnTo>
                <a:lnTo>
                  <a:pt x="18288" y="13385"/>
                </a:lnTo>
                <a:lnTo>
                  <a:pt x="7620" y="3708"/>
                </a:lnTo>
                <a:lnTo>
                  <a:pt x="7239" y="1866"/>
                </a:lnTo>
                <a:lnTo>
                  <a:pt x="762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object 5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86471" y="4959096"/>
            <a:ext cx="185927" cy="184403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162543" y="5061203"/>
            <a:ext cx="120396" cy="82296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7239000" y="4872228"/>
            <a:ext cx="287020" cy="269875"/>
          </a:xfrm>
          <a:custGeom>
            <a:avLst/>
            <a:gdLst/>
            <a:ahLst/>
            <a:cxnLst/>
            <a:rect l="l" t="t" r="r" b="b"/>
            <a:pathLst>
              <a:path w="287020" h="269875">
                <a:moveTo>
                  <a:pt x="11429" y="0"/>
                </a:moveTo>
                <a:lnTo>
                  <a:pt x="9651" y="812"/>
                </a:lnTo>
                <a:lnTo>
                  <a:pt x="7493" y="1435"/>
                </a:lnTo>
                <a:lnTo>
                  <a:pt x="4064" y="1333"/>
                </a:lnTo>
                <a:lnTo>
                  <a:pt x="2285" y="1117"/>
                </a:lnTo>
                <a:lnTo>
                  <a:pt x="1524" y="749"/>
                </a:lnTo>
                <a:lnTo>
                  <a:pt x="380" y="749"/>
                </a:lnTo>
                <a:lnTo>
                  <a:pt x="0" y="2616"/>
                </a:lnTo>
                <a:lnTo>
                  <a:pt x="380" y="4457"/>
                </a:lnTo>
                <a:lnTo>
                  <a:pt x="10668" y="14109"/>
                </a:lnTo>
                <a:lnTo>
                  <a:pt x="182245" y="182158"/>
                </a:lnTo>
                <a:lnTo>
                  <a:pt x="271272" y="269716"/>
                </a:lnTo>
                <a:lnTo>
                  <a:pt x="286511" y="269716"/>
                </a:lnTo>
                <a:lnTo>
                  <a:pt x="221869" y="206275"/>
                </a:lnTo>
                <a:lnTo>
                  <a:pt x="218440" y="206275"/>
                </a:lnTo>
                <a:lnTo>
                  <a:pt x="212978" y="205527"/>
                </a:lnTo>
                <a:lnTo>
                  <a:pt x="209169" y="201071"/>
                </a:lnTo>
                <a:lnTo>
                  <a:pt x="209550" y="194403"/>
                </a:lnTo>
                <a:lnTo>
                  <a:pt x="184784" y="170286"/>
                </a:lnTo>
                <a:lnTo>
                  <a:pt x="11429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76972" y="4930165"/>
            <a:ext cx="100965" cy="213360"/>
          </a:xfrm>
          <a:custGeom>
            <a:avLst/>
            <a:gdLst/>
            <a:ahLst/>
            <a:cxnLst/>
            <a:rect l="l" t="t" r="r" b="b"/>
            <a:pathLst>
              <a:path w="100965" h="213360">
                <a:moveTo>
                  <a:pt x="12192" y="6070"/>
                </a:moveTo>
                <a:lnTo>
                  <a:pt x="10287" y="2578"/>
                </a:lnTo>
                <a:lnTo>
                  <a:pt x="9652" y="927"/>
                </a:lnTo>
                <a:lnTo>
                  <a:pt x="7747" y="0"/>
                </a:lnTo>
                <a:lnTo>
                  <a:pt x="5715" y="0"/>
                </a:lnTo>
                <a:lnTo>
                  <a:pt x="5080" y="0"/>
                </a:lnTo>
                <a:lnTo>
                  <a:pt x="4445" y="101"/>
                </a:lnTo>
                <a:lnTo>
                  <a:pt x="3810" y="368"/>
                </a:lnTo>
                <a:lnTo>
                  <a:pt x="3429" y="368"/>
                </a:lnTo>
                <a:lnTo>
                  <a:pt x="1524" y="990"/>
                </a:lnTo>
                <a:lnTo>
                  <a:pt x="0" y="2578"/>
                </a:lnTo>
                <a:lnTo>
                  <a:pt x="0" y="4470"/>
                </a:lnTo>
                <a:lnTo>
                  <a:pt x="1905" y="4178"/>
                </a:lnTo>
                <a:lnTo>
                  <a:pt x="8001" y="4178"/>
                </a:lnTo>
                <a:lnTo>
                  <a:pt x="10287" y="5118"/>
                </a:lnTo>
                <a:lnTo>
                  <a:pt x="12192" y="6070"/>
                </a:lnTo>
                <a:close/>
              </a:path>
              <a:path w="100965" h="213360">
                <a:moveTo>
                  <a:pt x="100584" y="213334"/>
                </a:moveTo>
                <a:lnTo>
                  <a:pt x="31496" y="49593"/>
                </a:lnTo>
                <a:lnTo>
                  <a:pt x="13716" y="35052"/>
                </a:lnTo>
                <a:lnTo>
                  <a:pt x="89154" y="213334"/>
                </a:lnTo>
                <a:lnTo>
                  <a:pt x="100584" y="213334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05800" y="5070347"/>
            <a:ext cx="47625" cy="73660"/>
          </a:xfrm>
          <a:custGeom>
            <a:avLst/>
            <a:gdLst/>
            <a:ahLst/>
            <a:cxnLst/>
            <a:rect l="l" t="t" r="r" b="b"/>
            <a:pathLst>
              <a:path w="47625" h="73660">
                <a:moveTo>
                  <a:pt x="8508" y="0"/>
                </a:moveTo>
                <a:lnTo>
                  <a:pt x="6350" y="2256"/>
                </a:lnTo>
                <a:lnTo>
                  <a:pt x="3048" y="3729"/>
                </a:lnTo>
                <a:lnTo>
                  <a:pt x="0" y="4857"/>
                </a:lnTo>
                <a:lnTo>
                  <a:pt x="34925" y="73151"/>
                </a:lnTo>
                <a:lnTo>
                  <a:pt x="47244" y="73151"/>
                </a:lnTo>
                <a:lnTo>
                  <a:pt x="10414" y="1504"/>
                </a:lnTo>
                <a:lnTo>
                  <a:pt x="850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7789164" y="4306823"/>
            <a:ext cx="1327785" cy="836930"/>
            <a:chOff x="7789164" y="4306823"/>
            <a:chExt cx="1327785" cy="836930"/>
          </a:xfrm>
        </p:grpSpPr>
        <p:sp>
          <p:nvSpPr>
            <p:cNvPr id="60" name="object 60"/>
            <p:cNvSpPr/>
            <p:nvPr/>
          </p:nvSpPr>
          <p:spPr>
            <a:xfrm>
              <a:off x="7789164" y="4306823"/>
              <a:ext cx="1005840" cy="836930"/>
            </a:xfrm>
            <a:custGeom>
              <a:avLst/>
              <a:gdLst/>
              <a:ahLst/>
              <a:cxnLst/>
              <a:rect l="l" t="t" r="r" b="b"/>
              <a:pathLst>
                <a:path w="1005840" h="836929">
                  <a:moveTo>
                    <a:pt x="228600" y="836676"/>
                  </a:moveTo>
                  <a:lnTo>
                    <a:pt x="9398" y="653389"/>
                  </a:lnTo>
                  <a:lnTo>
                    <a:pt x="5588" y="652272"/>
                  </a:lnTo>
                  <a:lnTo>
                    <a:pt x="4191" y="655269"/>
                  </a:lnTo>
                  <a:lnTo>
                    <a:pt x="0" y="658990"/>
                  </a:lnTo>
                  <a:lnTo>
                    <a:pt x="17145" y="673849"/>
                  </a:lnTo>
                  <a:lnTo>
                    <a:pt x="212217" y="836676"/>
                  </a:lnTo>
                  <a:lnTo>
                    <a:pt x="228600" y="836676"/>
                  </a:lnTo>
                  <a:close/>
                </a:path>
                <a:path w="1005840" h="836929">
                  <a:moveTo>
                    <a:pt x="487680" y="734568"/>
                  </a:moveTo>
                  <a:lnTo>
                    <a:pt x="7239" y="641604"/>
                  </a:lnTo>
                  <a:lnTo>
                    <a:pt x="7620" y="643089"/>
                  </a:lnTo>
                  <a:lnTo>
                    <a:pt x="7620" y="648208"/>
                  </a:lnTo>
                  <a:lnTo>
                    <a:pt x="6858" y="650430"/>
                  </a:lnTo>
                  <a:lnTo>
                    <a:pt x="6096" y="651916"/>
                  </a:lnTo>
                  <a:lnTo>
                    <a:pt x="10541" y="653364"/>
                  </a:lnTo>
                  <a:lnTo>
                    <a:pt x="485775" y="745236"/>
                  </a:lnTo>
                  <a:lnTo>
                    <a:pt x="485775" y="742276"/>
                  </a:lnTo>
                  <a:lnTo>
                    <a:pt x="486537" y="736790"/>
                  </a:lnTo>
                  <a:lnTo>
                    <a:pt x="487680" y="734568"/>
                  </a:lnTo>
                  <a:close/>
                </a:path>
                <a:path w="1005840" h="836929">
                  <a:moveTo>
                    <a:pt x="803148" y="483298"/>
                  </a:moveTo>
                  <a:lnTo>
                    <a:pt x="800989" y="480707"/>
                  </a:lnTo>
                  <a:lnTo>
                    <a:pt x="797941" y="478459"/>
                  </a:lnTo>
                  <a:lnTo>
                    <a:pt x="796163" y="475488"/>
                  </a:lnTo>
                  <a:lnTo>
                    <a:pt x="524256" y="726757"/>
                  </a:lnTo>
                  <a:lnTo>
                    <a:pt x="527177" y="728980"/>
                  </a:lnTo>
                  <a:lnTo>
                    <a:pt x="529463" y="731570"/>
                  </a:lnTo>
                  <a:lnTo>
                    <a:pt x="531368" y="734580"/>
                  </a:lnTo>
                  <a:lnTo>
                    <a:pt x="803148" y="483298"/>
                  </a:lnTo>
                  <a:close/>
                </a:path>
                <a:path w="1005840" h="836929">
                  <a:moveTo>
                    <a:pt x="833628" y="495274"/>
                  </a:moveTo>
                  <a:lnTo>
                    <a:pt x="829945" y="495274"/>
                  </a:lnTo>
                  <a:lnTo>
                    <a:pt x="827659" y="494525"/>
                  </a:lnTo>
                  <a:lnTo>
                    <a:pt x="825500" y="494525"/>
                  </a:lnTo>
                  <a:lnTo>
                    <a:pt x="823722" y="493776"/>
                  </a:lnTo>
                  <a:lnTo>
                    <a:pt x="678180" y="836676"/>
                  </a:lnTo>
                  <a:lnTo>
                    <a:pt x="689610" y="836676"/>
                  </a:lnTo>
                  <a:lnTo>
                    <a:pt x="833628" y="497497"/>
                  </a:lnTo>
                  <a:lnTo>
                    <a:pt x="833628" y="495274"/>
                  </a:lnTo>
                  <a:close/>
                </a:path>
                <a:path w="1005840" h="836929">
                  <a:moveTo>
                    <a:pt x="1005840" y="8534"/>
                  </a:moveTo>
                  <a:lnTo>
                    <a:pt x="1003554" y="6324"/>
                  </a:lnTo>
                  <a:lnTo>
                    <a:pt x="1001395" y="2959"/>
                  </a:lnTo>
                  <a:lnTo>
                    <a:pt x="1000252" y="0"/>
                  </a:lnTo>
                  <a:lnTo>
                    <a:pt x="1524" y="631545"/>
                  </a:lnTo>
                  <a:lnTo>
                    <a:pt x="4191" y="633374"/>
                  </a:lnTo>
                  <a:lnTo>
                    <a:pt x="6350" y="636714"/>
                  </a:lnTo>
                  <a:lnTo>
                    <a:pt x="7493" y="640054"/>
                  </a:lnTo>
                  <a:lnTo>
                    <a:pt x="1005840" y="8534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14944" y="5061203"/>
              <a:ext cx="108203" cy="82296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8636508" y="4319015"/>
              <a:ext cx="200660" cy="824865"/>
            </a:xfrm>
            <a:custGeom>
              <a:avLst/>
              <a:gdLst/>
              <a:ahLst/>
              <a:cxnLst/>
              <a:rect l="l" t="t" r="r" b="b"/>
              <a:pathLst>
                <a:path w="200659" h="824864">
                  <a:moveTo>
                    <a:pt x="172212" y="2959"/>
                  </a:moveTo>
                  <a:lnTo>
                    <a:pt x="168148" y="2603"/>
                  </a:lnTo>
                  <a:lnTo>
                    <a:pt x="164719" y="1498"/>
                  </a:lnTo>
                  <a:lnTo>
                    <a:pt x="162179" y="0"/>
                  </a:lnTo>
                  <a:lnTo>
                    <a:pt x="0" y="389483"/>
                  </a:lnTo>
                  <a:lnTo>
                    <a:pt x="4064" y="390194"/>
                  </a:lnTo>
                  <a:lnTo>
                    <a:pt x="7112" y="391325"/>
                  </a:lnTo>
                  <a:lnTo>
                    <a:pt x="10033" y="393192"/>
                  </a:lnTo>
                  <a:lnTo>
                    <a:pt x="172212" y="2959"/>
                  </a:lnTo>
                  <a:close/>
                </a:path>
                <a:path w="200659" h="824864">
                  <a:moveTo>
                    <a:pt x="199644" y="550138"/>
                  </a:moveTo>
                  <a:lnTo>
                    <a:pt x="199390" y="548055"/>
                  </a:lnTo>
                  <a:lnTo>
                    <a:pt x="198247" y="546290"/>
                  </a:lnTo>
                  <a:lnTo>
                    <a:pt x="196596" y="545592"/>
                  </a:lnTo>
                  <a:lnTo>
                    <a:pt x="184912" y="20866"/>
                  </a:lnTo>
                  <a:lnTo>
                    <a:pt x="178244" y="3238"/>
                  </a:lnTo>
                  <a:lnTo>
                    <a:pt x="178181" y="3048"/>
                  </a:lnTo>
                  <a:lnTo>
                    <a:pt x="177165" y="3048"/>
                  </a:lnTo>
                  <a:lnTo>
                    <a:pt x="176022" y="3238"/>
                  </a:lnTo>
                  <a:lnTo>
                    <a:pt x="174625" y="3238"/>
                  </a:lnTo>
                  <a:lnTo>
                    <a:pt x="174117" y="3175"/>
                  </a:lnTo>
                  <a:lnTo>
                    <a:pt x="173736" y="3048"/>
                  </a:lnTo>
                  <a:lnTo>
                    <a:pt x="185674" y="550164"/>
                  </a:lnTo>
                  <a:lnTo>
                    <a:pt x="188087" y="549630"/>
                  </a:lnTo>
                  <a:lnTo>
                    <a:pt x="190627" y="549109"/>
                  </a:lnTo>
                  <a:lnTo>
                    <a:pt x="194437" y="549109"/>
                  </a:lnTo>
                  <a:lnTo>
                    <a:pt x="195453" y="549198"/>
                  </a:lnTo>
                  <a:lnTo>
                    <a:pt x="196596" y="549414"/>
                  </a:lnTo>
                  <a:lnTo>
                    <a:pt x="196596" y="549109"/>
                  </a:lnTo>
                  <a:lnTo>
                    <a:pt x="196850" y="549084"/>
                  </a:lnTo>
                  <a:lnTo>
                    <a:pt x="197739" y="549783"/>
                  </a:lnTo>
                  <a:lnTo>
                    <a:pt x="198755" y="550138"/>
                  </a:lnTo>
                  <a:lnTo>
                    <a:pt x="199644" y="550138"/>
                  </a:lnTo>
                  <a:close/>
                </a:path>
                <a:path w="200659" h="824864">
                  <a:moveTo>
                    <a:pt x="200660" y="617474"/>
                  </a:moveTo>
                  <a:lnTo>
                    <a:pt x="196329" y="617474"/>
                  </a:lnTo>
                  <a:lnTo>
                    <a:pt x="196329" y="616204"/>
                  </a:lnTo>
                  <a:lnTo>
                    <a:pt x="190500" y="616204"/>
                  </a:lnTo>
                  <a:lnTo>
                    <a:pt x="190500" y="617474"/>
                  </a:lnTo>
                  <a:lnTo>
                    <a:pt x="190817" y="617474"/>
                  </a:lnTo>
                  <a:lnTo>
                    <a:pt x="190817" y="824484"/>
                  </a:lnTo>
                  <a:lnTo>
                    <a:pt x="200660" y="824484"/>
                  </a:lnTo>
                  <a:lnTo>
                    <a:pt x="200660" y="617474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63940" y="4770119"/>
              <a:ext cx="140207" cy="120395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8814816" y="4317491"/>
              <a:ext cx="302260" cy="822960"/>
            </a:xfrm>
            <a:custGeom>
              <a:avLst/>
              <a:gdLst/>
              <a:ahLst/>
              <a:cxnLst/>
              <a:rect l="l" t="t" r="r" b="b"/>
              <a:pathLst>
                <a:path w="302259" h="822960">
                  <a:moveTo>
                    <a:pt x="291084" y="814425"/>
                  </a:moveTo>
                  <a:lnTo>
                    <a:pt x="40513" y="606552"/>
                  </a:lnTo>
                  <a:lnTo>
                    <a:pt x="37973" y="609549"/>
                  </a:lnTo>
                  <a:lnTo>
                    <a:pt x="35052" y="611759"/>
                  </a:lnTo>
                  <a:lnTo>
                    <a:pt x="32004" y="613600"/>
                  </a:lnTo>
                  <a:lnTo>
                    <a:pt x="285115" y="822960"/>
                  </a:lnTo>
                  <a:lnTo>
                    <a:pt x="286639" y="819594"/>
                  </a:lnTo>
                  <a:lnTo>
                    <a:pt x="291084" y="814425"/>
                  </a:lnTo>
                  <a:close/>
                </a:path>
                <a:path w="302259" h="822960">
                  <a:moveTo>
                    <a:pt x="301752" y="809320"/>
                  </a:moveTo>
                  <a:lnTo>
                    <a:pt x="10414" y="0"/>
                  </a:lnTo>
                  <a:lnTo>
                    <a:pt x="6985" y="1892"/>
                  </a:lnTo>
                  <a:lnTo>
                    <a:pt x="3302" y="3340"/>
                  </a:lnTo>
                  <a:lnTo>
                    <a:pt x="0" y="3721"/>
                  </a:lnTo>
                  <a:lnTo>
                    <a:pt x="6604" y="21196"/>
                  </a:lnTo>
                  <a:lnTo>
                    <a:pt x="292100" y="813790"/>
                  </a:lnTo>
                  <a:lnTo>
                    <a:pt x="298069" y="810069"/>
                  </a:lnTo>
                  <a:lnTo>
                    <a:pt x="301752" y="80932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796909" y="4867681"/>
              <a:ext cx="66294" cy="6703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576310" y="4707635"/>
              <a:ext cx="94869" cy="94462"/>
            </a:xfrm>
            <a:prstGeom prst="rect">
              <a:avLst/>
            </a:prstGeom>
          </p:spPr>
        </p:pic>
      </p:grpSp>
      <p:sp>
        <p:nvSpPr>
          <p:cNvPr id="67" name="object 67"/>
          <p:cNvSpPr/>
          <p:nvPr/>
        </p:nvSpPr>
        <p:spPr>
          <a:xfrm>
            <a:off x="6307835" y="5137433"/>
            <a:ext cx="32384" cy="6350"/>
          </a:xfrm>
          <a:custGeom>
            <a:avLst/>
            <a:gdLst/>
            <a:ahLst/>
            <a:cxnLst/>
            <a:rect l="l" t="t" r="r" b="b"/>
            <a:pathLst>
              <a:path w="32385" h="6350">
                <a:moveTo>
                  <a:pt x="20447" y="29"/>
                </a:moveTo>
                <a:lnTo>
                  <a:pt x="16890" y="0"/>
                </a:lnTo>
                <a:lnTo>
                  <a:pt x="10540" y="0"/>
                </a:lnTo>
                <a:lnTo>
                  <a:pt x="4825" y="1843"/>
                </a:lnTo>
                <a:lnTo>
                  <a:pt x="0" y="6066"/>
                </a:lnTo>
                <a:lnTo>
                  <a:pt x="32003" y="6066"/>
                </a:lnTo>
                <a:lnTo>
                  <a:pt x="30099" y="4281"/>
                </a:lnTo>
                <a:lnTo>
                  <a:pt x="27559" y="2884"/>
                </a:lnTo>
                <a:lnTo>
                  <a:pt x="24891" y="1813"/>
                </a:lnTo>
                <a:lnTo>
                  <a:pt x="22733" y="743"/>
                </a:lnTo>
                <a:lnTo>
                  <a:pt x="20447" y="29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25283" y="4838700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17780" y="0"/>
                </a:moveTo>
                <a:lnTo>
                  <a:pt x="9398" y="0"/>
                </a:lnTo>
                <a:lnTo>
                  <a:pt x="2159" y="7023"/>
                </a:lnTo>
                <a:lnTo>
                  <a:pt x="1143" y="15608"/>
                </a:lnTo>
                <a:lnTo>
                  <a:pt x="0" y="23863"/>
                </a:lnTo>
                <a:lnTo>
                  <a:pt x="5588" y="31368"/>
                </a:lnTo>
                <a:lnTo>
                  <a:pt x="13081" y="33985"/>
                </a:lnTo>
                <a:lnTo>
                  <a:pt x="13462" y="33985"/>
                </a:lnTo>
                <a:lnTo>
                  <a:pt x="14605" y="34353"/>
                </a:lnTo>
                <a:lnTo>
                  <a:pt x="15367" y="34734"/>
                </a:lnTo>
                <a:lnTo>
                  <a:pt x="16383" y="34734"/>
                </a:lnTo>
                <a:lnTo>
                  <a:pt x="17145" y="34963"/>
                </a:lnTo>
                <a:lnTo>
                  <a:pt x="18034" y="35052"/>
                </a:lnTo>
                <a:lnTo>
                  <a:pt x="20700" y="35052"/>
                </a:lnTo>
                <a:lnTo>
                  <a:pt x="22733" y="34518"/>
                </a:lnTo>
                <a:lnTo>
                  <a:pt x="30225" y="31737"/>
                </a:lnTo>
                <a:lnTo>
                  <a:pt x="34671" y="26479"/>
                </a:lnTo>
                <a:lnTo>
                  <a:pt x="35433" y="19354"/>
                </a:lnTo>
                <a:lnTo>
                  <a:pt x="34837" y="12608"/>
                </a:lnTo>
                <a:lnTo>
                  <a:pt x="31718" y="6818"/>
                </a:lnTo>
                <a:lnTo>
                  <a:pt x="26646" y="2511"/>
                </a:lnTo>
                <a:lnTo>
                  <a:pt x="20193" y="215"/>
                </a:lnTo>
                <a:lnTo>
                  <a:pt x="19304" y="63"/>
                </a:lnTo>
                <a:lnTo>
                  <a:pt x="1778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275319" y="50292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875" y="0"/>
                </a:moveTo>
                <a:lnTo>
                  <a:pt x="22859" y="0"/>
                </a:lnTo>
                <a:lnTo>
                  <a:pt x="13715" y="0"/>
                </a:lnTo>
                <a:lnTo>
                  <a:pt x="5587" y="5557"/>
                </a:lnTo>
                <a:lnTo>
                  <a:pt x="1904" y="13463"/>
                </a:lnTo>
                <a:lnTo>
                  <a:pt x="761" y="15685"/>
                </a:lnTo>
                <a:lnTo>
                  <a:pt x="0" y="18619"/>
                </a:lnTo>
                <a:lnTo>
                  <a:pt x="0" y="27451"/>
                </a:lnTo>
                <a:lnTo>
                  <a:pt x="761" y="30383"/>
                </a:lnTo>
                <a:lnTo>
                  <a:pt x="1904" y="33317"/>
                </a:lnTo>
                <a:lnTo>
                  <a:pt x="2921" y="36621"/>
                </a:lnTo>
                <a:lnTo>
                  <a:pt x="5587" y="39215"/>
                </a:lnTo>
                <a:lnTo>
                  <a:pt x="11937" y="44711"/>
                </a:lnTo>
                <a:lnTo>
                  <a:pt x="16382" y="46564"/>
                </a:lnTo>
                <a:lnTo>
                  <a:pt x="21208" y="46934"/>
                </a:lnTo>
                <a:lnTo>
                  <a:pt x="22225" y="47151"/>
                </a:lnTo>
                <a:lnTo>
                  <a:pt x="23113" y="47244"/>
                </a:lnTo>
                <a:lnTo>
                  <a:pt x="26415" y="47244"/>
                </a:lnTo>
                <a:lnTo>
                  <a:pt x="47244" y="21182"/>
                </a:lnTo>
                <a:lnTo>
                  <a:pt x="46481" y="16797"/>
                </a:lnTo>
                <a:lnTo>
                  <a:pt x="44196" y="13092"/>
                </a:lnTo>
                <a:lnTo>
                  <a:pt x="42799" y="9047"/>
                </a:lnTo>
                <a:lnTo>
                  <a:pt x="40512" y="6113"/>
                </a:lnTo>
                <a:lnTo>
                  <a:pt x="34162" y="2068"/>
                </a:lnTo>
                <a:lnTo>
                  <a:pt x="30099" y="246"/>
                </a:lnTo>
                <a:lnTo>
                  <a:pt x="26034" y="246"/>
                </a:lnTo>
                <a:lnTo>
                  <a:pt x="2387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63256" y="4936235"/>
            <a:ext cx="33655" cy="32384"/>
          </a:xfrm>
          <a:custGeom>
            <a:avLst/>
            <a:gdLst/>
            <a:ahLst/>
            <a:cxnLst/>
            <a:rect l="l" t="t" r="r" b="b"/>
            <a:pathLst>
              <a:path w="33654" h="32385">
                <a:moveTo>
                  <a:pt x="20827" y="0"/>
                </a:moveTo>
                <a:lnTo>
                  <a:pt x="18542" y="0"/>
                </a:lnTo>
                <a:lnTo>
                  <a:pt x="15367" y="0"/>
                </a:lnTo>
                <a:lnTo>
                  <a:pt x="13843" y="368"/>
                </a:lnTo>
                <a:lnTo>
                  <a:pt x="6603" y="1816"/>
                </a:lnTo>
                <a:lnTo>
                  <a:pt x="1143" y="7581"/>
                </a:lnTo>
                <a:lnTo>
                  <a:pt x="762" y="14795"/>
                </a:lnTo>
                <a:lnTo>
                  <a:pt x="0" y="16967"/>
                </a:lnTo>
                <a:lnTo>
                  <a:pt x="762" y="20218"/>
                </a:lnTo>
                <a:lnTo>
                  <a:pt x="2159" y="22732"/>
                </a:lnTo>
                <a:lnTo>
                  <a:pt x="3683" y="25996"/>
                </a:lnTo>
                <a:lnTo>
                  <a:pt x="6223" y="28879"/>
                </a:lnTo>
                <a:lnTo>
                  <a:pt x="9525" y="29946"/>
                </a:lnTo>
                <a:lnTo>
                  <a:pt x="11302" y="31038"/>
                </a:lnTo>
                <a:lnTo>
                  <a:pt x="13080" y="31394"/>
                </a:lnTo>
                <a:lnTo>
                  <a:pt x="16128" y="31915"/>
                </a:lnTo>
                <a:lnTo>
                  <a:pt x="17779" y="31978"/>
                </a:lnTo>
                <a:lnTo>
                  <a:pt x="20827" y="31978"/>
                </a:lnTo>
                <a:lnTo>
                  <a:pt x="23622" y="30937"/>
                </a:lnTo>
                <a:lnTo>
                  <a:pt x="26289" y="29248"/>
                </a:lnTo>
                <a:lnTo>
                  <a:pt x="26670" y="29248"/>
                </a:lnTo>
                <a:lnTo>
                  <a:pt x="30988" y="25641"/>
                </a:lnTo>
                <a:lnTo>
                  <a:pt x="32003" y="22732"/>
                </a:lnTo>
                <a:lnTo>
                  <a:pt x="33147" y="20942"/>
                </a:lnTo>
                <a:lnTo>
                  <a:pt x="33527" y="19126"/>
                </a:lnTo>
                <a:lnTo>
                  <a:pt x="33527" y="14096"/>
                </a:lnTo>
                <a:lnTo>
                  <a:pt x="33147" y="13004"/>
                </a:lnTo>
                <a:lnTo>
                  <a:pt x="33147" y="11912"/>
                </a:lnTo>
                <a:lnTo>
                  <a:pt x="32766" y="11544"/>
                </a:lnTo>
                <a:lnTo>
                  <a:pt x="31750" y="7937"/>
                </a:lnTo>
                <a:lnTo>
                  <a:pt x="29464" y="5422"/>
                </a:lnTo>
                <a:lnTo>
                  <a:pt x="25908" y="2184"/>
                </a:lnTo>
                <a:lnTo>
                  <a:pt x="25526" y="2184"/>
                </a:lnTo>
                <a:lnTo>
                  <a:pt x="22987" y="723"/>
                </a:lnTo>
                <a:lnTo>
                  <a:pt x="2082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06084" y="4914900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16763" y="0"/>
                </a:moveTo>
                <a:lnTo>
                  <a:pt x="16001" y="0"/>
                </a:lnTo>
                <a:lnTo>
                  <a:pt x="10032" y="0"/>
                </a:lnTo>
                <a:lnTo>
                  <a:pt x="5079" y="3416"/>
                </a:lnTo>
                <a:lnTo>
                  <a:pt x="2286" y="8242"/>
                </a:lnTo>
                <a:lnTo>
                  <a:pt x="1142" y="10083"/>
                </a:lnTo>
                <a:lnTo>
                  <a:pt x="380" y="12268"/>
                </a:lnTo>
                <a:lnTo>
                  <a:pt x="0" y="15227"/>
                </a:lnTo>
                <a:lnTo>
                  <a:pt x="0" y="18884"/>
                </a:lnTo>
                <a:lnTo>
                  <a:pt x="15112" y="33528"/>
                </a:lnTo>
                <a:lnTo>
                  <a:pt x="21716" y="33528"/>
                </a:lnTo>
                <a:lnTo>
                  <a:pt x="25780" y="31686"/>
                </a:lnTo>
                <a:lnTo>
                  <a:pt x="31241" y="26212"/>
                </a:lnTo>
                <a:lnTo>
                  <a:pt x="33527" y="22542"/>
                </a:lnTo>
                <a:lnTo>
                  <a:pt x="33527" y="11899"/>
                </a:lnTo>
                <a:lnTo>
                  <a:pt x="32385" y="8610"/>
                </a:lnTo>
                <a:lnTo>
                  <a:pt x="29844" y="6057"/>
                </a:lnTo>
                <a:lnTo>
                  <a:pt x="27304" y="2768"/>
                </a:lnTo>
                <a:lnTo>
                  <a:pt x="23240" y="558"/>
                </a:lnTo>
                <a:lnTo>
                  <a:pt x="18414" y="177"/>
                </a:lnTo>
                <a:lnTo>
                  <a:pt x="1676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91961" y="5013998"/>
            <a:ext cx="34290" cy="35560"/>
          </a:xfrm>
          <a:custGeom>
            <a:avLst/>
            <a:gdLst/>
            <a:ahLst/>
            <a:cxnLst/>
            <a:rect l="l" t="t" r="r" b="b"/>
            <a:pathLst>
              <a:path w="34289" h="35560">
                <a:moveTo>
                  <a:pt x="19812" y="25"/>
                </a:moveTo>
                <a:lnTo>
                  <a:pt x="17272" y="0"/>
                </a:lnTo>
                <a:lnTo>
                  <a:pt x="8509" y="0"/>
                </a:lnTo>
                <a:lnTo>
                  <a:pt x="1015" y="6650"/>
                </a:lnTo>
                <a:lnTo>
                  <a:pt x="0" y="15750"/>
                </a:lnTo>
                <a:lnTo>
                  <a:pt x="762" y="22661"/>
                </a:lnTo>
                <a:lnTo>
                  <a:pt x="3905" y="28610"/>
                </a:lnTo>
                <a:lnTo>
                  <a:pt x="9001" y="32913"/>
                </a:lnTo>
                <a:lnTo>
                  <a:pt x="15621" y="34885"/>
                </a:lnTo>
                <a:lnTo>
                  <a:pt x="16890" y="35013"/>
                </a:lnTo>
                <a:lnTo>
                  <a:pt x="26035" y="35013"/>
                </a:lnTo>
                <a:lnTo>
                  <a:pt x="33274" y="28100"/>
                </a:lnTo>
                <a:lnTo>
                  <a:pt x="34289" y="19192"/>
                </a:lnTo>
                <a:lnTo>
                  <a:pt x="34289" y="15365"/>
                </a:lnTo>
                <a:lnTo>
                  <a:pt x="33527" y="13821"/>
                </a:lnTo>
                <a:lnTo>
                  <a:pt x="32765" y="9994"/>
                </a:lnTo>
                <a:lnTo>
                  <a:pt x="20447" y="406"/>
                </a:lnTo>
                <a:lnTo>
                  <a:pt x="20065" y="406"/>
                </a:lnTo>
                <a:lnTo>
                  <a:pt x="19812" y="25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635495" y="4648225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59" h="33654">
                <a:moveTo>
                  <a:pt x="17906" y="0"/>
                </a:moveTo>
                <a:lnTo>
                  <a:pt x="17399" y="0"/>
                </a:lnTo>
                <a:lnTo>
                  <a:pt x="8762" y="0"/>
                </a:lnTo>
                <a:lnTo>
                  <a:pt x="1397" y="6438"/>
                </a:lnTo>
                <a:lnTo>
                  <a:pt x="380" y="15239"/>
                </a:lnTo>
                <a:lnTo>
                  <a:pt x="0" y="20065"/>
                </a:lnTo>
                <a:lnTo>
                  <a:pt x="1524" y="24142"/>
                </a:lnTo>
                <a:lnTo>
                  <a:pt x="4825" y="27838"/>
                </a:lnTo>
                <a:lnTo>
                  <a:pt x="6603" y="30048"/>
                </a:lnTo>
                <a:lnTo>
                  <a:pt x="9651" y="31915"/>
                </a:lnTo>
                <a:lnTo>
                  <a:pt x="13334" y="33007"/>
                </a:lnTo>
                <a:lnTo>
                  <a:pt x="13970" y="33007"/>
                </a:lnTo>
                <a:lnTo>
                  <a:pt x="14731" y="33375"/>
                </a:lnTo>
                <a:lnTo>
                  <a:pt x="15875" y="33375"/>
                </a:lnTo>
                <a:lnTo>
                  <a:pt x="17652" y="33477"/>
                </a:lnTo>
                <a:lnTo>
                  <a:pt x="20574" y="33477"/>
                </a:lnTo>
                <a:lnTo>
                  <a:pt x="35051" y="9309"/>
                </a:lnTo>
                <a:lnTo>
                  <a:pt x="28067" y="1155"/>
                </a:lnTo>
                <a:lnTo>
                  <a:pt x="1790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098280" y="5125244"/>
            <a:ext cx="45720" cy="18415"/>
          </a:xfrm>
          <a:custGeom>
            <a:avLst/>
            <a:gdLst/>
            <a:ahLst/>
            <a:cxnLst/>
            <a:rect l="l" t="t" r="r" b="b"/>
            <a:pathLst>
              <a:path w="45720" h="18414">
                <a:moveTo>
                  <a:pt x="24511" y="34"/>
                </a:moveTo>
                <a:lnTo>
                  <a:pt x="22987" y="0"/>
                </a:lnTo>
                <a:lnTo>
                  <a:pt x="21463" y="0"/>
                </a:lnTo>
                <a:lnTo>
                  <a:pt x="19812" y="168"/>
                </a:lnTo>
                <a:lnTo>
                  <a:pt x="18542" y="168"/>
                </a:lnTo>
                <a:lnTo>
                  <a:pt x="14859" y="979"/>
                </a:lnTo>
                <a:lnTo>
                  <a:pt x="11938" y="2193"/>
                </a:lnTo>
                <a:lnTo>
                  <a:pt x="8890" y="4993"/>
                </a:lnTo>
                <a:lnTo>
                  <a:pt x="7366" y="5803"/>
                </a:lnTo>
                <a:lnTo>
                  <a:pt x="7112" y="6208"/>
                </a:lnTo>
                <a:lnTo>
                  <a:pt x="4445" y="9009"/>
                </a:lnTo>
                <a:lnTo>
                  <a:pt x="2667" y="11809"/>
                </a:lnTo>
                <a:lnTo>
                  <a:pt x="762" y="16229"/>
                </a:lnTo>
                <a:lnTo>
                  <a:pt x="762" y="17444"/>
                </a:lnTo>
                <a:lnTo>
                  <a:pt x="0" y="18254"/>
                </a:lnTo>
                <a:lnTo>
                  <a:pt x="45720" y="18254"/>
                </a:lnTo>
                <a:lnTo>
                  <a:pt x="42650" y="11699"/>
                </a:lnTo>
                <a:lnTo>
                  <a:pt x="38020" y="6200"/>
                </a:lnTo>
                <a:lnTo>
                  <a:pt x="32129" y="2206"/>
                </a:lnTo>
                <a:lnTo>
                  <a:pt x="25273" y="168"/>
                </a:lnTo>
                <a:lnTo>
                  <a:pt x="24511" y="34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785859" y="4274820"/>
            <a:ext cx="48895" cy="47625"/>
          </a:xfrm>
          <a:custGeom>
            <a:avLst/>
            <a:gdLst/>
            <a:ahLst/>
            <a:cxnLst/>
            <a:rect l="l" t="t" r="r" b="b"/>
            <a:pathLst>
              <a:path w="48895" h="47625">
                <a:moveTo>
                  <a:pt x="24638" y="0"/>
                </a:moveTo>
                <a:lnTo>
                  <a:pt x="0" y="25133"/>
                </a:lnTo>
                <a:lnTo>
                  <a:pt x="381" y="28816"/>
                </a:lnTo>
                <a:lnTo>
                  <a:pt x="1905" y="32118"/>
                </a:lnTo>
                <a:lnTo>
                  <a:pt x="3810" y="35064"/>
                </a:lnTo>
                <a:lnTo>
                  <a:pt x="5715" y="38404"/>
                </a:lnTo>
                <a:lnTo>
                  <a:pt x="8636" y="40601"/>
                </a:lnTo>
                <a:lnTo>
                  <a:pt x="9779" y="42075"/>
                </a:lnTo>
                <a:lnTo>
                  <a:pt x="11684" y="43535"/>
                </a:lnTo>
                <a:lnTo>
                  <a:pt x="19304" y="47218"/>
                </a:lnTo>
                <a:lnTo>
                  <a:pt x="28321" y="47218"/>
                </a:lnTo>
                <a:lnTo>
                  <a:pt x="32131" y="46837"/>
                </a:lnTo>
                <a:lnTo>
                  <a:pt x="35560" y="45389"/>
                </a:lnTo>
                <a:lnTo>
                  <a:pt x="38226" y="43535"/>
                </a:lnTo>
                <a:lnTo>
                  <a:pt x="43815" y="39852"/>
                </a:lnTo>
                <a:lnTo>
                  <a:pt x="48387" y="33235"/>
                </a:lnTo>
                <a:lnTo>
                  <a:pt x="48768" y="25882"/>
                </a:lnTo>
                <a:lnTo>
                  <a:pt x="47942" y="16565"/>
                </a:lnTo>
                <a:lnTo>
                  <a:pt x="43592" y="8566"/>
                </a:lnTo>
                <a:lnTo>
                  <a:pt x="36337" y="2776"/>
                </a:lnTo>
                <a:lnTo>
                  <a:pt x="26797" y="88"/>
                </a:lnTo>
                <a:lnTo>
                  <a:pt x="2463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05371" y="5012435"/>
            <a:ext cx="18415" cy="20320"/>
          </a:xfrm>
          <a:custGeom>
            <a:avLst/>
            <a:gdLst/>
            <a:ahLst/>
            <a:cxnLst/>
            <a:rect l="l" t="t" r="r" b="b"/>
            <a:pathLst>
              <a:path w="18414" h="20320">
                <a:moveTo>
                  <a:pt x="9651" y="0"/>
                </a:moveTo>
                <a:lnTo>
                  <a:pt x="7747" y="0"/>
                </a:lnTo>
                <a:lnTo>
                  <a:pt x="5714" y="952"/>
                </a:lnTo>
                <a:lnTo>
                  <a:pt x="4190" y="1587"/>
                </a:lnTo>
                <a:lnTo>
                  <a:pt x="2158" y="2743"/>
                </a:lnTo>
                <a:lnTo>
                  <a:pt x="380" y="5382"/>
                </a:lnTo>
                <a:lnTo>
                  <a:pt x="0" y="8822"/>
                </a:lnTo>
                <a:lnTo>
                  <a:pt x="0" y="10702"/>
                </a:lnTo>
                <a:lnTo>
                  <a:pt x="380" y="11466"/>
                </a:lnTo>
                <a:lnTo>
                  <a:pt x="762" y="12994"/>
                </a:lnTo>
                <a:lnTo>
                  <a:pt x="1397" y="14491"/>
                </a:lnTo>
                <a:lnTo>
                  <a:pt x="1777" y="15256"/>
                </a:lnTo>
                <a:lnTo>
                  <a:pt x="2793" y="17900"/>
                </a:lnTo>
                <a:lnTo>
                  <a:pt x="5587" y="19811"/>
                </a:lnTo>
                <a:lnTo>
                  <a:pt x="11302" y="19811"/>
                </a:lnTo>
                <a:lnTo>
                  <a:pt x="13715" y="19047"/>
                </a:lnTo>
                <a:lnTo>
                  <a:pt x="15748" y="17900"/>
                </a:lnTo>
                <a:lnTo>
                  <a:pt x="16510" y="16021"/>
                </a:lnTo>
                <a:lnTo>
                  <a:pt x="17525" y="14491"/>
                </a:lnTo>
                <a:lnTo>
                  <a:pt x="18287" y="12994"/>
                </a:lnTo>
                <a:lnTo>
                  <a:pt x="18287" y="8440"/>
                </a:lnTo>
                <a:lnTo>
                  <a:pt x="17906" y="6911"/>
                </a:lnTo>
                <a:lnTo>
                  <a:pt x="17272" y="3505"/>
                </a:lnTo>
                <a:lnTo>
                  <a:pt x="14477" y="1206"/>
                </a:lnTo>
                <a:lnTo>
                  <a:pt x="11302" y="863"/>
                </a:lnTo>
                <a:lnTo>
                  <a:pt x="10540" y="863"/>
                </a:lnTo>
                <a:lnTo>
                  <a:pt x="10540" y="101"/>
                </a:lnTo>
                <a:lnTo>
                  <a:pt x="10287" y="25"/>
                </a:lnTo>
                <a:lnTo>
                  <a:pt x="965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47788" y="5059711"/>
            <a:ext cx="21590" cy="20320"/>
          </a:xfrm>
          <a:custGeom>
            <a:avLst/>
            <a:gdLst/>
            <a:ahLst/>
            <a:cxnLst/>
            <a:rect l="l" t="t" r="r" b="b"/>
            <a:pathLst>
              <a:path w="21590" h="20320">
                <a:moveTo>
                  <a:pt x="10667" y="0"/>
                </a:moveTo>
                <a:lnTo>
                  <a:pt x="10159" y="0"/>
                </a:lnTo>
                <a:lnTo>
                  <a:pt x="5460" y="0"/>
                </a:lnTo>
                <a:lnTo>
                  <a:pt x="1777" y="3243"/>
                </a:lnTo>
                <a:lnTo>
                  <a:pt x="380" y="8045"/>
                </a:lnTo>
                <a:lnTo>
                  <a:pt x="380" y="8808"/>
                </a:lnTo>
                <a:lnTo>
                  <a:pt x="0" y="14469"/>
                </a:lnTo>
                <a:lnTo>
                  <a:pt x="3936" y="19397"/>
                </a:lnTo>
                <a:lnTo>
                  <a:pt x="9651" y="19780"/>
                </a:lnTo>
                <a:lnTo>
                  <a:pt x="13207" y="19780"/>
                </a:lnTo>
                <a:lnTo>
                  <a:pt x="17017" y="19016"/>
                </a:lnTo>
                <a:lnTo>
                  <a:pt x="20573" y="15613"/>
                </a:lnTo>
                <a:lnTo>
                  <a:pt x="20954" y="10684"/>
                </a:lnTo>
                <a:lnTo>
                  <a:pt x="21335" y="5024"/>
                </a:lnTo>
                <a:lnTo>
                  <a:pt x="17398" y="476"/>
                </a:lnTo>
                <a:lnTo>
                  <a:pt x="11683" y="95"/>
                </a:lnTo>
                <a:lnTo>
                  <a:pt x="1066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7C9B47F-2893-45E2-BC9E-E122CBBE2AD4}"/>
              </a:ext>
            </a:extLst>
          </p:cNvPr>
          <p:cNvSpPr txBox="1"/>
          <p:nvPr/>
        </p:nvSpPr>
        <p:spPr>
          <a:xfrm>
            <a:off x="694818" y="207303"/>
            <a:ext cx="86288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/>
              <a:t>So,First</a:t>
            </a:r>
            <a:r>
              <a:rPr lang="en-IN" sz="2400" dirty="0"/>
              <a:t> there Will be 3 Options Given :ADMIN LOGINN</a:t>
            </a:r>
          </a:p>
          <a:p>
            <a:r>
              <a:rPr lang="en-IN" sz="2400" dirty="0"/>
              <a:t>                                                                     STAFF LOGIN</a:t>
            </a:r>
          </a:p>
          <a:p>
            <a:r>
              <a:rPr lang="en-IN" sz="2400" dirty="0"/>
              <a:t>                                                                     ATM PANEL</a:t>
            </a:r>
          </a:p>
          <a:p>
            <a:endParaRPr lang="en-IN" sz="2400" dirty="0"/>
          </a:p>
          <a:p>
            <a:r>
              <a:rPr lang="en-IN" sz="2400" dirty="0" err="1"/>
              <a:t>Then,Admin</a:t>
            </a:r>
            <a:r>
              <a:rPr lang="en-IN" sz="2400" dirty="0"/>
              <a:t> will be Given 7 options like creation , searching, </a:t>
            </a:r>
            <a:r>
              <a:rPr lang="en-IN" sz="2400" dirty="0" err="1"/>
              <a:t>deleting,editing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 err="1"/>
              <a:t>Also,Staff</a:t>
            </a:r>
            <a:r>
              <a:rPr lang="en-IN" sz="2400" dirty="0"/>
              <a:t> will be Given 5 options like </a:t>
            </a:r>
            <a:r>
              <a:rPr lang="en-IN" sz="2400" dirty="0" err="1"/>
              <a:t>CheckAccount</a:t>
            </a:r>
            <a:r>
              <a:rPr lang="en-IN" sz="2400" dirty="0"/>
              <a:t> , Deposit/ Withdraw Cash</a:t>
            </a:r>
          </a:p>
          <a:p>
            <a:endParaRPr lang="en-IN" sz="2400" dirty="0"/>
          </a:p>
          <a:p>
            <a:r>
              <a:rPr lang="en-IN" sz="2400" dirty="0" err="1"/>
              <a:t>Also,Atm</a:t>
            </a:r>
            <a:r>
              <a:rPr lang="en-IN" sz="2400" dirty="0"/>
              <a:t> Panel Will be given right to  withdraw Cash. </a:t>
            </a:r>
          </a:p>
          <a:p>
            <a:endParaRPr lang="en-IN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2474" y="4887505"/>
            <a:ext cx="421005" cy="129539"/>
          </a:xfrm>
          <a:custGeom>
            <a:avLst/>
            <a:gdLst/>
            <a:ahLst/>
            <a:cxnLst/>
            <a:rect l="l" t="t" r="r" b="b"/>
            <a:pathLst>
              <a:path w="421005" h="129539">
                <a:moveTo>
                  <a:pt x="254469" y="44196"/>
                </a:moveTo>
                <a:lnTo>
                  <a:pt x="0" y="116865"/>
                </a:lnTo>
                <a:lnTo>
                  <a:pt x="2527" y="119875"/>
                </a:lnTo>
                <a:lnTo>
                  <a:pt x="4572" y="124460"/>
                </a:lnTo>
                <a:lnTo>
                  <a:pt x="4051" y="129501"/>
                </a:lnTo>
                <a:lnTo>
                  <a:pt x="252945" y="58318"/>
                </a:lnTo>
                <a:lnTo>
                  <a:pt x="254469" y="44196"/>
                </a:lnTo>
                <a:close/>
              </a:path>
              <a:path w="421005" h="129539">
                <a:moveTo>
                  <a:pt x="420585" y="9042"/>
                </a:moveTo>
                <a:lnTo>
                  <a:pt x="420077" y="5537"/>
                </a:lnTo>
                <a:lnTo>
                  <a:pt x="407504" y="0"/>
                </a:lnTo>
                <a:lnTo>
                  <a:pt x="268693" y="39192"/>
                </a:lnTo>
                <a:lnTo>
                  <a:pt x="266661" y="53301"/>
                </a:lnTo>
                <a:lnTo>
                  <a:pt x="420585" y="9042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1060" y="4539996"/>
            <a:ext cx="772795" cy="352425"/>
            <a:chOff x="861060" y="4539996"/>
            <a:chExt cx="772795" cy="352425"/>
          </a:xfrm>
        </p:grpSpPr>
        <p:sp>
          <p:nvSpPr>
            <p:cNvPr id="4" name="object 4"/>
            <p:cNvSpPr/>
            <p:nvPr/>
          </p:nvSpPr>
          <p:spPr>
            <a:xfrm>
              <a:off x="861060" y="4539996"/>
              <a:ext cx="399415" cy="186055"/>
            </a:xfrm>
            <a:custGeom>
              <a:avLst/>
              <a:gdLst/>
              <a:ahLst/>
              <a:cxnLst/>
              <a:rect l="l" t="t" r="r" b="b"/>
              <a:pathLst>
                <a:path w="399415" h="186054">
                  <a:moveTo>
                    <a:pt x="3517" y="0"/>
                  </a:moveTo>
                  <a:lnTo>
                    <a:pt x="3517" y="4025"/>
                  </a:lnTo>
                  <a:lnTo>
                    <a:pt x="2540" y="7594"/>
                  </a:lnTo>
                  <a:lnTo>
                    <a:pt x="0" y="11112"/>
                  </a:lnTo>
                  <a:lnTo>
                    <a:pt x="1524" y="13665"/>
                  </a:lnTo>
                  <a:lnTo>
                    <a:pt x="387159" y="185927"/>
                  </a:lnTo>
                  <a:lnTo>
                    <a:pt x="399288" y="176809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3396" y="4722876"/>
              <a:ext cx="370331" cy="16916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5244" y="4791493"/>
            <a:ext cx="135636" cy="19198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122932" y="4413503"/>
            <a:ext cx="1097280" cy="730250"/>
            <a:chOff x="2122932" y="4413503"/>
            <a:chExt cx="1097280" cy="73025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5016" y="4725961"/>
              <a:ext cx="179831" cy="1096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02408" y="4725961"/>
              <a:ext cx="300355" cy="155575"/>
            </a:xfrm>
            <a:custGeom>
              <a:avLst/>
              <a:gdLst/>
              <a:ahLst/>
              <a:cxnLst/>
              <a:rect l="l" t="t" r="r" b="b"/>
              <a:pathLst>
                <a:path w="300355" h="155575">
                  <a:moveTo>
                    <a:pt x="295656" y="0"/>
                  </a:moveTo>
                  <a:lnTo>
                    <a:pt x="290575" y="0"/>
                  </a:lnTo>
                  <a:lnTo>
                    <a:pt x="290068" y="469"/>
                  </a:lnTo>
                  <a:lnTo>
                    <a:pt x="289560" y="469"/>
                  </a:lnTo>
                  <a:lnTo>
                    <a:pt x="0" y="142697"/>
                  </a:lnTo>
                  <a:lnTo>
                    <a:pt x="2540" y="144741"/>
                  </a:lnTo>
                  <a:lnTo>
                    <a:pt x="4064" y="148793"/>
                  </a:lnTo>
                  <a:lnTo>
                    <a:pt x="4064" y="154381"/>
                  </a:lnTo>
                  <a:lnTo>
                    <a:pt x="3556" y="155409"/>
                  </a:lnTo>
                  <a:lnTo>
                    <a:pt x="292100" y="13182"/>
                  </a:lnTo>
                  <a:lnTo>
                    <a:pt x="295148" y="12166"/>
                  </a:lnTo>
                  <a:lnTo>
                    <a:pt x="298196" y="10160"/>
                  </a:lnTo>
                  <a:lnTo>
                    <a:pt x="300228" y="6578"/>
                  </a:lnTo>
                  <a:lnTo>
                    <a:pt x="298196" y="3035"/>
                  </a:lnTo>
                  <a:lnTo>
                    <a:pt x="297688" y="2006"/>
                  </a:lnTo>
                  <a:lnTo>
                    <a:pt x="296164" y="1498"/>
                  </a:lnTo>
                  <a:lnTo>
                    <a:pt x="296164" y="469"/>
                  </a:lnTo>
                  <a:lnTo>
                    <a:pt x="295656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3804" y="4777739"/>
              <a:ext cx="216407" cy="2148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72284" y="4413503"/>
              <a:ext cx="713740" cy="730250"/>
            </a:xfrm>
            <a:custGeom>
              <a:avLst/>
              <a:gdLst/>
              <a:ahLst/>
              <a:cxnLst/>
              <a:rect l="l" t="t" r="r" b="b"/>
              <a:pathLst>
                <a:path w="713739" h="730250">
                  <a:moveTo>
                    <a:pt x="220980" y="451624"/>
                  </a:moveTo>
                  <a:lnTo>
                    <a:pt x="12192" y="0"/>
                  </a:lnTo>
                  <a:lnTo>
                    <a:pt x="8636" y="2552"/>
                  </a:lnTo>
                  <a:lnTo>
                    <a:pt x="4572" y="4076"/>
                  </a:lnTo>
                  <a:lnTo>
                    <a:pt x="0" y="5054"/>
                  </a:lnTo>
                  <a:lnTo>
                    <a:pt x="209804" y="456692"/>
                  </a:lnTo>
                  <a:lnTo>
                    <a:pt x="210820" y="456692"/>
                  </a:lnTo>
                  <a:lnTo>
                    <a:pt x="211836" y="457200"/>
                  </a:lnTo>
                  <a:lnTo>
                    <a:pt x="213360" y="454139"/>
                  </a:lnTo>
                  <a:lnTo>
                    <a:pt x="217424" y="451624"/>
                  </a:lnTo>
                  <a:lnTo>
                    <a:pt x="220980" y="451624"/>
                  </a:lnTo>
                  <a:close/>
                </a:path>
                <a:path w="713739" h="730250">
                  <a:moveTo>
                    <a:pt x="300228" y="679297"/>
                  </a:moveTo>
                  <a:lnTo>
                    <a:pt x="295656" y="678307"/>
                  </a:lnTo>
                  <a:lnTo>
                    <a:pt x="291211" y="676211"/>
                  </a:lnTo>
                  <a:lnTo>
                    <a:pt x="288163" y="673608"/>
                  </a:lnTo>
                  <a:lnTo>
                    <a:pt x="257556" y="729957"/>
                  </a:lnTo>
                  <a:lnTo>
                    <a:pt x="272669" y="729957"/>
                  </a:lnTo>
                  <a:lnTo>
                    <a:pt x="300228" y="679297"/>
                  </a:lnTo>
                  <a:close/>
                </a:path>
                <a:path w="713739" h="730250">
                  <a:moveTo>
                    <a:pt x="713232" y="446544"/>
                  </a:moveTo>
                  <a:lnTo>
                    <a:pt x="707136" y="446036"/>
                  </a:lnTo>
                  <a:lnTo>
                    <a:pt x="703072" y="442963"/>
                  </a:lnTo>
                  <a:lnTo>
                    <a:pt x="699516" y="438912"/>
                  </a:lnTo>
                  <a:lnTo>
                    <a:pt x="337312" y="647014"/>
                  </a:lnTo>
                  <a:lnTo>
                    <a:pt x="337312" y="652602"/>
                  </a:lnTo>
                  <a:lnTo>
                    <a:pt x="336296" y="658647"/>
                  </a:lnTo>
                  <a:lnTo>
                    <a:pt x="335280" y="661212"/>
                  </a:lnTo>
                  <a:lnTo>
                    <a:pt x="338328" y="661416"/>
                  </a:lnTo>
                  <a:lnTo>
                    <a:pt x="339598" y="660958"/>
                  </a:lnTo>
                  <a:lnTo>
                    <a:pt x="340360" y="660184"/>
                  </a:lnTo>
                  <a:lnTo>
                    <a:pt x="713232" y="446544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0216" y="4885981"/>
              <a:ext cx="82295" cy="15384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122932" y="4869217"/>
              <a:ext cx="361315" cy="169545"/>
            </a:xfrm>
            <a:custGeom>
              <a:avLst/>
              <a:gdLst/>
              <a:ahLst/>
              <a:cxnLst/>
              <a:rect l="l" t="t" r="r" b="b"/>
              <a:pathLst>
                <a:path w="361314" h="169545">
                  <a:moveTo>
                    <a:pt x="359663" y="0"/>
                  </a:moveTo>
                  <a:lnTo>
                    <a:pt x="359156" y="0"/>
                  </a:lnTo>
                  <a:lnTo>
                    <a:pt x="356616" y="0"/>
                  </a:lnTo>
                  <a:lnTo>
                    <a:pt x="355092" y="507"/>
                  </a:lnTo>
                  <a:lnTo>
                    <a:pt x="0" y="156963"/>
                  </a:lnTo>
                  <a:lnTo>
                    <a:pt x="2540" y="160492"/>
                  </a:lnTo>
                  <a:lnTo>
                    <a:pt x="5587" y="169125"/>
                  </a:lnTo>
                  <a:lnTo>
                    <a:pt x="360172" y="11658"/>
                  </a:lnTo>
                  <a:lnTo>
                    <a:pt x="361188" y="11658"/>
                  </a:lnTo>
                  <a:lnTo>
                    <a:pt x="360172" y="10121"/>
                  </a:lnTo>
                  <a:lnTo>
                    <a:pt x="359663" y="8089"/>
                  </a:lnTo>
                  <a:lnTo>
                    <a:pt x="359663" y="3530"/>
                  </a:lnTo>
                  <a:lnTo>
                    <a:pt x="360172" y="2044"/>
                  </a:lnTo>
                  <a:lnTo>
                    <a:pt x="361188" y="507"/>
                  </a:lnTo>
                  <a:lnTo>
                    <a:pt x="360172" y="507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862327" y="4415027"/>
            <a:ext cx="408940" cy="727075"/>
          </a:xfrm>
          <a:custGeom>
            <a:avLst/>
            <a:gdLst/>
            <a:ahLst/>
            <a:cxnLst/>
            <a:rect l="l" t="t" r="r" b="b"/>
            <a:pathLst>
              <a:path w="408939" h="727075">
                <a:moveTo>
                  <a:pt x="211836" y="647573"/>
                </a:moveTo>
                <a:lnTo>
                  <a:pt x="207264" y="640067"/>
                </a:lnTo>
                <a:lnTo>
                  <a:pt x="206756" y="635508"/>
                </a:lnTo>
                <a:lnTo>
                  <a:pt x="0" y="726909"/>
                </a:lnTo>
                <a:lnTo>
                  <a:pt x="32385" y="726909"/>
                </a:lnTo>
                <a:lnTo>
                  <a:pt x="211836" y="647573"/>
                </a:lnTo>
                <a:close/>
              </a:path>
              <a:path w="408939" h="727075">
                <a:moveTo>
                  <a:pt x="234696" y="661377"/>
                </a:moveTo>
                <a:lnTo>
                  <a:pt x="230251" y="661377"/>
                </a:lnTo>
                <a:lnTo>
                  <a:pt x="226314" y="660374"/>
                </a:lnTo>
                <a:lnTo>
                  <a:pt x="223393" y="658368"/>
                </a:lnTo>
                <a:lnTo>
                  <a:pt x="204216" y="726909"/>
                </a:lnTo>
                <a:lnTo>
                  <a:pt x="217551" y="726909"/>
                </a:lnTo>
                <a:lnTo>
                  <a:pt x="234696" y="661377"/>
                </a:lnTo>
                <a:close/>
              </a:path>
              <a:path w="408939" h="727075">
                <a:moveTo>
                  <a:pt x="408432" y="4533"/>
                </a:moveTo>
                <a:lnTo>
                  <a:pt x="403352" y="4533"/>
                </a:lnTo>
                <a:lnTo>
                  <a:pt x="398780" y="3048"/>
                </a:lnTo>
                <a:lnTo>
                  <a:pt x="396875" y="0"/>
                </a:lnTo>
                <a:lnTo>
                  <a:pt x="239268" y="599427"/>
                </a:lnTo>
                <a:lnTo>
                  <a:pt x="248285" y="601472"/>
                </a:lnTo>
                <a:lnTo>
                  <a:pt x="251968" y="603465"/>
                </a:lnTo>
                <a:lnTo>
                  <a:pt x="408432" y="4533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21536" y="4881410"/>
            <a:ext cx="45720" cy="260985"/>
          </a:xfrm>
          <a:custGeom>
            <a:avLst/>
            <a:gdLst/>
            <a:ahLst/>
            <a:cxnLst/>
            <a:rect l="l" t="t" r="r" b="b"/>
            <a:pathLst>
              <a:path w="45719" h="260985">
                <a:moveTo>
                  <a:pt x="8636" y="0"/>
                </a:moveTo>
                <a:lnTo>
                  <a:pt x="6095" y="0"/>
                </a:lnTo>
                <a:lnTo>
                  <a:pt x="2539" y="507"/>
                </a:lnTo>
                <a:lnTo>
                  <a:pt x="0" y="4038"/>
                </a:lnTo>
                <a:lnTo>
                  <a:pt x="507" y="7569"/>
                </a:lnTo>
                <a:lnTo>
                  <a:pt x="1015" y="11645"/>
                </a:lnTo>
                <a:lnTo>
                  <a:pt x="1523" y="15176"/>
                </a:lnTo>
                <a:lnTo>
                  <a:pt x="32003" y="260565"/>
                </a:lnTo>
                <a:lnTo>
                  <a:pt x="45719" y="260565"/>
                </a:lnTo>
                <a:lnTo>
                  <a:pt x="13207" y="5054"/>
                </a:lnTo>
                <a:lnTo>
                  <a:pt x="12700" y="4546"/>
                </a:lnTo>
                <a:lnTo>
                  <a:pt x="12700" y="3530"/>
                </a:lnTo>
                <a:lnTo>
                  <a:pt x="12191" y="3530"/>
                </a:lnTo>
                <a:lnTo>
                  <a:pt x="12191" y="2006"/>
                </a:lnTo>
                <a:lnTo>
                  <a:pt x="11175" y="1536"/>
                </a:lnTo>
                <a:lnTo>
                  <a:pt x="10668" y="1536"/>
                </a:lnTo>
                <a:lnTo>
                  <a:pt x="10668" y="507"/>
                </a:lnTo>
                <a:lnTo>
                  <a:pt x="10159" y="507"/>
                </a:lnTo>
                <a:lnTo>
                  <a:pt x="8636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31036" y="4543044"/>
            <a:ext cx="86995" cy="599440"/>
          </a:xfrm>
          <a:custGeom>
            <a:avLst/>
            <a:gdLst/>
            <a:ahLst/>
            <a:cxnLst/>
            <a:rect l="l" t="t" r="r" b="b"/>
            <a:pathLst>
              <a:path w="86994" h="599439">
                <a:moveTo>
                  <a:pt x="86232" y="3441"/>
                </a:moveTo>
                <a:lnTo>
                  <a:pt x="85725" y="4584"/>
                </a:lnTo>
                <a:lnTo>
                  <a:pt x="84962" y="5562"/>
                </a:lnTo>
                <a:lnTo>
                  <a:pt x="84073" y="6070"/>
                </a:lnTo>
                <a:lnTo>
                  <a:pt x="72135" y="15201"/>
                </a:lnTo>
                <a:lnTo>
                  <a:pt x="41528" y="266865"/>
                </a:lnTo>
                <a:lnTo>
                  <a:pt x="39623" y="280492"/>
                </a:lnTo>
                <a:lnTo>
                  <a:pt x="26542" y="387159"/>
                </a:lnTo>
                <a:lnTo>
                  <a:pt x="24510" y="400786"/>
                </a:lnTo>
                <a:lnTo>
                  <a:pt x="0" y="598889"/>
                </a:lnTo>
                <a:lnTo>
                  <a:pt x="13080" y="598889"/>
                </a:lnTo>
                <a:lnTo>
                  <a:pt x="37591" y="397268"/>
                </a:lnTo>
                <a:lnTo>
                  <a:pt x="39623" y="383082"/>
                </a:lnTo>
                <a:lnTo>
                  <a:pt x="51561" y="286054"/>
                </a:lnTo>
                <a:lnTo>
                  <a:pt x="53593" y="272935"/>
                </a:lnTo>
                <a:lnTo>
                  <a:pt x="86232" y="3441"/>
                </a:lnTo>
                <a:close/>
              </a:path>
              <a:path w="86994" h="599439">
                <a:moveTo>
                  <a:pt x="86613" y="0"/>
                </a:moveTo>
                <a:lnTo>
                  <a:pt x="86232" y="3441"/>
                </a:lnTo>
                <a:lnTo>
                  <a:pt x="86613" y="2374"/>
                </a:lnTo>
                <a:lnTo>
                  <a:pt x="86867" y="1193"/>
                </a:lnTo>
                <a:lnTo>
                  <a:pt x="86613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91767" y="5029200"/>
            <a:ext cx="94487" cy="112733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745236" y="4550664"/>
            <a:ext cx="434340" cy="553720"/>
            <a:chOff x="745236" y="4550664"/>
            <a:chExt cx="434340" cy="553720"/>
          </a:xfrm>
        </p:grpSpPr>
        <p:sp>
          <p:nvSpPr>
            <p:cNvPr id="19" name="object 19"/>
            <p:cNvSpPr/>
            <p:nvPr/>
          </p:nvSpPr>
          <p:spPr>
            <a:xfrm>
              <a:off x="848868" y="4550664"/>
              <a:ext cx="220979" cy="307975"/>
            </a:xfrm>
            <a:custGeom>
              <a:avLst/>
              <a:gdLst/>
              <a:ahLst/>
              <a:cxnLst/>
              <a:rect l="l" t="t" r="r" b="b"/>
              <a:pathLst>
                <a:path w="220980" h="307975">
                  <a:moveTo>
                    <a:pt x="11175" y="0"/>
                  </a:moveTo>
                  <a:lnTo>
                    <a:pt x="8623" y="3530"/>
                  </a:lnTo>
                  <a:lnTo>
                    <a:pt x="5079" y="6096"/>
                  </a:lnTo>
                  <a:lnTo>
                    <a:pt x="0" y="7620"/>
                  </a:lnTo>
                  <a:lnTo>
                    <a:pt x="215353" y="307809"/>
                  </a:lnTo>
                  <a:lnTo>
                    <a:pt x="220941" y="303758"/>
                  </a:lnTo>
                  <a:lnTo>
                    <a:pt x="214833" y="303250"/>
                  </a:lnTo>
                  <a:lnTo>
                    <a:pt x="210273" y="297662"/>
                  </a:lnTo>
                  <a:lnTo>
                    <a:pt x="210273" y="291071"/>
                  </a:lnTo>
                  <a:lnTo>
                    <a:pt x="210781" y="287528"/>
                  </a:lnTo>
                  <a:lnTo>
                    <a:pt x="212318" y="284975"/>
                  </a:lnTo>
                  <a:lnTo>
                    <a:pt x="214325" y="282968"/>
                  </a:lnTo>
                  <a:lnTo>
                    <a:pt x="12712" y="2552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1410" y="4860074"/>
              <a:ext cx="108165" cy="14474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45236" y="5007864"/>
              <a:ext cx="422275" cy="96520"/>
            </a:xfrm>
            <a:custGeom>
              <a:avLst/>
              <a:gdLst/>
              <a:ahLst/>
              <a:cxnLst/>
              <a:rect l="l" t="t" r="r" b="b"/>
              <a:pathLst>
                <a:path w="422275" h="96520">
                  <a:moveTo>
                    <a:pt x="422109" y="0"/>
                  </a:moveTo>
                  <a:lnTo>
                    <a:pt x="419595" y="0"/>
                  </a:lnTo>
                  <a:lnTo>
                    <a:pt x="25336" y="77301"/>
                  </a:lnTo>
                  <a:lnTo>
                    <a:pt x="0" y="95968"/>
                  </a:lnTo>
                  <a:lnTo>
                    <a:pt x="421589" y="13152"/>
                  </a:lnTo>
                  <a:lnTo>
                    <a:pt x="420573" y="11116"/>
                  </a:lnTo>
                  <a:lnTo>
                    <a:pt x="420573" y="4025"/>
                  </a:lnTo>
                  <a:lnTo>
                    <a:pt x="422109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208826" y="4511040"/>
            <a:ext cx="1309370" cy="632460"/>
          </a:xfrm>
          <a:custGeom>
            <a:avLst/>
            <a:gdLst/>
            <a:ahLst/>
            <a:cxnLst/>
            <a:rect l="l" t="t" r="r" b="b"/>
            <a:pathLst>
              <a:path w="1309370" h="632460">
                <a:moveTo>
                  <a:pt x="217855" y="272783"/>
                </a:moveTo>
                <a:lnTo>
                  <a:pt x="9067" y="68618"/>
                </a:lnTo>
                <a:lnTo>
                  <a:pt x="6565" y="72669"/>
                </a:lnTo>
                <a:lnTo>
                  <a:pt x="3517" y="75704"/>
                </a:lnTo>
                <a:lnTo>
                  <a:pt x="0" y="78257"/>
                </a:lnTo>
                <a:lnTo>
                  <a:pt x="206756" y="280416"/>
                </a:lnTo>
                <a:lnTo>
                  <a:pt x="208280" y="278879"/>
                </a:lnTo>
                <a:lnTo>
                  <a:pt x="209804" y="277850"/>
                </a:lnTo>
                <a:lnTo>
                  <a:pt x="210820" y="276834"/>
                </a:lnTo>
                <a:lnTo>
                  <a:pt x="212813" y="276326"/>
                </a:lnTo>
                <a:lnTo>
                  <a:pt x="217855" y="272783"/>
                </a:lnTo>
                <a:close/>
              </a:path>
              <a:path w="1309370" h="632460">
                <a:moveTo>
                  <a:pt x="620229" y="42672"/>
                </a:moveTo>
                <a:lnTo>
                  <a:pt x="596430" y="57353"/>
                </a:lnTo>
                <a:lnTo>
                  <a:pt x="371221" y="420509"/>
                </a:lnTo>
                <a:lnTo>
                  <a:pt x="227584" y="281940"/>
                </a:lnTo>
                <a:lnTo>
                  <a:pt x="229082" y="283476"/>
                </a:lnTo>
                <a:lnTo>
                  <a:pt x="229082" y="291096"/>
                </a:lnTo>
                <a:lnTo>
                  <a:pt x="227076" y="294690"/>
                </a:lnTo>
                <a:lnTo>
                  <a:pt x="223989" y="296189"/>
                </a:lnTo>
                <a:lnTo>
                  <a:pt x="363994" y="432168"/>
                </a:lnTo>
                <a:lnTo>
                  <a:pt x="240753" y="630897"/>
                </a:lnTo>
                <a:lnTo>
                  <a:pt x="255930" y="630897"/>
                </a:lnTo>
                <a:lnTo>
                  <a:pt x="373608" y="441731"/>
                </a:lnTo>
                <a:lnTo>
                  <a:pt x="522770" y="586740"/>
                </a:lnTo>
                <a:lnTo>
                  <a:pt x="533361" y="579107"/>
                </a:lnTo>
                <a:lnTo>
                  <a:pt x="380949" y="429844"/>
                </a:lnTo>
                <a:lnTo>
                  <a:pt x="620229" y="42672"/>
                </a:lnTo>
                <a:close/>
              </a:path>
              <a:path w="1309370" h="632460">
                <a:moveTo>
                  <a:pt x="641565" y="4292"/>
                </a:moveTo>
                <a:lnTo>
                  <a:pt x="641057" y="1879"/>
                </a:lnTo>
                <a:lnTo>
                  <a:pt x="638505" y="444"/>
                </a:lnTo>
                <a:lnTo>
                  <a:pt x="637438" y="165"/>
                </a:lnTo>
                <a:lnTo>
                  <a:pt x="636371" y="0"/>
                </a:lnTo>
                <a:lnTo>
                  <a:pt x="635355" y="0"/>
                </a:lnTo>
                <a:lnTo>
                  <a:pt x="632968" y="0"/>
                </a:lnTo>
                <a:lnTo>
                  <a:pt x="630796" y="838"/>
                </a:lnTo>
                <a:lnTo>
                  <a:pt x="629386" y="2844"/>
                </a:lnTo>
                <a:lnTo>
                  <a:pt x="626364" y="7620"/>
                </a:lnTo>
                <a:lnTo>
                  <a:pt x="628878" y="6654"/>
                </a:lnTo>
                <a:lnTo>
                  <a:pt x="631939" y="6172"/>
                </a:lnTo>
                <a:lnTo>
                  <a:pt x="635990" y="5219"/>
                </a:lnTo>
                <a:lnTo>
                  <a:pt x="637527" y="5219"/>
                </a:lnTo>
                <a:lnTo>
                  <a:pt x="639521" y="6172"/>
                </a:lnTo>
                <a:lnTo>
                  <a:pt x="641565" y="6654"/>
                </a:lnTo>
                <a:lnTo>
                  <a:pt x="641565" y="4292"/>
                </a:lnTo>
                <a:close/>
              </a:path>
              <a:path w="1309370" h="632460">
                <a:moveTo>
                  <a:pt x="1309077" y="32524"/>
                </a:moveTo>
                <a:lnTo>
                  <a:pt x="1308061" y="32524"/>
                </a:lnTo>
                <a:lnTo>
                  <a:pt x="1306029" y="33032"/>
                </a:lnTo>
                <a:lnTo>
                  <a:pt x="1302473" y="33032"/>
                </a:lnTo>
                <a:lnTo>
                  <a:pt x="1298917" y="32524"/>
                </a:lnTo>
                <a:lnTo>
                  <a:pt x="1296377" y="30518"/>
                </a:lnTo>
                <a:lnTo>
                  <a:pt x="1052588" y="206019"/>
                </a:lnTo>
                <a:lnTo>
                  <a:pt x="1040434" y="215150"/>
                </a:lnTo>
                <a:lnTo>
                  <a:pt x="1017663" y="231343"/>
                </a:lnTo>
                <a:lnTo>
                  <a:pt x="1017663" y="239318"/>
                </a:lnTo>
                <a:lnTo>
                  <a:pt x="1012609" y="244081"/>
                </a:lnTo>
                <a:lnTo>
                  <a:pt x="1002499" y="243954"/>
                </a:lnTo>
                <a:lnTo>
                  <a:pt x="1001483" y="243446"/>
                </a:lnTo>
                <a:lnTo>
                  <a:pt x="875550" y="334479"/>
                </a:lnTo>
                <a:lnTo>
                  <a:pt x="874102" y="339801"/>
                </a:lnTo>
                <a:lnTo>
                  <a:pt x="869467" y="344170"/>
                </a:lnTo>
                <a:lnTo>
                  <a:pt x="862380" y="344131"/>
                </a:lnTo>
                <a:lnTo>
                  <a:pt x="856297" y="347649"/>
                </a:lnTo>
                <a:lnTo>
                  <a:pt x="461733" y="632421"/>
                </a:lnTo>
                <a:lnTo>
                  <a:pt x="483997" y="632421"/>
                </a:lnTo>
                <a:lnTo>
                  <a:pt x="863904" y="358279"/>
                </a:lnTo>
                <a:lnTo>
                  <a:pt x="875042" y="350672"/>
                </a:lnTo>
                <a:lnTo>
                  <a:pt x="1066253" y="212090"/>
                </a:lnTo>
                <a:lnTo>
                  <a:pt x="1294853" y="47726"/>
                </a:lnTo>
                <a:lnTo>
                  <a:pt x="1308569" y="37109"/>
                </a:lnTo>
                <a:lnTo>
                  <a:pt x="1309077" y="35064"/>
                </a:lnTo>
                <a:lnTo>
                  <a:pt x="1309077" y="32524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" y="4584230"/>
            <a:ext cx="180340" cy="256540"/>
          </a:xfrm>
          <a:custGeom>
            <a:avLst/>
            <a:gdLst/>
            <a:ahLst/>
            <a:cxnLst/>
            <a:rect l="l" t="t" r="r" b="b"/>
            <a:pathLst>
              <a:path w="180340" h="256539">
                <a:moveTo>
                  <a:pt x="7531" y="247167"/>
                </a:moveTo>
                <a:lnTo>
                  <a:pt x="2679" y="230085"/>
                </a:lnTo>
                <a:lnTo>
                  <a:pt x="0" y="233210"/>
                </a:lnTo>
                <a:lnTo>
                  <a:pt x="0" y="255955"/>
                </a:lnTo>
                <a:lnTo>
                  <a:pt x="7531" y="247167"/>
                </a:lnTo>
                <a:close/>
              </a:path>
              <a:path w="180340" h="256539">
                <a:moveTo>
                  <a:pt x="179755" y="7569"/>
                </a:moveTo>
                <a:lnTo>
                  <a:pt x="175729" y="5562"/>
                </a:lnTo>
                <a:lnTo>
                  <a:pt x="172669" y="3022"/>
                </a:lnTo>
                <a:lnTo>
                  <a:pt x="170167" y="0"/>
                </a:lnTo>
                <a:lnTo>
                  <a:pt x="167627" y="1028"/>
                </a:lnTo>
                <a:lnTo>
                  <a:pt x="12153" y="216954"/>
                </a:lnTo>
                <a:lnTo>
                  <a:pt x="16687" y="233133"/>
                </a:lnTo>
                <a:lnTo>
                  <a:pt x="179755" y="7569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" y="3797808"/>
            <a:ext cx="833755" cy="1213485"/>
          </a:xfrm>
          <a:custGeom>
            <a:avLst/>
            <a:gdLst/>
            <a:ahLst/>
            <a:cxnLst/>
            <a:rect l="l" t="t" r="r" b="b"/>
            <a:pathLst>
              <a:path w="833755" h="1213485">
                <a:moveTo>
                  <a:pt x="62445" y="1195819"/>
                </a:moveTo>
                <a:lnTo>
                  <a:pt x="16954" y="1018806"/>
                </a:lnTo>
                <a:lnTo>
                  <a:pt x="0" y="954062"/>
                </a:lnTo>
                <a:lnTo>
                  <a:pt x="0" y="1006144"/>
                </a:lnTo>
                <a:lnTo>
                  <a:pt x="6959" y="1031938"/>
                </a:lnTo>
                <a:lnTo>
                  <a:pt x="49428" y="1197825"/>
                </a:lnTo>
                <a:lnTo>
                  <a:pt x="52451" y="1195819"/>
                </a:lnTo>
                <a:lnTo>
                  <a:pt x="56438" y="1195311"/>
                </a:lnTo>
                <a:lnTo>
                  <a:pt x="59918" y="1195311"/>
                </a:lnTo>
                <a:lnTo>
                  <a:pt x="61429" y="1195819"/>
                </a:lnTo>
                <a:lnTo>
                  <a:pt x="62445" y="1195819"/>
                </a:lnTo>
                <a:close/>
              </a:path>
              <a:path w="833755" h="1213485">
                <a:moveTo>
                  <a:pt x="170649" y="785939"/>
                </a:moveTo>
                <a:lnTo>
                  <a:pt x="167601" y="782853"/>
                </a:lnTo>
                <a:lnTo>
                  <a:pt x="165608" y="778776"/>
                </a:lnTo>
                <a:lnTo>
                  <a:pt x="164071" y="774192"/>
                </a:lnTo>
                <a:lnTo>
                  <a:pt x="0" y="870102"/>
                </a:lnTo>
                <a:lnTo>
                  <a:pt x="0" y="885444"/>
                </a:lnTo>
                <a:lnTo>
                  <a:pt x="168109" y="786968"/>
                </a:lnTo>
                <a:lnTo>
                  <a:pt x="170649" y="785939"/>
                </a:lnTo>
                <a:close/>
              </a:path>
              <a:path w="833755" h="1213485">
                <a:moveTo>
                  <a:pt x="179755" y="741172"/>
                </a:moveTo>
                <a:lnTo>
                  <a:pt x="1485" y="518198"/>
                </a:lnTo>
                <a:lnTo>
                  <a:pt x="1485" y="538975"/>
                </a:lnTo>
                <a:lnTo>
                  <a:pt x="169659" y="749808"/>
                </a:lnTo>
                <a:lnTo>
                  <a:pt x="172199" y="746747"/>
                </a:lnTo>
                <a:lnTo>
                  <a:pt x="175717" y="743724"/>
                </a:lnTo>
                <a:lnTo>
                  <a:pt x="179755" y="741172"/>
                </a:lnTo>
                <a:close/>
              </a:path>
              <a:path w="833755" h="1213485">
                <a:moveTo>
                  <a:pt x="417499" y="992162"/>
                </a:moveTo>
                <a:lnTo>
                  <a:pt x="415963" y="993686"/>
                </a:lnTo>
                <a:lnTo>
                  <a:pt x="73152" y="1201521"/>
                </a:lnTo>
                <a:lnTo>
                  <a:pt x="76682" y="1204518"/>
                </a:lnTo>
                <a:lnTo>
                  <a:pt x="79235" y="1208544"/>
                </a:lnTo>
                <a:lnTo>
                  <a:pt x="79743" y="1213104"/>
                </a:lnTo>
                <a:lnTo>
                  <a:pt x="215976" y="1130554"/>
                </a:lnTo>
                <a:lnTo>
                  <a:pt x="214452" y="1128522"/>
                </a:lnTo>
                <a:lnTo>
                  <a:pt x="214452" y="1117955"/>
                </a:lnTo>
                <a:lnTo>
                  <a:pt x="220014" y="1113434"/>
                </a:lnTo>
                <a:lnTo>
                  <a:pt x="231165" y="1113434"/>
                </a:lnTo>
                <a:lnTo>
                  <a:pt x="234188" y="1115466"/>
                </a:lnTo>
                <a:lnTo>
                  <a:pt x="236220" y="1117955"/>
                </a:lnTo>
                <a:lnTo>
                  <a:pt x="416471" y="1008265"/>
                </a:lnTo>
                <a:lnTo>
                  <a:pt x="414477" y="1005738"/>
                </a:lnTo>
                <a:lnTo>
                  <a:pt x="413956" y="1003236"/>
                </a:lnTo>
                <a:lnTo>
                  <a:pt x="413956" y="997191"/>
                </a:lnTo>
                <a:lnTo>
                  <a:pt x="417499" y="992162"/>
                </a:lnTo>
                <a:close/>
              </a:path>
              <a:path w="833755" h="1213485">
                <a:moveTo>
                  <a:pt x="824445" y="733082"/>
                </a:moveTo>
                <a:lnTo>
                  <a:pt x="220941" y="758101"/>
                </a:lnTo>
                <a:lnTo>
                  <a:pt x="221957" y="761098"/>
                </a:lnTo>
                <a:lnTo>
                  <a:pt x="221957" y="769124"/>
                </a:lnTo>
                <a:lnTo>
                  <a:pt x="221449" y="769632"/>
                </a:lnTo>
                <a:lnTo>
                  <a:pt x="221449" y="771144"/>
                </a:lnTo>
                <a:lnTo>
                  <a:pt x="818857" y="746582"/>
                </a:lnTo>
                <a:lnTo>
                  <a:pt x="823925" y="746582"/>
                </a:lnTo>
                <a:lnTo>
                  <a:pt x="822909" y="741578"/>
                </a:lnTo>
                <a:lnTo>
                  <a:pt x="823429" y="738593"/>
                </a:lnTo>
                <a:lnTo>
                  <a:pt x="823429" y="736574"/>
                </a:lnTo>
                <a:lnTo>
                  <a:pt x="824445" y="733082"/>
                </a:lnTo>
                <a:close/>
              </a:path>
              <a:path w="833755" h="1213485">
                <a:moveTo>
                  <a:pt x="829017" y="755827"/>
                </a:moveTo>
                <a:lnTo>
                  <a:pt x="826452" y="753325"/>
                </a:lnTo>
                <a:lnTo>
                  <a:pt x="823455" y="746760"/>
                </a:lnTo>
                <a:lnTo>
                  <a:pt x="818400" y="746760"/>
                </a:lnTo>
                <a:lnTo>
                  <a:pt x="422109" y="988555"/>
                </a:lnTo>
                <a:lnTo>
                  <a:pt x="424141" y="988047"/>
                </a:lnTo>
                <a:lnTo>
                  <a:pt x="431749" y="988047"/>
                </a:lnTo>
                <a:lnTo>
                  <a:pt x="435267" y="991095"/>
                </a:lnTo>
                <a:lnTo>
                  <a:pt x="437311" y="995133"/>
                </a:lnTo>
                <a:lnTo>
                  <a:pt x="805243" y="770509"/>
                </a:lnTo>
                <a:lnTo>
                  <a:pt x="829017" y="755827"/>
                </a:lnTo>
                <a:close/>
              </a:path>
              <a:path w="833755" h="1213485">
                <a:moveTo>
                  <a:pt x="833551" y="722439"/>
                </a:moveTo>
                <a:lnTo>
                  <a:pt x="0" y="0"/>
                </a:lnTo>
                <a:lnTo>
                  <a:pt x="0" y="16764"/>
                </a:lnTo>
                <a:lnTo>
                  <a:pt x="824458" y="731520"/>
                </a:lnTo>
                <a:lnTo>
                  <a:pt x="826452" y="728002"/>
                </a:lnTo>
                <a:lnTo>
                  <a:pt x="829513" y="724433"/>
                </a:lnTo>
                <a:lnTo>
                  <a:pt x="833551" y="722439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48635" y="5033771"/>
            <a:ext cx="62230" cy="60960"/>
          </a:xfrm>
          <a:custGeom>
            <a:avLst/>
            <a:gdLst/>
            <a:ahLst/>
            <a:cxnLst/>
            <a:rect l="l" t="t" r="r" b="b"/>
            <a:pathLst>
              <a:path w="62230" h="60960">
                <a:moveTo>
                  <a:pt x="32512" y="0"/>
                </a:moveTo>
                <a:lnTo>
                  <a:pt x="26924" y="0"/>
                </a:lnTo>
                <a:lnTo>
                  <a:pt x="24383" y="511"/>
                </a:lnTo>
                <a:lnTo>
                  <a:pt x="0" y="28434"/>
                </a:lnTo>
                <a:lnTo>
                  <a:pt x="531" y="35833"/>
                </a:lnTo>
                <a:lnTo>
                  <a:pt x="22859" y="60406"/>
                </a:lnTo>
                <a:lnTo>
                  <a:pt x="24891" y="60406"/>
                </a:lnTo>
                <a:lnTo>
                  <a:pt x="26924" y="60916"/>
                </a:lnTo>
                <a:lnTo>
                  <a:pt x="59436" y="40626"/>
                </a:lnTo>
                <a:lnTo>
                  <a:pt x="60959" y="35552"/>
                </a:lnTo>
                <a:lnTo>
                  <a:pt x="60959" y="32484"/>
                </a:lnTo>
                <a:lnTo>
                  <a:pt x="61975" y="30479"/>
                </a:lnTo>
                <a:lnTo>
                  <a:pt x="60959" y="28434"/>
                </a:lnTo>
                <a:lnTo>
                  <a:pt x="60959" y="26429"/>
                </a:lnTo>
                <a:lnTo>
                  <a:pt x="58015" y="16365"/>
                </a:lnTo>
                <a:lnTo>
                  <a:pt x="51879" y="8067"/>
                </a:lnTo>
                <a:lnTo>
                  <a:pt x="43172" y="2343"/>
                </a:lnTo>
                <a:lnTo>
                  <a:pt x="3251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68067" y="501548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30099" y="0"/>
                </a:moveTo>
                <a:lnTo>
                  <a:pt x="18716" y="2152"/>
                </a:lnTo>
                <a:lnTo>
                  <a:pt x="9239" y="8156"/>
                </a:lnTo>
                <a:lnTo>
                  <a:pt x="2667" y="17327"/>
                </a:lnTo>
                <a:lnTo>
                  <a:pt x="0" y="28985"/>
                </a:lnTo>
                <a:lnTo>
                  <a:pt x="0" y="33620"/>
                </a:lnTo>
                <a:lnTo>
                  <a:pt x="507" y="35137"/>
                </a:lnTo>
                <a:lnTo>
                  <a:pt x="1524" y="39817"/>
                </a:lnTo>
                <a:lnTo>
                  <a:pt x="24892" y="60959"/>
                </a:lnTo>
                <a:lnTo>
                  <a:pt x="29971" y="60959"/>
                </a:lnTo>
                <a:lnTo>
                  <a:pt x="41529" y="58838"/>
                </a:lnTo>
                <a:lnTo>
                  <a:pt x="51181" y="52895"/>
                </a:lnTo>
                <a:lnTo>
                  <a:pt x="57975" y="43759"/>
                </a:lnTo>
                <a:lnTo>
                  <a:pt x="60959" y="32061"/>
                </a:lnTo>
                <a:lnTo>
                  <a:pt x="60959" y="26385"/>
                </a:lnTo>
                <a:lnTo>
                  <a:pt x="44704" y="3682"/>
                </a:lnTo>
                <a:lnTo>
                  <a:pt x="40639" y="1645"/>
                </a:lnTo>
                <a:lnTo>
                  <a:pt x="36068" y="88"/>
                </a:lnTo>
                <a:lnTo>
                  <a:pt x="3009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86100" y="4773205"/>
            <a:ext cx="20320" cy="21590"/>
          </a:xfrm>
          <a:custGeom>
            <a:avLst/>
            <a:gdLst/>
            <a:ahLst/>
            <a:cxnLst/>
            <a:rect l="l" t="t" r="r" b="b"/>
            <a:pathLst>
              <a:path w="20319" h="21589">
                <a:moveTo>
                  <a:pt x="13588" y="0"/>
                </a:moveTo>
                <a:lnTo>
                  <a:pt x="10160" y="0"/>
                </a:lnTo>
                <a:lnTo>
                  <a:pt x="4318" y="0"/>
                </a:lnTo>
                <a:lnTo>
                  <a:pt x="0" y="4140"/>
                </a:lnTo>
                <a:lnTo>
                  <a:pt x="0" y="13461"/>
                </a:lnTo>
                <a:lnTo>
                  <a:pt x="507" y="14503"/>
                </a:lnTo>
                <a:lnTo>
                  <a:pt x="1397" y="18643"/>
                </a:lnTo>
                <a:lnTo>
                  <a:pt x="4318" y="21259"/>
                </a:lnTo>
                <a:lnTo>
                  <a:pt x="8762" y="21259"/>
                </a:lnTo>
                <a:lnTo>
                  <a:pt x="9017" y="21297"/>
                </a:lnTo>
                <a:lnTo>
                  <a:pt x="14097" y="21297"/>
                </a:lnTo>
                <a:lnTo>
                  <a:pt x="18923" y="16814"/>
                </a:lnTo>
                <a:lnTo>
                  <a:pt x="19812" y="11417"/>
                </a:lnTo>
                <a:lnTo>
                  <a:pt x="19812" y="8801"/>
                </a:lnTo>
                <a:lnTo>
                  <a:pt x="19304" y="6756"/>
                </a:lnTo>
                <a:lnTo>
                  <a:pt x="15875" y="1574"/>
                </a:lnTo>
                <a:lnTo>
                  <a:pt x="1358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93519" y="4500410"/>
            <a:ext cx="42545" cy="43180"/>
          </a:xfrm>
          <a:custGeom>
            <a:avLst/>
            <a:gdLst/>
            <a:ahLst/>
            <a:cxnLst/>
            <a:rect l="l" t="t" r="r" b="b"/>
            <a:pathLst>
              <a:path w="42544" h="43179">
                <a:moveTo>
                  <a:pt x="22098" y="0"/>
                </a:moveTo>
                <a:lnTo>
                  <a:pt x="21209" y="0"/>
                </a:lnTo>
                <a:lnTo>
                  <a:pt x="13037" y="1640"/>
                </a:lnTo>
                <a:lnTo>
                  <a:pt x="6413" y="6069"/>
                </a:lnTo>
                <a:lnTo>
                  <a:pt x="1885" y="12542"/>
                </a:lnTo>
                <a:lnTo>
                  <a:pt x="0" y="20320"/>
                </a:lnTo>
                <a:lnTo>
                  <a:pt x="0" y="28409"/>
                </a:lnTo>
                <a:lnTo>
                  <a:pt x="4064" y="36029"/>
                </a:lnTo>
                <a:lnTo>
                  <a:pt x="10541" y="40081"/>
                </a:lnTo>
                <a:lnTo>
                  <a:pt x="14096" y="41097"/>
                </a:lnTo>
                <a:lnTo>
                  <a:pt x="17018" y="42595"/>
                </a:lnTo>
                <a:lnTo>
                  <a:pt x="22098" y="42595"/>
                </a:lnTo>
                <a:lnTo>
                  <a:pt x="24130" y="42075"/>
                </a:lnTo>
                <a:lnTo>
                  <a:pt x="31109" y="39787"/>
                </a:lnTo>
                <a:lnTo>
                  <a:pt x="36718" y="35442"/>
                </a:lnTo>
                <a:lnTo>
                  <a:pt x="40542" y="29473"/>
                </a:lnTo>
                <a:lnTo>
                  <a:pt x="42164" y="22313"/>
                </a:lnTo>
                <a:lnTo>
                  <a:pt x="40939" y="13762"/>
                </a:lnTo>
                <a:lnTo>
                  <a:pt x="36845" y="6784"/>
                </a:lnTo>
                <a:lnTo>
                  <a:pt x="30394" y="1993"/>
                </a:lnTo>
                <a:lnTo>
                  <a:pt x="2209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3068" y="4536986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89" h="58420">
                <a:moveTo>
                  <a:pt x="28740" y="0"/>
                </a:moveTo>
                <a:lnTo>
                  <a:pt x="24218" y="0"/>
                </a:lnTo>
                <a:lnTo>
                  <a:pt x="20078" y="1054"/>
                </a:lnTo>
                <a:lnTo>
                  <a:pt x="508" y="21729"/>
                </a:lnTo>
                <a:lnTo>
                  <a:pt x="508" y="27762"/>
                </a:lnTo>
                <a:lnTo>
                  <a:pt x="0" y="30746"/>
                </a:lnTo>
                <a:lnTo>
                  <a:pt x="508" y="33235"/>
                </a:lnTo>
                <a:lnTo>
                  <a:pt x="1028" y="36779"/>
                </a:lnTo>
                <a:lnTo>
                  <a:pt x="2552" y="40792"/>
                </a:lnTo>
                <a:lnTo>
                  <a:pt x="24384" y="57873"/>
                </a:lnTo>
                <a:lnTo>
                  <a:pt x="34531" y="57873"/>
                </a:lnTo>
                <a:lnTo>
                  <a:pt x="59397" y="33235"/>
                </a:lnTo>
                <a:lnTo>
                  <a:pt x="59397" y="27254"/>
                </a:lnTo>
                <a:lnTo>
                  <a:pt x="58877" y="24218"/>
                </a:lnTo>
                <a:lnTo>
                  <a:pt x="58407" y="20713"/>
                </a:lnTo>
                <a:lnTo>
                  <a:pt x="54693" y="12907"/>
                </a:lnTo>
                <a:lnTo>
                  <a:pt x="48558" y="6467"/>
                </a:lnTo>
                <a:lnTo>
                  <a:pt x="40622" y="2004"/>
                </a:lnTo>
                <a:lnTo>
                  <a:pt x="31508" y="127"/>
                </a:lnTo>
                <a:lnTo>
                  <a:pt x="2874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127" y="4994186"/>
            <a:ext cx="43180" cy="41275"/>
          </a:xfrm>
          <a:custGeom>
            <a:avLst/>
            <a:gdLst/>
            <a:ahLst/>
            <a:cxnLst/>
            <a:rect l="l" t="t" r="r" b="b"/>
            <a:pathLst>
              <a:path w="43180" h="41275">
                <a:moveTo>
                  <a:pt x="20050" y="0"/>
                </a:moveTo>
                <a:lnTo>
                  <a:pt x="17031" y="0"/>
                </a:lnTo>
                <a:lnTo>
                  <a:pt x="13841" y="812"/>
                </a:lnTo>
                <a:lnTo>
                  <a:pt x="11296" y="1651"/>
                </a:lnTo>
                <a:lnTo>
                  <a:pt x="5130" y="5168"/>
                </a:lnTo>
                <a:lnTo>
                  <a:pt x="518" y="11747"/>
                </a:lnTo>
                <a:lnTo>
                  <a:pt x="0" y="19291"/>
                </a:lnTo>
                <a:lnTo>
                  <a:pt x="826" y="27504"/>
                </a:lnTo>
                <a:lnTo>
                  <a:pt x="4964" y="34298"/>
                </a:lnTo>
                <a:lnTo>
                  <a:pt x="11502" y="39010"/>
                </a:lnTo>
                <a:lnTo>
                  <a:pt x="19532" y="40982"/>
                </a:lnTo>
                <a:lnTo>
                  <a:pt x="21300" y="41067"/>
                </a:lnTo>
                <a:lnTo>
                  <a:pt x="29138" y="39539"/>
                </a:lnTo>
                <a:lnTo>
                  <a:pt x="35659" y="35389"/>
                </a:lnTo>
                <a:lnTo>
                  <a:pt x="40206" y="29269"/>
                </a:lnTo>
                <a:lnTo>
                  <a:pt x="42127" y="21831"/>
                </a:lnTo>
                <a:lnTo>
                  <a:pt x="42644" y="20307"/>
                </a:lnTo>
                <a:lnTo>
                  <a:pt x="42127" y="18262"/>
                </a:lnTo>
                <a:lnTo>
                  <a:pt x="42127" y="17297"/>
                </a:lnTo>
                <a:lnTo>
                  <a:pt x="41609" y="12712"/>
                </a:lnTo>
                <a:lnTo>
                  <a:pt x="24663" y="635"/>
                </a:lnTo>
                <a:lnTo>
                  <a:pt x="23629" y="127"/>
                </a:lnTo>
                <a:lnTo>
                  <a:pt x="22076" y="127"/>
                </a:lnTo>
                <a:lnTo>
                  <a:pt x="2005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2960" y="4518659"/>
            <a:ext cx="41910" cy="41275"/>
          </a:xfrm>
          <a:custGeom>
            <a:avLst/>
            <a:gdLst/>
            <a:ahLst/>
            <a:cxnLst/>
            <a:rect l="l" t="t" r="r" b="b"/>
            <a:pathLst>
              <a:path w="41909" h="41275">
                <a:moveTo>
                  <a:pt x="20459" y="0"/>
                </a:moveTo>
                <a:lnTo>
                  <a:pt x="19570" y="0"/>
                </a:lnTo>
                <a:lnTo>
                  <a:pt x="17183" y="0"/>
                </a:lnTo>
                <a:lnTo>
                  <a:pt x="15049" y="469"/>
                </a:lnTo>
                <a:lnTo>
                  <a:pt x="13220" y="1231"/>
                </a:lnTo>
                <a:lnTo>
                  <a:pt x="12700" y="2247"/>
                </a:lnTo>
                <a:lnTo>
                  <a:pt x="11684" y="2247"/>
                </a:lnTo>
                <a:lnTo>
                  <a:pt x="11163" y="2755"/>
                </a:lnTo>
                <a:lnTo>
                  <a:pt x="7632" y="4749"/>
                </a:lnTo>
                <a:lnTo>
                  <a:pt x="4051" y="7810"/>
                </a:lnTo>
                <a:lnTo>
                  <a:pt x="2552" y="12344"/>
                </a:lnTo>
                <a:lnTo>
                  <a:pt x="2552" y="12852"/>
                </a:lnTo>
                <a:lnTo>
                  <a:pt x="2044" y="13360"/>
                </a:lnTo>
                <a:lnTo>
                  <a:pt x="2044" y="13868"/>
                </a:lnTo>
                <a:lnTo>
                  <a:pt x="1028" y="15862"/>
                </a:lnTo>
                <a:lnTo>
                  <a:pt x="508" y="17906"/>
                </a:lnTo>
                <a:lnTo>
                  <a:pt x="508" y="19900"/>
                </a:lnTo>
                <a:lnTo>
                  <a:pt x="0" y="22440"/>
                </a:lnTo>
                <a:lnTo>
                  <a:pt x="508" y="23964"/>
                </a:lnTo>
                <a:lnTo>
                  <a:pt x="15214" y="41109"/>
                </a:lnTo>
                <a:lnTo>
                  <a:pt x="22847" y="41109"/>
                </a:lnTo>
                <a:lnTo>
                  <a:pt x="41605" y="25958"/>
                </a:lnTo>
                <a:lnTo>
                  <a:pt x="41605" y="22440"/>
                </a:lnTo>
                <a:lnTo>
                  <a:pt x="23876" y="215"/>
                </a:lnTo>
                <a:lnTo>
                  <a:pt x="22339" y="215"/>
                </a:lnTo>
                <a:lnTo>
                  <a:pt x="2045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64374" y="499418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79">
                <a:moveTo>
                  <a:pt x="28397" y="0"/>
                </a:moveTo>
                <a:lnTo>
                  <a:pt x="22339" y="0"/>
                </a:lnTo>
                <a:lnTo>
                  <a:pt x="19786" y="0"/>
                </a:lnTo>
                <a:lnTo>
                  <a:pt x="17221" y="1028"/>
                </a:lnTo>
                <a:lnTo>
                  <a:pt x="2006" y="15328"/>
                </a:lnTo>
                <a:lnTo>
                  <a:pt x="990" y="17868"/>
                </a:lnTo>
                <a:lnTo>
                  <a:pt x="0" y="19926"/>
                </a:lnTo>
                <a:lnTo>
                  <a:pt x="0" y="24517"/>
                </a:lnTo>
                <a:lnTo>
                  <a:pt x="2514" y="35250"/>
                </a:lnTo>
                <a:lnTo>
                  <a:pt x="10147" y="41903"/>
                </a:lnTo>
                <a:lnTo>
                  <a:pt x="19786" y="42419"/>
                </a:lnTo>
                <a:lnTo>
                  <a:pt x="21272" y="42633"/>
                </a:lnTo>
                <a:lnTo>
                  <a:pt x="23710" y="42633"/>
                </a:lnTo>
                <a:lnTo>
                  <a:pt x="25323" y="42247"/>
                </a:lnTo>
                <a:lnTo>
                  <a:pt x="41605" y="22499"/>
                </a:lnTo>
                <a:lnTo>
                  <a:pt x="41605" y="21475"/>
                </a:lnTo>
                <a:lnTo>
                  <a:pt x="42633" y="16357"/>
                </a:lnTo>
                <a:lnTo>
                  <a:pt x="40589" y="12242"/>
                </a:lnTo>
                <a:lnTo>
                  <a:pt x="38074" y="8674"/>
                </a:lnTo>
                <a:lnTo>
                  <a:pt x="33985" y="4076"/>
                </a:lnTo>
                <a:lnTo>
                  <a:pt x="2839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7227" y="4818888"/>
            <a:ext cx="41275" cy="43180"/>
          </a:xfrm>
          <a:custGeom>
            <a:avLst/>
            <a:gdLst/>
            <a:ahLst/>
            <a:cxnLst/>
            <a:rect l="l" t="t" r="r" b="b"/>
            <a:pathLst>
              <a:path w="41275" h="43179">
                <a:moveTo>
                  <a:pt x="19812" y="0"/>
                </a:moveTo>
                <a:lnTo>
                  <a:pt x="15113" y="0"/>
                </a:lnTo>
                <a:lnTo>
                  <a:pt x="10414" y="1651"/>
                </a:lnTo>
                <a:lnTo>
                  <a:pt x="3937" y="8382"/>
                </a:lnTo>
                <a:lnTo>
                  <a:pt x="1524" y="11976"/>
                </a:lnTo>
                <a:lnTo>
                  <a:pt x="1016" y="16624"/>
                </a:lnTo>
                <a:lnTo>
                  <a:pt x="508" y="18186"/>
                </a:lnTo>
                <a:lnTo>
                  <a:pt x="508" y="19748"/>
                </a:lnTo>
                <a:lnTo>
                  <a:pt x="0" y="25438"/>
                </a:lnTo>
                <a:lnTo>
                  <a:pt x="1524" y="30607"/>
                </a:lnTo>
                <a:lnTo>
                  <a:pt x="4953" y="34201"/>
                </a:lnTo>
                <a:lnTo>
                  <a:pt x="8001" y="38328"/>
                </a:lnTo>
                <a:lnTo>
                  <a:pt x="11938" y="41452"/>
                </a:lnTo>
                <a:lnTo>
                  <a:pt x="17907" y="41973"/>
                </a:lnTo>
                <a:lnTo>
                  <a:pt x="18796" y="42494"/>
                </a:lnTo>
                <a:lnTo>
                  <a:pt x="20320" y="42494"/>
                </a:lnTo>
                <a:lnTo>
                  <a:pt x="21717" y="42672"/>
                </a:lnTo>
                <a:lnTo>
                  <a:pt x="27813" y="42672"/>
                </a:lnTo>
                <a:lnTo>
                  <a:pt x="33147" y="39420"/>
                </a:lnTo>
                <a:lnTo>
                  <a:pt x="36195" y="35775"/>
                </a:lnTo>
                <a:lnTo>
                  <a:pt x="38100" y="33680"/>
                </a:lnTo>
                <a:lnTo>
                  <a:pt x="39624" y="31648"/>
                </a:lnTo>
                <a:lnTo>
                  <a:pt x="40132" y="29044"/>
                </a:lnTo>
                <a:lnTo>
                  <a:pt x="40640" y="26962"/>
                </a:lnTo>
                <a:lnTo>
                  <a:pt x="41148" y="25438"/>
                </a:lnTo>
                <a:lnTo>
                  <a:pt x="41148" y="16103"/>
                </a:lnTo>
                <a:lnTo>
                  <a:pt x="40132" y="13538"/>
                </a:lnTo>
                <a:lnTo>
                  <a:pt x="37592" y="5778"/>
                </a:lnTo>
                <a:lnTo>
                  <a:pt x="30226" y="609"/>
                </a:lnTo>
                <a:lnTo>
                  <a:pt x="1981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09670" y="4978946"/>
            <a:ext cx="42545" cy="43180"/>
          </a:xfrm>
          <a:custGeom>
            <a:avLst/>
            <a:gdLst/>
            <a:ahLst/>
            <a:cxnLst/>
            <a:rect l="l" t="t" r="r" b="b"/>
            <a:pathLst>
              <a:path w="42545" h="43179">
                <a:moveTo>
                  <a:pt x="22225" y="0"/>
                </a:moveTo>
                <a:lnTo>
                  <a:pt x="16510" y="0"/>
                </a:lnTo>
                <a:lnTo>
                  <a:pt x="13462" y="1511"/>
                </a:lnTo>
                <a:lnTo>
                  <a:pt x="10287" y="3581"/>
                </a:lnTo>
                <a:lnTo>
                  <a:pt x="6096" y="6121"/>
                </a:lnTo>
                <a:lnTo>
                  <a:pt x="3556" y="9232"/>
                </a:lnTo>
                <a:lnTo>
                  <a:pt x="1016" y="13842"/>
                </a:lnTo>
                <a:lnTo>
                  <a:pt x="381" y="15392"/>
                </a:lnTo>
                <a:lnTo>
                  <a:pt x="0" y="17424"/>
                </a:lnTo>
                <a:lnTo>
                  <a:pt x="0" y="20002"/>
                </a:lnTo>
                <a:lnTo>
                  <a:pt x="771" y="28661"/>
                </a:lnTo>
                <a:lnTo>
                  <a:pt x="4937" y="35727"/>
                </a:lnTo>
                <a:lnTo>
                  <a:pt x="11555" y="40577"/>
                </a:lnTo>
                <a:lnTo>
                  <a:pt x="19685" y="42590"/>
                </a:lnTo>
                <a:lnTo>
                  <a:pt x="20701" y="42590"/>
                </a:lnTo>
                <a:lnTo>
                  <a:pt x="29079" y="41078"/>
                </a:lnTo>
                <a:lnTo>
                  <a:pt x="35909" y="36886"/>
                </a:lnTo>
                <a:lnTo>
                  <a:pt x="40596" y="30534"/>
                </a:lnTo>
                <a:lnTo>
                  <a:pt x="42544" y="22542"/>
                </a:lnTo>
                <a:lnTo>
                  <a:pt x="41691" y="13978"/>
                </a:lnTo>
                <a:lnTo>
                  <a:pt x="37433" y="7037"/>
                </a:lnTo>
                <a:lnTo>
                  <a:pt x="30650" y="2213"/>
                </a:lnTo>
                <a:lnTo>
                  <a:pt x="2222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49423" y="437692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79">
                <a:moveTo>
                  <a:pt x="21208" y="0"/>
                </a:moveTo>
                <a:lnTo>
                  <a:pt x="0" y="26733"/>
                </a:lnTo>
                <a:lnTo>
                  <a:pt x="3048" y="33934"/>
                </a:lnTo>
                <a:lnTo>
                  <a:pt x="8255" y="38023"/>
                </a:lnTo>
                <a:lnTo>
                  <a:pt x="12318" y="40601"/>
                </a:lnTo>
                <a:lnTo>
                  <a:pt x="16001" y="42633"/>
                </a:lnTo>
                <a:lnTo>
                  <a:pt x="21081" y="42633"/>
                </a:lnTo>
                <a:lnTo>
                  <a:pt x="23621" y="42151"/>
                </a:lnTo>
                <a:lnTo>
                  <a:pt x="28193" y="42151"/>
                </a:lnTo>
                <a:lnTo>
                  <a:pt x="32893" y="40601"/>
                </a:lnTo>
                <a:lnTo>
                  <a:pt x="35940" y="36982"/>
                </a:lnTo>
                <a:lnTo>
                  <a:pt x="39496" y="33413"/>
                </a:lnTo>
                <a:lnTo>
                  <a:pt x="42163" y="28295"/>
                </a:lnTo>
                <a:lnTo>
                  <a:pt x="43180" y="22644"/>
                </a:lnTo>
                <a:lnTo>
                  <a:pt x="42062" y="13999"/>
                </a:lnTo>
                <a:lnTo>
                  <a:pt x="37766" y="6942"/>
                </a:lnTo>
                <a:lnTo>
                  <a:pt x="31160" y="2096"/>
                </a:lnTo>
                <a:lnTo>
                  <a:pt x="23113" y="88"/>
                </a:lnTo>
                <a:lnTo>
                  <a:pt x="2120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4566" y="4786884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17348" y="0"/>
                </a:moveTo>
                <a:lnTo>
                  <a:pt x="12877" y="0"/>
                </a:lnTo>
                <a:lnTo>
                  <a:pt x="9423" y="0"/>
                </a:lnTo>
                <a:lnTo>
                  <a:pt x="4965" y="1498"/>
                </a:lnTo>
                <a:lnTo>
                  <a:pt x="3962" y="3009"/>
                </a:lnTo>
                <a:lnTo>
                  <a:pt x="1460" y="4965"/>
                </a:lnTo>
                <a:lnTo>
                  <a:pt x="0" y="7975"/>
                </a:lnTo>
                <a:lnTo>
                  <a:pt x="0" y="14452"/>
                </a:lnTo>
                <a:lnTo>
                  <a:pt x="507" y="17411"/>
                </a:lnTo>
                <a:lnTo>
                  <a:pt x="2463" y="19418"/>
                </a:lnTo>
                <a:lnTo>
                  <a:pt x="4457" y="22377"/>
                </a:lnTo>
                <a:lnTo>
                  <a:pt x="7416" y="24383"/>
                </a:lnTo>
                <a:lnTo>
                  <a:pt x="14389" y="24383"/>
                </a:lnTo>
                <a:lnTo>
                  <a:pt x="16890" y="23380"/>
                </a:lnTo>
                <a:lnTo>
                  <a:pt x="19342" y="21882"/>
                </a:lnTo>
                <a:lnTo>
                  <a:pt x="22339" y="19913"/>
                </a:lnTo>
                <a:lnTo>
                  <a:pt x="24307" y="16903"/>
                </a:lnTo>
                <a:lnTo>
                  <a:pt x="24307" y="10934"/>
                </a:lnTo>
                <a:lnTo>
                  <a:pt x="23799" y="9474"/>
                </a:lnTo>
                <a:lnTo>
                  <a:pt x="22809" y="7467"/>
                </a:lnTo>
                <a:lnTo>
                  <a:pt x="22809" y="6972"/>
                </a:lnTo>
                <a:lnTo>
                  <a:pt x="21348" y="3009"/>
                </a:lnTo>
                <a:lnTo>
                  <a:pt x="1734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4884" y="491185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1518" y="0"/>
                </a:moveTo>
                <a:lnTo>
                  <a:pt x="5422" y="0"/>
                </a:lnTo>
                <a:lnTo>
                  <a:pt x="0" y="4889"/>
                </a:lnTo>
                <a:lnTo>
                  <a:pt x="495" y="10680"/>
                </a:lnTo>
                <a:lnTo>
                  <a:pt x="495" y="12725"/>
                </a:lnTo>
                <a:lnTo>
                  <a:pt x="1003" y="14719"/>
                </a:lnTo>
                <a:lnTo>
                  <a:pt x="1460" y="16764"/>
                </a:lnTo>
                <a:lnTo>
                  <a:pt x="2959" y="20802"/>
                </a:lnTo>
                <a:lnTo>
                  <a:pt x="6426" y="24384"/>
                </a:lnTo>
                <a:lnTo>
                  <a:pt x="18376" y="24384"/>
                </a:lnTo>
                <a:lnTo>
                  <a:pt x="23342" y="19316"/>
                </a:lnTo>
                <a:lnTo>
                  <a:pt x="23837" y="12725"/>
                </a:lnTo>
                <a:lnTo>
                  <a:pt x="24345" y="9664"/>
                </a:lnTo>
                <a:lnTo>
                  <a:pt x="23342" y="7150"/>
                </a:lnTo>
                <a:lnTo>
                  <a:pt x="21374" y="4597"/>
                </a:lnTo>
                <a:lnTo>
                  <a:pt x="18872" y="2082"/>
                </a:lnTo>
                <a:lnTo>
                  <a:pt x="16408" y="38"/>
                </a:lnTo>
                <a:lnTo>
                  <a:pt x="12395" y="38"/>
                </a:lnTo>
                <a:lnTo>
                  <a:pt x="1151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10055" y="4945418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19773" y="0"/>
                </a:moveTo>
                <a:lnTo>
                  <a:pt x="12700" y="0"/>
                </a:lnTo>
                <a:lnTo>
                  <a:pt x="5587" y="0"/>
                </a:lnTo>
                <a:lnTo>
                  <a:pt x="0" y="4140"/>
                </a:lnTo>
                <a:lnTo>
                  <a:pt x="0" y="18656"/>
                </a:lnTo>
                <a:lnTo>
                  <a:pt x="4559" y="24345"/>
                </a:lnTo>
                <a:lnTo>
                  <a:pt x="18287" y="24345"/>
                </a:lnTo>
                <a:lnTo>
                  <a:pt x="24384" y="19646"/>
                </a:lnTo>
                <a:lnTo>
                  <a:pt x="24384" y="5702"/>
                </a:lnTo>
                <a:lnTo>
                  <a:pt x="1977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82595" y="4864646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5367" y="0"/>
                </a:moveTo>
                <a:lnTo>
                  <a:pt x="12446" y="0"/>
                </a:lnTo>
                <a:lnTo>
                  <a:pt x="11430" y="0"/>
                </a:lnTo>
                <a:lnTo>
                  <a:pt x="6985" y="507"/>
                </a:lnTo>
                <a:lnTo>
                  <a:pt x="3048" y="2501"/>
                </a:lnTo>
                <a:lnTo>
                  <a:pt x="1524" y="6578"/>
                </a:lnTo>
                <a:lnTo>
                  <a:pt x="508" y="7556"/>
                </a:lnTo>
                <a:lnTo>
                  <a:pt x="0" y="9588"/>
                </a:lnTo>
                <a:lnTo>
                  <a:pt x="0" y="14122"/>
                </a:lnTo>
                <a:lnTo>
                  <a:pt x="508" y="15646"/>
                </a:lnTo>
                <a:lnTo>
                  <a:pt x="1524" y="17640"/>
                </a:lnTo>
                <a:lnTo>
                  <a:pt x="2540" y="20192"/>
                </a:lnTo>
                <a:lnTo>
                  <a:pt x="4953" y="22224"/>
                </a:lnTo>
                <a:lnTo>
                  <a:pt x="7493" y="23202"/>
                </a:lnTo>
                <a:lnTo>
                  <a:pt x="9017" y="23202"/>
                </a:lnTo>
                <a:lnTo>
                  <a:pt x="9906" y="24218"/>
                </a:lnTo>
                <a:lnTo>
                  <a:pt x="11430" y="24218"/>
                </a:lnTo>
                <a:lnTo>
                  <a:pt x="12192" y="24307"/>
                </a:lnTo>
                <a:lnTo>
                  <a:pt x="15493" y="24307"/>
                </a:lnTo>
                <a:lnTo>
                  <a:pt x="18161" y="22440"/>
                </a:lnTo>
                <a:lnTo>
                  <a:pt x="20320" y="20192"/>
                </a:lnTo>
                <a:lnTo>
                  <a:pt x="21843" y="19176"/>
                </a:lnTo>
                <a:lnTo>
                  <a:pt x="22352" y="17640"/>
                </a:lnTo>
                <a:lnTo>
                  <a:pt x="22860" y="15646"/>
                </a:lnTo>
                <a:lnTo>
                  <a:pt x="22860" y="14630"/>
                </a:lnTo>
                <a:lnTo>
                  <a:pt x="23876" y="14122"/>
                </a:lnTo>
                <a:lnTo>
                  <a:pt x="23876" y="12598"/>
                </a:lnTo>
                <a:lnTo>
                  <a:pt x="24384" y="9080"/>
                </a:lnTo>
                <a:lnTo>
                  <a:pt x="22352" y="5562"/>
                </a:lnTo>
                <a:lnTo>
                  <a:pt x="19939" y="3009"/>
                </a:lnTo>
                <a:lnTo>
                  <a:pt x="17906" y="1485"/>
                </a:lnTo>
                <a:lnTo>
                  <a:pt x="1536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9180" y="4829555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11785" y="0"/>
                </a:moveTo>
                <a:lnTo>
                  <a:pt x="8801" y="0"/>
                </a:lnTo>
                <a:lnTo>
                  <a:pt x="6426" y="1054"/>
                </a:lnTo>
                <a:lnTo>
                  <a:pt x="1968" y="5676"/>
                </a:lnTo>
                <a:lnTo>
                  <a:pt x="495" y="8216"/>
                </a:lnTo>
                <a:lnTo>
                  <a:pt x="495" y="11722"/>
                </a:lnTo>
                <a:lnTo>
                  <a:pt x="0" y="17780"/>
                </a:lnTo>
                <a:lnTo>
                  <a:pt x="4864" y="23329"/>
                </a:lnTo>
                <a:lnTo>
                  <a:pt x="11696" y="24345"/>
                </a:lnTo>
                <a:lnTo>
                  <a:pt x="12852" y="24384"/>
                </a:lnTo>
                <a:lnTo>
                  <a:pt x="19024" y="24384"/>
                </a:lnTo>
                <a:lnTo>
                  <a:pt x="23444" y="20027"/>
                </a:lnTo>
                <a:lnTo>
                  <a:pt x="24383" y="14770"/>
                </a:lnTo>
                <a:lnTo>
                  <a:pt x="24383" y="5676"/>
                </a:lnTo>
                <a:lnTo>
                  <a:pt x="19964" y="127"/>
                </a:lnTo>
                <a:lnTo>
                  <a:pt x="13665" y="127"/>
                </a:lnTo>
                <a:lnTo>
                  <a:pt x="13004" y="38"/>
                </a:lnTo>
                <a:lnTo>
                  <a:pt x="1178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2563" y="5129826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59" h="12700">
                <a:moveTo>
                  <a:pt x="17970" y="0"/>
                </a:moveTo>
                <a:lnTo>
                  <a:pt x="12141" y="0"/>
                </a:lnTo>
                <a:lnTo>
                  <a:pt x="5334" y="0"/>
                </a:lnTo>
                <a:lnTo>
                  <a:pt x="0" y="4545"/>
                </a:lnTo>
                <a:lnTo>
                  <a:pt x="0" y="12107"/>
                </a:lnTo>
                <a:lnTo>
                  <a:pt x="22821" y="12107"/>
                </a:lnTo>
                <a:lnTo>
                  <a:pt x="22821" y="5565"/>
                </a:lnTo>
                <a:lnTo>
                  <a:pt x="1797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202474" y="473053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7932" y="0"/>
                </a:moveTo>
                <a:lnTo>
                  <a:pt x="12103" y="0"/>
                </a:lnTo>
                <a:lnTo>
                  <a:pt x="5346" y="0"/>
                </a:lnTo>
                <a:lnTo>
                  <a:pt x="0" y="3860"/>
                </a:lnTo>
                <a:lnTo>
                  <a:pt x="0" y="15989"/>
                </a:lnTo>
                <a:lnTo>
                  <a:pt x="2895" y="20345"/>
                </a:lnTo>
                <a:lnTo>
                  <a:pt x="7251" y="22250"/>
                </a:lnTo>
                <a:lnTo>
                  <a:pt x="8229" y="22250"/>
                </a:lnTo>
                <a:lnTo>
                  <a:pt x="9702" y="22745"/>
                </a:lnTo>
                <a:lnTo>
                  <a:pt x="10680" y="22745"/>
                </a:lnTo>
                <a:lnTo>
                  <a:pt x="10960" y="22783"/>
                </a:lnTo>
                <a:lnTo>
                  <a:pt x="17487" y="22783"/>
                </a:lnTo>
                <a:lnTo>
                  <a:pt x="22783" y="18097"/>
                </a:lnTo>
                <a:lnTo>
                  <a:pt x="22783" y="10655"/>
                </a:lnTo>
                <a:lnTo>
                  <a:pt x="22288" y="4838"/>
                </a:lnTo>
                <a:lnTo>
                  <a:pt x="1793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" y="2066544"/>
            <a:ext cx="436245" cy="100965"/>
          </a:xfrm>
          <a:custGeom>
            <a:avLst/>
            <a:gdLst/>
            <a:ahLst/>
            <a:cxnLst/>
            <a:rect l="l" t="t" r="r" b="b"/>
            <a:pathLst>
              <a:path w="436245" h="100964">
                <a:moveTo>
                  <a:pt x="0" y="0"/>
                </a:moveTo>
                <a:lnTo>
                  <a:pt x="0" y="14350"/>
                </a:lnTo>
                <a:lnTo>
                  <a:pt x="432778" y="100583"/>
                </a:lnTo>
                <a:lnTo>
                  <a:pt x="432778" y="95757"/>
                </a:lnTo>
                <a:lnTo>
                  <a:pt x="433387" y="91693"/>
                </a:lnTo>
                <a:lnTo>
                  <a:pt x="435813" y="86868"/>
                </a:lnTo>
                <a:lnTo>
                  <a:pt x="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" y="978407"/>
            <a:ext cx="414655" cy="22860"/>
          </a:xfrm>
          <a:custGeom>
            <a:avLst/>
            <a:gdLst/>
            <a:ahLst/>
            <a:cxnLst/>
            <a:rect l="l" t="t" r="r" b="b"/>
            <a:pathLst>
              <a:path w="414655" h="22859">
                <a:moveTo>
                  <a:pt x="41046" y="21717"/>
                </a:moveTo>
                <a:lnTo>
                  <a:pt x="35623" y="9144"/>
                </a:lnTo>
                <a:lnTo>
                  <a:pt x="0" y="10287"/>
                </a:lnTo>
                <a:lnTo>
                  <a:pt x="0" y="22860"/>
                </a:lnTo>
                <a:lnTo>
                  <a:pt x="41046" y="21717"/>
                </a:lnTo>
                <a:close/>
              </a:path>
              <a:path w="414655" h="22859">
                <a:moveTo>
                  <a:pt x="414439" y="0"/>
                </a:moveTo>
                <a:lnTo>
                  <a:pt x="50304" y="9017"/>
                </a:lnTo>
                <a:lnTo>
                  <a:pt x="55105" y="22860"/>
                </a:lnTo>
                <a:lnTo>
                  <a:pt x="414439" y="13843"/>
                </a:lnTo>
                <a:lnTo>
                  <a:pt x="413219" y="9017"/>
                </a:lnTo>
                <a:lnTo>
                  <a:pt x="413219" y="4826"/>
                </a:lnTo>
                <a:lnTo>
                  <a:pt x="414439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4091" y="145999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5219" y="0"/>
                </a:moveTo>
                <a:lnTo>
                  <a:pt x="0" y="2032"/>
                </a:lnTo>
                <a:lnTo>
                  <a:pt x="1511" y="6096"/>
                </a:lnTo>
                <a:lnTo>
                  <a:pt x="4457" y="4572"/>
                </a:lnTo>
                <a:lnTo>
                  <a:pt x="5968" y="2032"/>
                </a:lnTo>
                <a:lnTo>
                  <a:pt x="5219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" y="854963"/>
            <a:ext cx="198120" cy="528955"/>
          </a:xfrm>
          <a:custGeom>
            <a:avLst/>
            <a:gdLst/>
            <a:ahLst/>
            <a:cxnLst/>
            <a:rect l="l" t="t" r="r" b="b"/>
            <a:pathLst>
              <a:path w="198120" h="528955">
                <a:moveTo>
                  <a:pt x="0" y="0"/>
                </a:moveTo>
                <a:lnTo>
                  <a:pt x="0" y="39115"/>
                </a:lnTo>
                <a:lnTo>
                  <a:pt x="40783" y="146176"/>
                </a:lnTo>
                <a:lnTo>
                  <a:pt x="184861" y="528827"/>
                </a:lnTo>
                <a:lnTo>
                  <a:pt x="189039" y="526414"/>
                </a:lnTo>
                <a:lnTo>
                  <a:pt x="193281" y="525145"/>
                </a:lnTo>
                <a:lnTo>
                  <a:pt x="198069" y="525145"/>
                </a:lnTo>
                <a:lnTo>
                  <a:pt x="54596" y="146176"/>
                </a:lnTo>
                <a:lnTo>
                  <a:pt x="49807" y="132334"/>
                </a:lnTo>
                <a:lnTo>
                  <a:pt x="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960" y="1461515"/>
            <a:ext cx="394970" cy="685800"/>
          </a:xfrm>
          <a:custGeom>
            <a:avLst/>
            <a:gdLst/>
            <a:ahLst/>
            <a:cxnLst/>
            <a:rect l="l" t="t" r="r" b="b"/>
            <a:pathLst>
              <a:path w="394970" h="685800">
                <a:moveTo>
                  <a:pt x="390093" y="677291"/>
                </a:moveTo>
                <a:lnTo>
                  <a:pt x="10236" y="277368"/>
                </a:lnTo>
                <a:lnTo>
                  <a:pt x="7213" y="281559"/>
                </a:lnTo>
                <a:lnTo>
                  <a:pt x="4229" y="283972"/>
                </a:lnTo>
                <a:lnTo>
                  <a:pt x="0" y="286385"/>
                </a:lnTo>
                <a:lnTo>
                  <a:pt x="378688" y="685800"/>
                </a:lnTo>
                <a:lnTo>
                  <a:pt x="381101" y="682752"/>
                </a:lnTo>
                <a:lnTo>
                  <a:pt x="384086" y="679831"/>
                </a:lnTo>
                <a:lnTo>
                  <a:pt x="388937" y="677926"/>
                </a:lnTo>
                <a:lnTo>
                  <a:pt x="389534" y="677926"/>
                </a:lnTo>
                <a:lnTo>
                  <a:pt x="390093" y="677291"/>
                </a:lnTo>
                <a:close/>
              </a:path>
              <a:path w="394970" h="685800">
                <a:moveTo>
                  <a:pt x="394716" y="674116"/>
                </a:moveTo>
                <a:lnTo>
                  <a:pt x="394106" y="649478"/>
                </a:lnTo>
                <a:lnTo>
                  <a:pt x="162661" y="3683"/>
                </a:lnTo>
                <a:lnTo>
                  <a:pt x="163271" y="0"/>
                </a:lnTo>
                <a:lnTo>
                  <a:pt x="158457" y="2413"/>
                </a:lnTo>
                <a:lnTo>
                  <a:pt x="154216" y="3683"/>
                </a:lnTo>
                <a:lnTo>
                  <a:pt x="149402" y="3683"/>
                </a:lnTo>
                <a:lnTo>
                  <a:pt x="389902" y="676656"/>
                </a:lnTo>
                <a:lnTo>
                  <a:pt x="394716" y="674116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1886" y="1007363"/>
            <a:ext cx="220979" cy="376555"/>
          </a:xfrm>
          <a:custGeom>
            <a:avLst/>
            <a:gdLst/>
            <a:ahLst/>
            <a:cxnLst/>
            <a:rect l="l" t="t" r="r" b="b"/>
            <a:pathLst>
              <a:path w="220979" h="376555">
                <a:moveTo>
                  <a:pt x="209448" y="0"/>
                </a:moveTo>
                <a:lnTo>
                  <a:pt x="0" y="372237"/>
                </a:lnTo>
                <a:lnTo>
                  <a:pt x="4190" y="372745"/>
                </a:lnTo>
                <a:lnTo>
                  <a:pt x="9004" y="374650"/>
                </a:lnTo>
                <a:lnTo>
                  <a:pt x="12636" y="376427"/>
                </a:lnTo>
                <a:lnTo>
                  <a:pt x="220878" y="7238"/>
                </a:lnTo>
                <a:lnTo>
                  <a:pt x="216687" y="5969"/>
                </a:lnTo>
                <a:lnTo>
                  <a:pt x="212483" y="3683"/>
                </a:lnTo>
                <a:lnTo>
                  <a:pt x="20944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object 4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960" y="1450847"/>
            <a:ext cx="121869" cy="207263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435914" y="1014983"/>
            <a:ext cx="33655" cy="1122045"/>
          </a:xfrm>
          <a:custGeom>
            <a:avLst/>
            <a:gdLst/>
            <a:ahLst/>
            <a:cxnLst/>
            <a:rect l="l" t="t" r="r" b="b"/>
            <a:pathLst>
              <a:path w="33654" h="1122045">
                <a:moveTo>
                  <a:pt x="0" y="0"/>
                </a:moveTo>
                <a:lnTo>
                  <a:pt x="19723" y="1096898"/>
                </a:lnTo>
                <a:lnTo>
                  <a:pt x="20332" y="1121664"/>
                </a:lnTo>
                <a:lnTo>
                  <a:pt x="22390" y="1121283"/>
                </a:lnTo>
                <a:lnTo>
                  <a:pt x="29108" y="1121155"/>
                </a:lnTo>
                <a:lnTo>
                  <a:pt x="31368" y="1121283"/>
                </a:lnTo>
                <a:lnTo>
                  <a:pt x="33477" y="1121664"/>
                </a:lnTo>
                <a:lnTo>
                  <a:pt x="13754" y="635"/>
                </a:lnTo>
                <a:lnTo>
                  <a:pt x="5372" y="1015"/>
                </a:lnTo>
                <a:lnTo>
                  <a:pt x="2806" y="762"/>
                </a:lnTo>
                <a:lnTo>
                  <a:pt x="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5246" y="368808"/>
            <a:ext cx="24765" cy="586740"/>
          </a:xfrm>
          <a:custGeom>
            <a:avLst/>
            <a:gdLst/>
            <a:ahLst/>
            <a:cxnLst/>
            <a:rect l="l" t="t" r="r" b="b"/>
            <a:pathLst>
              <a:path w="24765" h="586740">
                <a:moveTo>
                  <a:pt x="0" y="0"/>
                </a:moveTo>
                <a:lnTo>
                  <a:pt x="10934" y="586739"/>
                </a:lnTo>
                <a:lnTo>
                  <a:pt x="13652" y="585596"/>
                </a:lnTo>
                <a:lnTo>
                  <a:pt x="16560" y="585215"/>
                </a:lnTo>
                <a:lnTo>
                  <a:pt x="22745" y="585215"/>
                </a:lnTo>
                <a:lnTo>
                  <a:pt x="24333" y="585469"/>
                </a:lnTo>
                <a:lnTo>
                  <a:pt x="13957" y="1777"/>
                </a:lnTo>
                <a:lnTo>
                  <a:pt x="12166" y="1777"/>
                </a:lnTo>
                <a:lnTo>
                  <a:pt x="10934" y="2412"/>
                </a:lnTo>
                <a:lnTo>
                  <a:pt x="9105" y="2412"/>
                </a:lnTo>
                <a:lnTo>
                  <a:pt x="6083" y="1777"/>
                </a:lnTo>
                <a:lnTo>
                  <a:pt x="3022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6655" y="414527"/>
            <a:ext cx="96520" cy="337185"/>
          </a:xfrm>
          <a:custGeom>
            <a:avLst/>
            <a:gdLst/>
            <a:ahLst/>
            <a:cxnLst/>
            <a:rect l="l" t="t" r="r" b="b"/>
            <a:pathLst>
              <a:path w="96520" h="337184">
                <a:moveTo>
                  <a:pt x="12750" y="0"/>
                </a:moveTo>
                <a:lnTo>
                  <a:pt x="12141" y="0"/>
                </a:lnTo>
                <a:lnTo>
                  <a:pt x="11582" y="635"/>
                </a:lnTo>
                <a:lnTo>
                  <a:pt x="7912" y="2412"/>
                </a:lnTo>
                <a:lnTo>
                  <a:pt x="3670" y="3683"/>
                </a:lnTo>
                <a:lnTo>
                  <a:pt x="0" y="3683"/>
                </a:lnTo>
                <a:lnTo>
                  <a:pt x="82029" y="336804"/>
                </a:lnTo>
                <a:lnTo>
                  <a:pt x="86880" y="335025"/>
                </a:lnTo>
                <a:lnTo>
                  <a:pt x="91109" y="333756"/>
                </a:lnTo>
                <a:lnTo>
                  <a:pt x="95961" y="333756"/>
                </a:lnTo>
                <a:lnTo>
                  <a:pt x="1275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" y="48767"/>
            <a:ext cx="649605" cy="332740"/>
          </a:xfrm>
          <a:custGeom>
            <a:avLst/>
            <a:gdLst/>
            <a:ahLst/>
            <a:cxnLst/>
            <a:rect l="l" t="t" r="r" b="b"/>
            <a:pathLst>
              <a:path w="649605" h="332740">
                <a:moveTo>
                  <a:pt x="411441" y="286385"/>
                </a:moveTo>
                <a:lnTo>
                  <a:pt x="0" y="233172"/>
                </a:lnTo>
                <a:lnTo>
                  <a:pt x="0" y="247650"/>
                </a:lnTo>
                <a:lnTo>
                  <a:pt x="409016" y="300228"/>
                </a:lnTo>
                <a:lnTo>
                  <a:pt x="408406" y="293624"/>
                </a:lnTo>
                <a:lnTo>
                  <a:pt x="409613" y="289433"/>
                </a:lnTo>
                <a:lnTo>
                  <a:pt x="411441" y="286385"/>
                </a:lnTo>
                <a:close/>
              </a:path>
              <a:path w="649605" h="332740">
                <a:moveTo>
                  <a:pt x="437349" y="273050"/>
                </a:moveTo>
                <a:lnTo>
                  <a:pt x="434848" y="4826"/>
                </a:lnTo>
                <a:lnTo>
                  <a:pt x="424332" y="2413"/>
                </a:lnTo>
                <a:lnTo>
                  <a:pt x="420585" y="0"/>
                </a:lnTo>
                <a:lnTo>
                  <a:pt x="423710" y="274320"/>
                </a:lnTo>
                <a:lnTo>
                  <a:pt x="426783" y="272542"/>
                </a:lnTo>
                <a:lnTo>
                  <a:pt x="436105" y="272542"/>
                </a:lnTo>
                <a:lnTo>
                  <a:pt x="437349" y="273050"/>
                </a:lnTo>
                <a:close/>
              </a:path>
              <a:path w="649605" h="332740">
                <a:moveTo>
                  <a:pt x="649185" y="319659"/>
                </a:moveTo>
                <a:lnTo>
                  <a:pt x="457771" y="292608"/>
                </a:lnTo>
                <a:lnTo>
                  <a:pt x="458990" y="293878"/>
                </a:lnTo>
                <a:lnTo>
                  <a:pt x="458990" y="300482"/>
                </a:lnTo>
                <a:lnTo>
                  <a:pt x="457771" y="303403"/>
                </a:lnTo>
                <a:lnTo>
                  <a:pt x="457212" y="305816"/>
                </a:lnTo>
                <a:lnTo>
                  <a:pt x="643153" y="332232"/>
                </a:lnTo>
                <a:lnTo>
                  <a:pt x="643763" y="327406"/>
                </a:lnTo>
                <a:lnTo>
                  <a:pt x="646137" y="323215"/>
                </a:lnTo>
                <a:lnTo>
                  <a:pt x="649185" y="319659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385622" y="0"/>
            <a:ext cx="876300" cy="769620"/>
            <a:chOff x="385622" y="0"/>
            <a:chExt cx="876300" cy="769620"/>
          </a:xfrm>
        </p:grpSpPr>
        <p:sp>
          <p:nvSpPr>
            <p:cNvPr id="55" name="object 55"/>
            <p:cNvSpPr/>
            <p:nvPr/>
          </p:nvSpPr>
          <p:spPr>
            <a:xfrm>
              <a:off x="484632" y="1523"/>
              <a:ext cx="777240" cy="768350"/>
            </a:xfrm>
            <a:custGeom>
              <a:avLst/>
              <a:gdLst/>
              <a:ahLst/>
              <a:cxnLst/>
              <a:rect l="l" t="t" r="r" b="b"/>
              <a:pathLst>
                <a:path w="777240" h="768350">
                  <a:moveTo>
                    <a:pt x="737565" y="452120"/>
                  </a:moveTo>
                  <a:lnTo>
                    <a:pt x="736955" y="449707"/>
                  </a:lnTo>
                  <a:lnTo>
                    <a:pt x="733971" y="448437"/>
                  </a:lnTo>
                  <a:lnTo>
                    <a:pt x="731939" y="447319"/>
                  </a:lnTo>
                  <a:lnTo>
                    <a:pt x="731939" y="461568"/>
                  </a:lnTo>
                  <a:lnTo>
                    <a:pt x="731786" y="461645"/>
                  </a:lnTo>
                  <a:lnTo>
                    <a:pt x="731939" y="461568"/>
                  </a:lnTo>
                  <a:lnTo>
                    <a:pt x="731939" y="447319"/>
                  </a:lnTo>
                  <a:lnTo>
                    <a:pt x="724319" y="443103"/>
                  </a:lnTo>
                  <a:lnTo>
                    <a:pt x="10261" y="28956"/>
                  </a:lnTo>
                  <a:lnTo>
                    <a:pt x="7226" y="33147"/>
                  </a:lnTo>
                  <a:lnTo>
                    <a:pt x="4241" y="36830"/>
                  </a:lnTo>
                  <a:lnTo>
                    <a:pt x="0" y="39751"/>
                  </a:lnTo>
                  <a:lnTo>
                    <a:pt x="693153" y="441782"/>
                  </a:lnTo>
                  <a:lnTo>
                    <a:pt x="217932" y="373380"/>
                  </a:lnTo>
                  <a:lnTo>
                    <a:pt x="220357" y="378968"/>
                  </a:lnTo>
                  <a:lnTo>
                    <a:pt x="221564" y="383159"/>
                  </a:lnTo>
                  <a:lnTo>
                    <a:pt x="220357" y="388112"/>
                  </a:lnTo>
                  <a:lnTo>
                    <a:pt x="712355" y="458724"/>
                  </a:lnTo>
                  <a:lnTo>
                    <a:pt x="717207" y="455409"/>
                  </a:lnTo>
                  <a:lnTo>
                    <a:pt x="717689" y="455676"/>
                  </a:lnTo>
                  <a:lnTo>
                    <a:pt x="718172" y="455980"/>
                  </a:lnTo>
                  <a:lnTo>
                    <a:pt x="713193" y="459359"/>
                  </a:lnTo>
                  <a:lnTo>
                    <a:pt x="309372" y="756666"/>
                  </a:lnTo>
                  <a:lnTo>
                    <a:pt x="312407" y="759714"/>
                  </a:lnTo>
                  <a:lnTo>
                    <a:pt x="315391" y="762635"/>
                  </a:lnTo>
                  <a:lnTo>
                    <a:pt x="316598" y="767461"/>
                  </a:lnTo>
                  <a:lnTo>
                    <a:pt x="316598" y="768096"/>
                  </a:lnTo>
                  <a:lnTo>
                    <a:pt x="317207" y="768096"/>
                  </a:lnTo>
                  <a:lnTo>
                    <a:pt x="734529" y="461645"/>
                  </a:lnTo>
                  <a:lnTo>
                    <a:pt x="736092" y="460502"/>
                  </a:lnTo>
                  <a:lnTo>
                    <a:pt x="734872" y="461137"/>
                  </a:lnTo>
                  <a:lnTo>
                    <a:pt x="733971" y="461137"/>
                  </a:lnTo>
                  <a:lnTo>
                    <a:pt x="733971" y="460502"/>
                  </a:lnTo>
                  <a:lnTo>
                    <a:pt x="734580" y="460502"/>
                  </a:lnTo>
                  <a:lnTo>
                    <a:pt x="735799" y="459867"/>
                  </a:lnTo>
                  <a:lnTo>
                    <a:pt x="735799" y="456946"/>
                  </a:lnTo>
                  <a:lnTo>
                    <a:pt x="737565" y="452120"/>
                  </a:lnTo>
                  <a:close/>
                </a:path>
                <a:path w="777240" h="768350">
                  <a:moveTo>
                    <a:pt x="777189" y="0"/>
                  </a:moveTo>
                  <a:lnTo>
                    <a:pt x="762469" y="0"/>
                  </a:lnTo>
                  <a:lnTo>
                    <a:pt x="725424" y="442087"/>
                  </a:lnTo>
                  <a:lnTo>
                    <a:pt x="734860" y="447548"/>
                  </a:lnTo>
                  <a:lnTo>
                    <a:pt x="737184" y="448691"/>
                  </a:lnTo>
                  <a:lnTo>
                    <a:pt x="738962" y="451104"/>
                  </a:lnTo>
                  <a:lnTo>
                    <a:pt x="738962" y="454152"/>
                  </a:lnTo>
                  <a:lnTo>
                    <a:pt x="777189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5622" y="0"/>
              <a:ext cx="121920" cy="53340"/>
            </a:xfrm>
            <a:custGeom>
              <a:avLst/>
              <a:gdLst/>
              <a:ahLst/>
              <a:cxnLst/>
              <a:rect l="l" t="t" r="r" b="b"/>
              <a:pathLst>
                <a:path w="121920" h="53340">
                  <a:moveTo>
                    <a:pt x="121869" y="0"/>
                  </a:moveTo>
                  <a:lnTo>
                    <a:pt x="0" y="0"/>
                  </a:lnTo>
                  <a:lnTo>
                    <a:pt x="596" y="5969"/>
                  </a:lnTo>
                  <a:lnTo>
                    <a:pt x="26793" y="42598"/>
                  </a:lnTo>
                  <a:lnTo>
                    <a:pt x="44805" y="50673"/>
                  </a:lnTo>
                  <a:lnTo>
                    <a:pt x="49568" y="52577"/>
                  </a:lnTo>
                  <a:lnTo>
                    <a:pt x="53238" y="53086"/>
                  </a:lnTo>
                  <a:lnTo>
                    <a:pt x="56896" y="53339"/>
                  </a:lnTo>
                  <a:lnTo>
                    <a:pt x="60604" y="53339"/>
                  </a:lnTo>
                  <a:lnTo>
                    <a:pt x="93167" y="44703"/>
                  </a:lnTo>
                  <a:lnTo>
                    <a:pt x="97332" y="43052"/>
                  </a:lnTo>
                  <a:lnTo>
                    <a:pt x="100342" y="39370"/>
                  </a:lnTo>
                  <a:lnTo>
                    <a:pt x="103911" y="36449"/>
                  </a:lnTo>
                  <a:lnTo>
                    <a:pt x="109931" y="29337"/>
                  </a:lnTo>
                  <a:lnTo>
                    <a:pt x="114291" y="22734"/>
                  </a:lnTo>
                  <a:lnTo>
                    <a:pt x="117667" y="15573"/>
                  </a:lnTo>
                  <a:lnTo>
                    <a:pt x="120159" y="7959"/>
                  </a:lnTo>
                  <a:lnTo>
                    <a:pt x="121869" y="0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7" name="object 5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0498" y="1379219"/>
            <a:ext cx="87924" cy="86867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" y="1636776"/>
            <a:ext cx="84682" cy="123444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414527" y="954024"/>
            <a:ext cx="59690" cy="62865"/>
          </a:xfrm>
          <a:custGeom>
            <a:avLst/>
            <a:gdLst/>
            <a:ahLst/>
            <a:cxnLst/>
            <a:rect l="l" t="t" r="r" b="b"/>
            <a:pathLst>
              <a:path w="59690" h="62865">
                <a:moveTo>
                  <a:pt x="30391" y="0"/>
                </a:moveTo>
                <a:lnTo>
                  <a:pt x="28701" y="0"/>
                </a:lnTo>
                <a:lnTo>
                  <a:pt x="26365" y="0"/>
                </a:lnTo>
                <a:lnTo>
                  <a:pt x="23723" y="762"/>
                </a:lnTo>
                <a:lnTo>
                  <a:pt x="0" y="29210"/>
                </a:lnTo>
                <a:lnTo>
                  <a:pt x="0" y="34036"/>
                </a:lnTo>
                <a:lnTo>
                  <a:pt x="596" y="38226"/>
                </a:lnTo>
                <a:lnTo>
                  <a:pt x="2984" y="44830"/>
                </a:lnTo>
                <a:lnTo>
                  <a:pt x="4178" y="47751"/>
                </a:lnTo>
                <a:lnTo>
                  <a:pt x="5918" y="50164"/>
                </a:lnTo>
                <a:lnTo>
                  <a:pt x="7708" y="53086"/>
                </a:lnTo>
                <a:lnTo>
                  <a:pt x="10693" y="56768"/>
                </a:lnTo>
                <a:lnTo>
                  <a:pt x="18948" y="60833"/>
                </a:lnTo>
                <a:lnTo>
                  <a:pt x="19545" y="60833"/>
                </a:lnTo>
                <a:lnTo>
                  <a:pt x="20739" y="61467"/>
                </a:lnTo>
                <a:lnTo>
                  <a:pt x="21335" y="61467"/>
                </a:lnTo>
                <a:lnTo>
                  <a:pt x="23774" y="62229"/>
                </a:lnTo>
                <a:lnTo>
                  <a:pt x="26403" y="62484"/>
                </a:lnTo>
                <a:lnTo>
                  <a:pt x="30835" y="62484"/>
                </a:lnTo>
                <a:lnTo>
                  <a:pt x="32626" y="62356"/>
                </a:lnTo>
                <a:lnTo>
                  <a:pt x="59540" y="29604"/>
                </a:lnTo>
                <a:lnTo>
                  <a:pt x="56248" y="17906"/>
                </a:lnTo>
                <a:lnTo>
                  <a:pt x="51985" y="11376"/>
                </a:lnTo>
                <a:lnTo>
                  <a:pt x="46501" y="6334"/>
                </a:lnTo>
                <a:lnTo>
                  <a:pt x="40121" y="2887"/>
                </a:lnTo>
                <a:lnTo>
                  <a:pt x="33172" y="1142"/>
                </a:lnTo>
                <a:lnTo>
                  <a:pt x="31927" y="380"/>
                </a:lnTo>
                <a:lnTo>
                  <a:pt x="3039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2816" y="2135123"/>
            <a:ext cx="60960" cy="62865"/>
          </a:xfrm>
          <a:custGeom>
            <a:avLst/>
            <a:gdLst/>
            <a:ahLst/>
            <a:cxnLst/>
            <a:rect l="l" t="t" r="r" b="b"/>
            <a:pathLst>
              <a:path w="60959" h="62864">
                <a:moveTo>
                  <a:pt x="32588" y="0"/>
                </a:moveTo>
                <a:lnTo>
                  <a:pt x="28143" y="0"/>
                </a:lnTo>
                <a:lnTo>
                  <a:pt x="25895" y="126"/>
                </a:lnTo>
                <a:lnTo>
                  <a:pt x="23837" y="507"/>
                </a:lnTo>
                <a:lnTo>
                  <a:pt x="21450" y="1650"/>
                </a:lnTo>
                <a:lnTo>
                  <a:pt x="19646" y="1650"/>
                </a:lnTo>
                <a:lnTo>
                  <a:pt x="18440" y="2920"/>
                </a:lnTo>
                <a:lnTo>
                  <a:pt x="17894" y="2920"/>
                </a:lnTo>
                <a:lnTo>
                  <a:pt x="17297" y="3556"/>
                </a:lnTo>
                <a:lnTo>
                  <a:pt x="0" y="27050"/>
                </a:lnTo>
                <a:lnTo>
                  <a:pt x="0" y="36068"/>
                </a:lnTo>
                <a:lnTo>
                  <a:pt x="29692" y="62483"/>
                </a:lnTo>
                <a:lnTo>
                  <a:pt x="34340" y="62483"/>
                </a:lnTo>
                <a:lnTo>
                  <a:pt x="60781" y="29176"/>
                </a:lnTo>
                <a:lnTo>
                  <a:pt x="57137" y="17399"/>
                </a:lnTo>
                <a:lnTo>
                  <a:pt x="34836" y="126"/>
                </a:lnTo>
                <a:lnTo>
                  <a:pt x="3258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object 6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6463" y="748283"/>
            <a:ext cx="69411" cy="70103"/>
          </a:xfrm>
          <a:prstGeom prst="rect">
            <a:avLst/>
          </a:prstGeom>
        </p:spPr>
      </p:pic>
      <p:sp>
        <p:nvSpPr>
          <p:cNvPr id="62" name="object 62"/>
          <p:cNvSpPr/>
          <p:nvPr/>
        </p:nvSpPr>
        <p:spPr>
          <a:xfrm>
            <a:off x="409955" y="321563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25844" y="0"/>
                </a:moveTo>
                <a:lnTo>
                  <a:pt x="24066" y="0"/>
                </a:lnTo>
                <a:lnTo>
                  <a:pt x="21158" y="0"/>
                </a:lnTo>
                <a:lnTo>
                  <a:pt x="18199" y="635"/>
                </a:lnTo>
                <a:lnTo>
                  <a:pt x="0" y="20193"/>
                </a:lnTo>
                <a:lnTo>
                  <a:pt x="0" y="26162"/>
                </a:lnTo>
                <a:lnTo>
                  <a:pt x="18199" y="48133"/>
                </a:lnTo>
                <a:lnTo>
                  <a:pt x="21158" y="48768"/>
                </a:lnTo>
                <a:lnTo>
                  <a:pt x="27025" y="48768"/>
                </a:lnTo>
                <a:lnTo>
                  <a:pt x="28752" y="48133"/>
                </a:lnTo>
                <a:lnTo>
                  <a:pt x="36982" y="46989"/>
                </a:lnTo>
                <a:lnTo>
                  <a:pt x="44030" y="39877"/>
                </a:lnTo>
                <a:lnTo>
                  <a:pt x="46405" y="32638"/>
                </a:lnTo>
                <a:lnTo>
                  <a:pt x="47536" y="27305"/>
                </a:lnTo>
                <a:lnTo>
                  <a:pt x="47536" y="24384"/>
                </a:lnTo>
                <a:lnTo>
                  <a:pt x="48717" y="23240"/>
                </a:lnTo>
                <a:lnTo>
                  <a:pt x="47536" y="20827"/>
                </a:lnTo>
                <a:lnTo>
                  <a:pt x="47536" y="19558"/>
                </a:lnTo>
                <a:lnTo>
                  <a:pt x="45195" y="12618"/>
                </a:lnTo>
                <a:lnTo>
                  <a:pt x="41025" y="7000"/>
                </a:lnTo>
                <a:lnTo>
                  <a:pt x="35414" y="2930"/>
                </a:lnTo>
                <a:lnTo>
                  <a:pt x="28752" y="635"/>
                </a:lnTo>
                <a:lnTo>
                  <a:pt x="27025" y="635"/>
                </a:lnTo>
                <a:lnTo>
                  <a:pt x="2584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0080" y="355091"/>
            <a:ext cx="67310" cy="62865"/>
          </a:xfrm>
          <a:custGeom>
            <a:avLst/>
            <a:gdLst/>
            <a:ahLst/>
            <a:cxnLst/>
            <a:rect l="l" t="t" r="r" b="b"/>
            <a:pathLst>
              <a:path w="67309" h="62865">
                <a:moveTo>
                  <a:pt x="33070" y="0"/>
                </a:moveTo>
                <a:lnTo>
                  <a:pt x="28308" y="0"/>
                </a:lnTo>
                <a:lnTo>
                  <a:pt x="23444" y="1143"/>
                </a:lnTo>
                <a:lnTo>
                  <a:pt x="0" y="32004"/>
                </a:lnTo>
                <a:lnTo>
                  <a:pt x="609" y="38608"/>
                </a:lnTo>
                <a:lnTo>
                  <a:pt x="32969" y="62484"/>
                </a:lnTo>
                <a:lnTo>
                  <a:pt x="34963" y="62484"/>
                </a:lnTo>
                <a:lnTo>
                  <a:pt x="35928" y="62357"/>
                </a:lnTo>
                <a:lnTo>
                  <a:pt x="39624" y="62357"/>
                </a:lnTo>
                <a:lnTo>
                  <a:pt x="43256" y="60579"/>
                </a:lnTo>
                <a:lnTo>
                  <a:pt x="46939" y="59436"/>
                </a:lnTo>
                <a:lnTo>
                  <a:pt x="48374" y="59690"/>
                </a:lnTo>
                <a:lnTo>
                  <a:pt x="49136" y="59690"/>
                </a:lnTo>
                <a:lnTo>
                  <a:pt x="49555" y="59436"/>
                </a:lnTo>
                <a:lnTo>
                  <a:pt x="49961" y="59436"/>
                </a:lnTo>
                <a:lnTo>
                  <a:pt x="56227" y="54786"/>
                </a:lnTo>
                <a:lnTo>
                  <a:pt x="61175" y="49006"/>
                </a:lnTo>
                <a:lnTo>
                  <a:pt x="64638" y="42344"/>
                </a:lnTo>
                <a:lnTo>
                  <a:pt x="66446" y="35052"/>
                </a:lnTo>
                <a:lnTo>
                  <a:pt x="67056" y="30225"/>
                </a:lnTo>
                <a:lnTo>
                  <a:pt x="66446" y="24892"/>
                </a:lnTo>
                <a:lnTo>
                  <a:pt x="63982" y="20700"/>
                </a:lnTo>
                <a:lnTo>
                  <a:pt x="63982" y="20193"/>
                </a:lnTo>
                <a:lnTo>
                  <a:pt x="62750" y="19558"/>
                </a:lnTo>
                <a:lnTo>
                  <a:pt x="62141" y="17780"/>
                </a:lnTo>
                <a:lnTo>
                  <a:pt x="56696" y="10340"/>
                </a:lnTo>
                <a:lnTo>
                  <a:pt x="49734" y="4746"/>
                </a:lnTo>
                <a:lnTo>
                  <a:pt x="41708" y="1224"/>
                </a:lnTo>
                <a:lnTo>
                  <a:pt x="3307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08135" y="2066544"/>
            <a:ext cx="436245" cy="100965"/>
          </a:xfrm>
          <a:custGeom>
            <a:avLst/>
            <a:gdLst/>
            <a:ahLst/>
            <a:cxnLst/>
            <a:rect l="l" t="t" r="r" b="b"/>
            <a:pathLst>
              <a:path w="436245" h="100964">
                <a:moveTo>
                  <a:pt x="435864" y="0"/>
                </a:moveTo>
                <a:lnTo>
                  <a:pt x="0" y="86868"/>
                </a:lnTo>
                <a:lnTo>
                  <a:pt x="2413" y="91693"/>
                </a:lnTo>
                <a:lnTo>
                  <a:pt x="3048" y="95757"/>
                </a:lnTo>
                <a:lnTo>
                  <a:pt x="3048" y="100583"/>
                </a:lnTo>
                <a:lnTo>
                  <a:pt x="435864" y="14350"/>
                </a:lnTo>
                <a:lnTo>
                  <a:pt x="43586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29472" y="978407"/>
            <a:ext cx="414655" cy="22860"/>
          </a:xfrm>
          <a:custGeom>
            <a:avLst/>
            <a:gdLst/>
            <a:ahLst/>
            <a:cxnLst/>
            <a:rect l="l" t="t" r="r" b="b"/>
            <a:pathLst>
              <a:path w="414654" h="22859">
                <a:moveTo>
                  <a:pt x="364236" y="9017"/>
                </a:moveTo>
                <a:lnTo>
                  <a:pt x="0" y="0"/>
                </a:lnTo>
                <a:lnTo>
                  <a:pt x="1270" y="4826"/>
                </a:lnTo>
                <a:lnTo>
                  <a:pt x="1270" y="9017"/>
                </a:lnTo>
                <a:lnTo>
                  <a:pt x="0" y="13843"/>
                </a:lnTo>
                <a:lnTo>
                  <a:pt x="359410" y="22860"/>
                </a:lnTo>
                <a:lnTo>
                  <a:pt x="364236" y="9017"/>
                </a:lnTo>
                <a:close/>
              </a:path>
              <a:path w="414654" h="22859">
                <a:moveTo>
                  <a:pt x="414528" y="10287"/>
                </a:moveTo>
                <a:lnTo>
                  <a:pt x="378841" y="9144"/>
                </a:lnTo>
                <a:lnTo>
                  <a:pt x="373380" y="21717"/>
                </a:lnTo>
                <a:lnTo>
                  <a:pt x="414528" y="22860"/>
                </a:lnTo>
                <a:lnTo>
                  <a:pt x="414528" y="10287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15400" y="1459991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634" y="0"/>
                </a:moveTo>
                <a:lnTo>
                  <a:pt x="0" y="2032"/>
                </a:lnTo>
                <a:lnTo>
                  <a:pt x="1143" y="4572"/>
                </a:lnTo>
                <a:lnTo>
                  <a:pt x="3428" y="6096"/>
                </a:lnTo>
                <a:lnTo>
                  <a:pt x="4572" y="2032"/>
                </a:lnTo>
                <a:lnTo>
                  <a:pt x="63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945880" y="854963"/>
            <a:ext cx="198120" cy="528955"/>
          </a:xfrm>
          <a:custGeom>
            <a:avLst/>
            <a:gdLst/>
            <a:ahLst/>
            <a:cxnLst/>
            <a:rect l="l" t="t" r="r" b="b"/>
            <a:pathLst>
              <a:path w="198120" h="528955">
                <a:moveTo>
                  <a:pt x="198120" y="0"/>
                </a:moveTo>
                <a:lnTo>
                  <a:pt x="148209" y="132334"/>
                </a:lnTo>
                <a:lnTo>
                  <a:pt x="143510" y="146176"/>
                </a:lnTo>
                <a:lnTo>
                  <a:pt x="0" y="525145"/>
                </a:lnTo>
                <a:lnTo>
                  <a:pt x="4825" y="525145"/>
                </a:lnTo>
                <a:lnTo>
                  <a:pt x="9017" y="526414"/>
                </a:lnTo>
                <a:lnTo>
                  <a:pt x="13208" y="528827"/>
                </a:lnTo>
                <a:lnTo>
                  <a:pt x="157225" y="146176"/>
                </a:lnTo>
                <a:lnTo>
                  <a:pt x="162687" y="132334"/>
                </a:lnTo>
                <a:lnTo>
                  <a:pt x="198120" y="39115"/>
                </a:lnTo>
                <a:lnTo>
                  <a:pt x="19812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688324" y="1461515"/>
            <a:ext cx="394970" cy="685800"/>
          </a:xfrm>
          <a:custGeom>
            <a:avLst/>
            <a:gdLst/>
            <a:ahLst/>
            <a:cxnLst/>
            <a:rect l="l" t="t" r="r" b="b"/>
            <a:pathLst>
              <a:path w="394970" h="685800">
                <a:moveTo>
                  <a:pt x="245364" y="3683"/>
                </a:moveTo>
                <a:lnTo>
                  <a:pt x="240538" y="3683"/>
                </a:lnTo>
                <a:lnTo>
                  <a:pt x="236220" y="2413"/>
                </a:lnTo>
                <a:lnTo>
                  <a:pt x="231394" y="0"/>
                </a:lnTo>
                <a:lnTo>
                  <a:pt x="232029" y="3683"/>
                </a:lnTo>
                <a:lnTo>
                  <a:pt x="635" y="649478"/>
                </a:lnTo>
                <a:lnTo>
                  <a:pt x="0" y="674116"/>
                </a:lnTo>
                <a:lnTo>
                  <a:pt x="4826" y="676656"/>
                </a:lnTo>
                <a:lnTo>
                  <a:pt x="245364" y="3683"/>
                </a:lnTo>
                <a:close/>
              </a:path>
              <a:path w="394970" h="685800">
                <a:moveTo>
                  <a:pt x="394716" y="286385"/>
                </a:moveTo>
                <a:lnTo>
                  <a:pt x="390525" y="283972"/>
                </a:lnTo>
                <a:lnTo>
                  <a:pt x="387477" y="281559"/>
                </a:lnTo>
                <a:lnTo>
                  <a:pt x="384429" y="277368"/>
                </a:lnTo>
                <a:lnTo>
                  <a:pt x="4572" y="677291"/>
                </a:lnTo>
                <a:lnTo>
                  <a:pt x="5207" y="677926"/>
                </a:lnTo>
                <a:lnTo>
                  <a:pt x="5842" y="677926"/>
                </a:lnTo>
                <a:lnTo>
                  <a:pt x="10668" y="679831"/>
                </a:lnTo>
                <a:lnTo>
                  <a:pt x="13589" y="682752"/>
                </a:lnTo>
                <a:lnTo>
                  <a:pt x="16002" y="685800"/>
                </a:lnTo>
                <a:lnTo>
                  <a:pt x="394716" y="286385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11183" y="1007363"/>
            <a:ext cx="220979" cy="376555"/>
          </a:xfrm>
          <a:custGeom>
            <a:avLst/>
            <a:gdLst/>
            <a:ahLst/>
            <a:cxnLst/>
            <a:rect l="l" t="t" r="r" b="b"/>
            <a:pathLst>
              <a:path w="220979" h="376555">
                <a:moveTo>
                  <a:pt x="11430" y="0"/>
                </a:moveTo>
                <a:lnTo>
                  <a:pt x="8382" y="3683"/>
                </a:lnTo>
                <a:lnTo>
                  <a:pt x="4191" y="5969"/>
                </a:lnTo>
                <a:lnTo>
                  <a:pt x="0" y="7238"/>
                </a:lnTo>
                <a:lnTo>
                  <a:pt x="208280" y="376427"/>
                </a:lnTo>
                <a:lnTo>
                  <a:pt x="211963" y="374650"/>
                </a:lnTo>
                <a:lnTo>
                  <a:pt x="216789" y="372745"/>
                </a:lnTo>
                <a:lnTo>
                  <a:pt x="220980" y="372237"/>
                </a:lnTo>
                <a:lnTo>
                  <a:pt x="1143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object 7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61119" y="1450847"/>
            <a:ext cx="123444" cy="207263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8674607" y="1014983"/>
            <a:ext cx="33655" cy="1122045"/>
          </a:xfrm>
          <a:custGeom>
            <a:avLst/>
            <a:gdLst/>
            <a:ahLst/>
            <a:cxnLst/>
            <a:rect l="l" t="t" r="r" b="b"/>
            <a:pathLst>
              <a:path w="33654" h="1122045">
                <a:moveTo>
                  <a:pt x="33527" y="0"/>
                </a:moveTo>
                <a:lnTo>
                  <a:pt x="30607" y="762"/>
                </a:lnTo>
                <a:lnTo>
                  <a:pt x="28067" y="1015"/>
                </a:lnTo>
                <a:lnTo>
                  <a:pt x="19685" y="635"/>
                </a:lnTo>
                <a:lnTo>
                  <a:pt x="0" y="1121664"/>
                </a:lnTo>
                <a:lnTo>
                  <a:pt x="2159" y="1121283"/>
                </a:lnTo>
                <a:lnTo>
                  <a:pt x="8890" y="1121155"/>
                </a:lnTo>
                <a:lnTo>
                  <a:pt x="13208" y="1121664"/>
                </a:lnTo>
                <a:lnTo>
                  <a:pt x="33527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94419" y="368808"/>
            <a:ext cx="24765" cy="586740"/>
          </a:xfrm>
          <a:custGeom>
            <a:avLst/>
            <a:gdLst/>
            <a:ahLst/>
            <a:cxnLst/>
            <a:rect l="l" t="t" r="r" b="b"/>
            <a:pathLst>
              <a:path w="24765" h="586740">
                <a:moveTo>
                  <a:pt x="24383" y="0"/>
                </a:moveTo>
                <a:lnTo>
                  <a:pt x="21335" y="1777"/>
                </a:lnTo>
                <a:lnTo>
                  <a:pt x="18287" y="1777"/>
                </a:lnTo>
                <a:lnTo>
                  <a:pt x="15239" y="2412"/>
                </a:lnTo>
                <a:lnTo>
                  <a:pt x="13334" y="2412"/>
                </a:lnTo>
                <a:lnTo>
                  <a:pt x="12191" y="1777"/>
                </a:lnTo>
                <a:lnTo>
                  <a:pt x="10413" y="1777"/>
                </a:lnTo>
                <a:lnTo>
                  <a:pt x="0" y="585469"/>
                </a:lnTo>
                <a:lnTo>
                  <a:pt x="1524" y="585215"/>
                </a:lnTo>
                <a:lnTo>
                  <a:pt x="7747" y="585215"/>
                </a:lnTo>
                <a:lnTo>
                  <a:pt x="10668" y="585596"/>
                </a:lnTo>
                <a:lnTo>
                  <a:pt x="13334" y="586739"/>
                </a:lnTo>
                <a:lnTo>
                  <a:pt x="24383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71331" y="414527"/>
            <a:ext cx="96520" cy="337185"/>
          </a:xfrm>
          <a:custGeom>
            <a:avLst/>
            <a:gdLst/>
            <a:ahLst/>
            <a:cxnLst/>
            <a:rect l="l" t="t" r="r" b="b"/>
            <a:pathLst>
              <a:path w="96520" h="337184">
                <a:moveTo>
                  <a:pt x="83820" y="0"/>
                </a:moveTo>
                <a:lnTo>
                  <a:pt x="83312" y="0"/>
                </a:lnTo>
                <a:lnTo>
                  <a:pt x="0" y="333756"/>
                </a:lnTo>
                <a:lnTo>
                  <a:pt x="4952" y="333756"/>
                </a:lnTo>
                <a:lnTo>
                  <a:pt x="9144" y="335025"/>
                </a:lnTo>
                <a:lnTo>
                  <a:pt x="13970" y="336804"/>
                </a:lnTo>
                <a:lnTo>
                  <a:pt x="96012" y="3683"/>
                </a:lnTo>
                <a:lnTo>
                  <a:pt x="92328" y="3683"/>
                </a:lnTo>
                <a:lnTo>
                  <a:pt x="88138" y="2412"/>
                </a:lnTo>
                <a:lnTo>
                  <a:pt x="84454" y="635"/>
                </a:lnTo>
                <a:lnTo>
                  <a:pt x="8382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94776" y="48767"/>
            <a:ext cx="649605" cy="332740"/>
          </a:xfrm>
          <a:custGeom>
            <a:avLst/>
            <a:gdLst/>
            <a:ahLst/>
            <a:cxnLst/>
            <a:rect l="l" t="t" r="r" b="b"/>
            <a:pathLst>
              <a:path w="649604" h="332740">
                <a:moveTo>
                  <a:pt x="192024" y="305816"/>
                </a:moveTo>
                <a:lnTo>
                  <a:pt x="191389" y="303403"/>
                </a:lnTo>
                <a:lnTo>
                  <a:pt x="190246" y="300482"/>
                </a:lnTo>
                <a:lnTo>
                  <a:pt x="190246" y="293878"/>
                </a:lnTo>
                <a:lnTo>
                  <a:pt x="191389" y="292608"/>
                </a:lnTo>
                <a:lnTo>
                  <a:pt x="0" y="319659"/>
                </a:lnTo>
                <a:lnTo>
                  <a:pt x="3048" y="323215"/>
                </a:lnTo>
                <a:lnTo>
                  <a:pt x="5461" y="327406"/>
                </a:lnTo>
                <a:lnTo>
                  <a:pt x="6096" y="332232"/>
                </a:lnTo>
                <a:lnTo>
                  <a:pt x="192024" y="305816"/>
                </a:lnTo>
                <a:close/>
              </a:path>
              <a:path w="649604" h="332740">
                <a:moveTo>
                  <a:pt x="228600" y="0"/>
                </a:moveTo>
                <a:lnTo>
                  <a:pt x="224790" y="2413"/>
                </a:lnTo>
                <a:lnTo>
                  <a:pt x="214376" y="4826"/>
                </a:lnTo>
                <a:lnTo>
                  <a:pt x="211836" y="273050"/>
                </a:lnTo>
                <a:lnTo>
                  <a:pt x="213106" y="272542"/>
                </a:lnTo>
                <a:lnTo>
                  <a:pt x="222377" y="272542"/>
                </a:lnTo>
                <a:lnTo>
                  <a:pt x="225425" y="274320"/>
                </a:lnTo>
                <a:lnTo>
                  <a:pt x="228600" y="0"/>
                </a:lnTo>
                <a:close/>
              </a:path>
              <a:path w="649604" h="332740">
                <a:moveTo>
                  <a:pt x="649224" y="233172"/>
                </a:moveTo>
                <a:lnTo>
                  <a:pt x="237744" y="286385"/>
                </a:lnTo>
                <a:lnTo>
                  <a:pt x="239522" y="289433"/>
                </a:lnTo>
                <a:lnTo>
                  <a:pt x="240792" y="293624"/>
                </a:lnTo>
                <a:lnTo>
                  <a:pt x="240157" y="300228"/>
                </a:lnTo>
                <a:lnTo>
                  <a:pt x="649224" y="247650"/>
                </a:lnTo>
                <a:lnTo>
                  <a:pt x="649224" y="233172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75"/>
          <p:cNvGrpSpPr/>
          <p:nvPr/>
        </p:nvGrpSpPr>
        <p:grpSpPr>
          <a:xfrm>
            <a:off x="7882128" y="0"/>
            <a:ext cx="876300" cy="769620"/>
            <a:chOff x="7882128" y="0"/>
            <a:chExt cx="876300" cy="769620"/>
          </a:xfrm>
        </p:grpSpPr>
        <p:sp>
          <p:nvSpPr>
            <p:cNvPr id="76" name="object 76"/>
            <p:cNvSpPr/>
            <p:nvPr/>
          </p:nvSpPr>
          <p:spPr>
            <a:xfrm>
              <a:off x="7882128" y="1523"/>
              <a:ext cx="777240" cy="768350"/>
            </a:xfrm>
            <a:custGeom>
              <a:avLst/>
              <a:gdLst/>
              <a:ahLst/>
              <a:cxnLst/>
              <a:rect l="l" t="t" r="r" b="b"/>
              <a:pathLst>
                <a:path w="777240" h="768350">
                  <a:moveTo>
                    <a:pt x="51816" y="442087"/>
                  </a:moveTo>
                  <a:lnTo>
                    <a:pt x="14732" y="0"/>
                  </a:lnTo>
                  <a:lnTo>
                    <a:pt x="0" y="0"/>
                  </a:lnTo>
                  <a:lnTo>
                    <a:pt x="38227" y="454152"/>
                  </a:lnTo>
                  <a:lnTo>
                    <a:pt x="38227" y="451104"/>
                  </a:lnTo>
                  <a:lnTo>
                    <a:pt x="40005" y="448691"/>
                  </a:lnTo>
                  <a:lnTo>
                    <a:pt x="42418" y="447548"/>
                  </a:lnTo>
                  <a:lnTo>
                    <a:pt x="51816" y="442087"/>
                  </a:lnTo>
                  <a:close/>
                </a:path>
                <a:path w="777240" h="768350">
                  <a:moveTo>
                    <a:pt x="777240" y="39751"/>
                  </a:moveTo>
                  <a:lnTo>
                    <a:pt x="773049" y="36830"/>
                  </a:lnTo>
                  <a:lnTo>
                    <a:pt x="770001" y="33147"/>
                  </a:lnTo>
                  <a:lnTo>
                    <a:pt x="766953" y="28956"/>
                  </a:lnTo>
                  <a:lnTo>
                    <a:pt x="52959" y="443103"/>
                  </a:lnTo>
                  <a:lnTo>
                    <a:pt x="45466" y="447255"/>
                  </a:lnTo>
                  <a:lnTo>
                    <a:pt x="45466" y="461645"/>
                  </a:lnTo>
                  <a:lnTo>
                    <a:pt x="45339" y="461645"/>
                  </a:lnTo>
                  <a:lnTo>
                    <a:pt x="45212" y="461518"/>
                  </a:lnTo>
                  <a:lnTo>
                    <a:pt x="45466" y="461645"/>
                  </a:lnTo>
                  <a:lnTo>
                    <a:pt x="45466" y="447255"/>
                  </a:lnTo>
                  <a:lnTo>
                    <a:pt x="43307" y="448437"/>
                  </a:lnTo>
                  <a:lnTo>
                    <a:pt x="40259" y="449707"/>
                  </a:lnTo>
                  <a:lnTo>
                    <a:pt x="39624" y="452120"/>
                  </a:lnTo>
                  <a:lnTo>
                    <a:pt x="41402" y="456946"/>
                  </a:lnTo>
                  <a:lnTo>
                    <a:pt x="41402" y="459867"/>
                  </a:lnTo>
                  <a:lnTo>
                    <a:pt x="42672" y="460502"/>
                  </a:lnTo>
                  <a:lnTo>
                    <a:pt x="43307" y="460502"/>
                  </a:lnTo>
                  <a:lnTo>
                    <a:pt x="43307" y="461137"/>
                  </a:lnTo>
                  <a:lnTo>
                    <a:pt x="42418" y="461137"/>
                  </a:lnTo>
                  <a:lnTo>
                    <a:pt x="41148" y="460502"/>
                  </a:lnTo>
                  <a:lnTo>
                    <a:pt x="459994" y="768096"/>
                  </a:lnTo>
                  <a:lnTo>
                    <a:pt x="460629" y="768096"/>
                  </a:lnTo>
                  <a:lnTo>
                    <a:pt x="460629" y="767461"/>
                  </a:lnTo>
                  <a:lnTo>
                    <a:pt x="461899" y="762635"/>
                  </a:lnTo>
                  <a:lnTo>
                    <a:pt x="467868" y="756666"/>
                  </a:lnTo>
                  <a:lnTo>
                    <a:pt x="67106" y="461645"/>
                  </a:lnTo>
                  <a:lnTo>
                    <a:pt x="64008" y="459359"/>
                  </a:lnTo>
                  <a:lnTo>
                    <a:pt x="59080" y="455968"/>
                  </a:lnTo>
                  <a:lnTo>
                    <a:pt x="59563" y="455676"/>
                  </a:lnTo>
                  <a:lnTo>
                    <a:pt x="59994" y="455434"/>
                  </a:lnTo>
                  <a:lnTo>
                    <a:pt x="64897" y="458724"/>
                  </a:lnTo>
                  <a:lnTo>
                    <a:pt x="556895" y="388112"/>
                  </a:lnTo>
                  <a:lnTo>
                    <a:pt x="555625" y="383159"/>
                  </a:lnTo>
                  <a:lnTo>
                    <a:pt x="556895" y="378968"/>
                  </a:lnTo>
                  <a:lnTo>
                    <a:pt x="559308" y="373380"/>
                  </a:lnTo>
                  <a:lnTo>
                    <a:pt x="84074" y="441782"/>
                  </a:lnTo>
                  <a:lnTo>
                    <a:pt x="777240" y="39751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636508" y="0"/>
              <a:ext cx="121920" cy="53340"/>
            </a:xfrm>
            <a:custGeom>
              <a:avLst/>
              <a:gdLst/>
              <a:ahLst/>
              <a:cxnLst/>
              <a:rect l="l" t="t" r="r" b="b"/>
              <a:pathLst>
                <a:path w="121920" h="53340">
                  <a:moveTo>
                    <a:pt x="121920" y="0"/>
                  </a:moveTo>
                  <a:lnTo>
                    <a:pt x="0" y="0"/>
                  </a:lnTo>
                  <a:lnTo>
                    <a:pt x="1704" y="7959"/>
                  </a:lnTo>
                  <a:lnTo>
                    <a:pt x="21463" y="39370"/>
                  </a:lnTo>
                  <a:lnTo>
                    <a:pt x="24511" y="43052"/>
                  </a:lnTo>
                  <a:lnTo>
                    <a:pt x="28701" y="44703"/>
                  </a:lnTo>
                  <a:lnTo>
                    <a:pt x="32893" y="47116"/>
                  </a:lnTo>
                  <a:lnTo>
                    <a:pt x="39782" y="49911"/>
                  </a:lnTo>
                  <a:lnTo>
                    <a:pt x="46863" y="51847"/>
                  </a:lnTo>
                  <a:lnTo>
                    <a:pt x="54038" y="52974"/>
                  </a:lnTo>
                  <a:lnTo>
                    <a:pt x="61214" y="53339"/>
                  </a:lnTo>
                  <a:lnTo>
                    <a:pt x="65024" y="53339"/>
                  </a:lnTo>
                  <a:lnTo>
                    <a:pt x="72263" y="52577"/>
                  </a:lnTo>
                  <a:lnTo>
                    <a:pt x="77089" y="50673"/>
                  </a:lnTo>
                  <a:lnTo>
                    <a:pt x="81280" y="50164"/>
                  </a:lnTo>
                  <a:lnTo>
                    <a:pt x="115950" y="18541"/>
                  </a:lnTo>
                  <a:lnTo>
                    <a:pt x="121285" y="596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8" name="object 7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895556" y="1379219"/>
            <a:ext cx="87951" cy="86867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059291" y="1636776"/>
            <a:ext cx="84709" cy="123444"/>
          </a:xfrm>
          <a:prstGeom prst="rect">
            <a:avLst/>
          </a:prstGeom>
        </p:spPr>
      </p:pic>
      <p:sp>
        <p:nvSpPr>
          <p:cNvPr id="80" name="object 80"/>
          <p:cNvSpPr/>
          <p:nvPr/>
        </p:nvSpPr>
        <p:spPr>
          <a:xfrm>
            <a:off x="8669904" y="954024"/>
            <a:ext cx="59690" cy="62865"/>
          </a:xfrm>
          <a:custGeom>
            <a:avLst/>
            <a:gdLst/>
            <a:ahLst/>
            <a:cxnLst/>
            <a:rect l="l" t="t" r="r" b="b"/>
            <a:pathLst>
              <a:path w="59690" h="62865">
                <a:moveTo>
                  <a:pt x="33150" y="0"/>
                </a:moveTo>
                <a:lnTo>
                  <a:pt x="30864" y="0"/>
                </a:lnTo>
                <a:lnTo>
                  <a:pt x="29213" y="0"/>
                </a:lnTo>
                <a:lnTo>
                  <a:pt x="27689" y="380"/>
                </a:lnTo>
                <a:lnTo>
                  <a:pt x="26419" y="1142"/>
                </a:lnTo>
                <a:lnTo>
                  <a:pt x="19450" y="2887"/>
                </a:lnTo>
                <a:lnTo>
                  <a:pt x="13053" y="6334"/>
                </a:lnTo>
                <a:lnTo>
                  <a:pt x="7560" y="11376"/>
                </a:lnTo>
                <a:lnTo>
                  <a:pt x="3305" y="17906"/>
                </a:lnTo>
                <a:lnTo>
                  <a:pt x="0" y="29604"/>
                </a:lnTo>
                <a:lnTo>
                  <a:pt x="1432" y="41386"/>
                </a:lnTo>
                <a:lnTo>
                  <a:pt x="28705" y="62484"/>
                </a:lnTo>
                <a:lnTo>
                  <a:pt x="33150" y="62484"/>
                </a:lnTo>
                <a:lnTo>
                  <a:pt x="35817" y="62229"/>
                </a:lnTo>
                <a:lnTo>
                  <a:pt x="38230" y="61467"/>
                </a:lnTo>
                <a:lnTo>
                  <a:pt x="38865" y="61467"/>
                </a:lnTo>
                <a:lnTo>
                  <a:pt x="40008" y="60833"/>
                </a:lnTo>
                <a:lnTo>
                  <a:pt x="40643" y="60833"/>
                </a:lnTo>
                <a:lnTo>
                  <a:pt x="48898" y="56768"/>
                </a:lnTo>
                <a:lnTo>
                  <a:pt x="51819" y="53086"/>
                </a:lnTo>
                <a:lnTo>
                  <a:pt x="53597" y="50164"/>
                </a:lnTo>
                <a:lnTo>
                  <a:pt x="55375" y="47751"/>
                </a:lnTo>
                <a:lnTo>
                  <a:pt x="58931" y="38226"/>
                </a:lnTo>
                <a:lnTo>
                  <a:pt x="59566" y="34036"/>
                </a:lnTo>
                <a:lnTo>
                  <a:pt x="59566" y="29210"/>
                </a:lnTo>
                <a:lnTo>
                  <a:pt x="35817" y="762"/>
                </a:lnTo>
                <a:lnTo>
                  <a:pt x="3315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650372" y="2135123"/>
            <a:ext cx="60960" cy="62865"/>
          </a:xfrm>
          <a:custGeom>
            <a:avLst/>
            <a:gdLst/>
            <a:ahLst/>
            <a:cxnLst/>
            <a:rect l="l" t="t" r="r" b="b"/>
            <a:pathLst>
              <a:path w="60959" h="62864">
                <a:moveTo>
                  <a:pt x="32617" y="0"/>
                </a:moveTo>
                <a:lnTo>
                  <a:pt x="28172" y="0"/>
                </a:lnTo>
                <a:lnTo>
                  <a:pt x="26013" y="126"/>
                </a:lnTo>
                <a:lnTo>
                  <a:pt x="0" y="29176"/>
                </a:lnTo>
                <a:lnTo>
                  <a:pt x="1327" y="40941"/>
                </a:lnTo>
                <a:lnTo>
                  <a:pt x="7250" y="51349"/>
                </a:lnTo>
                <a:lnTo>
                  <a:pt x="17377" y="59055"/>
                </a:lnTo>
                <a:lnTo>
                  <a:pt x="21822" y="61340"/>
                </a:lnTo>
                <a:lnTo>
                  <a:pt x="26521" y="62483"/>
                </a:lnTo>
                <a:lnTo>
                  <a:pt x="31093" y="62483"/>
                </a:lnTo>
                <a:lnTo>
                  <a:pt x="60811" y="36068"/>
                </a:lnTo>
                <a:lnTo>
                  <a:pt x="60811" y="27050"/>
                </a:lnTo>
                <a:lnTo>
                  <a:pt x="43539" y="3556"/>
                </a:lnTo>
                <a:lnTo>
                  <a:pt x="42904" y="2920"/>
                </a:lnTo>
                <a:lnTo>
                  <a:pt x="42396" y="2920"/>
                </a:lnTo>
                <a:lnTo>
                  <a:pt x="41126" y="1650"/>
                </a:lnTo>
                <a:lnTo>
                  <a:pt x="39348" y="1650"/>
                </a:lnTo>
                <a:lnTo>
                  <a:pt x="36935" y="507"/>
                </a:lnTo>
                <a:lnTo>
                  <a:pt x="34903" y="126"/>
                </a:lnTo>
                <a:lnTo>
                  <a:pt x="3261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2" name="object 8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38129" y="748283"/>
            <a:ext cx="69435" cy="70103"/>
          </a:xfrm>
          <a:prstGeom prst="rect">
            <a:avLst/>
          </a:prstGeom>
        </p:spPr>
      </p:pic>
      <p:sp>
        <p:nvSpPr>
          <p:cNvPr id="83" name="object 83"/>
          <p:cNvSpPr/>
          <p:nvPr/>
        </p:nvSpPr>
        <p:spPr>
          <a:xfrm>
            <a:off x="8685276" y="321563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27558" y="0"/>
                </a:moveTo>
                <a:lnTo>
                  <a:pt x="24765" y="0"/>
                </a:lnTo>
                <a:lnTo>
                  <a:pt x="22987" y="0"/>
                </a:lnTo>
                <a:lnTo>
                  <a:pt x="21717" y="635"/>
                </a:lnTo>
                <a:lnTo>
                  <a:pt x="20066" y="635"/>
                </a:lnTo>
                <a:lnTo>
                  <a:pt x="13342" y="2930"/>
                </a:lnTo>
                <a:lnTo>
                  <a:pt x="7715" y="7000"/>
                </a:lnTo>
                <a:lnTo>
                  <a:pt x="3563" y="12618"/>
                </a:lnTo>
                <a:lnTo>
                  <a:pt x="1270" y="19558"/>
                </a:lnTo>
                <a:lnTo>
                  <a:pt x="1270" y="20827"/>
                </a:lnTo>
                <a:lnTo>
                  <a:pt x="0" y="23240"/>
                </a:lnTo>
                <a:lnTo>
                  <a:pt x="1270" y="24384"/>
                </a:lnTo>
                <a:lnTo>
                  <a:pt x="1270" y="27305"/>
                </a:lnTo>
                <a:lnTo>
                  <a:pt x="2413" y="32638"/>
                </a:lnTo>
                <a:lnTo>
                  <a:pt x="4699" y="39877"/>
                </a:lnTo>
                <a:lnTo>
                  <a:pt x="11810" y="46989"/>
                </a:lnTo>
                <a:lnTo>
                  <a:pt x="20066" y="48133"/>
                </a:lnTo>
                <a:lnTo>
                  <a:pt x="21717" y="48768"/>
                </a:lnTo>
                <a:lnTo>
                  <a:pt x="27558" y="48768"/>
                </a:lnTo>
                <a:lnTo>
                  <a:pt x="30606" y="48133"/>
                </a:lnTo>
                <a:lnTo>
                  <a:pt x="33527" y="47625"/>
                </a:lnTo>
                <a:lnTo>
                  <a:pt x="39516" y="44057"/>
                </a:lnTo>
                <a:lnTo>
                  <a:pt x="44196" y="39084"/>
                </a:lnTo>
                <a:lnTo>
                  <a:pt x="47351" y="33016"/>
                </a:lnTo>
                <a:lnTo>
                  <a:pt x="48768" y="26162"/>
                </a:lnTo>
                <a:lnTo>
                  <a:pt x="48768" y="20193"/>
                </a:lnTo>
                <a:lnTo>
                  <a:pt x="30606" y="635"/>
                </a:lnTo>
                <a:lnTo>
                  <a:pt x="2755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436864" y="355091"/>
            <a:ext cx="67310" cy="62865"/>
          </a:xfrm>
          <a:custGeom>
            <a:avLst/>
            <a:gdLst/>
            <a:ahLst/>
            <a:cxnLst/>
            <a:rect l="l" t="t" r="r" b="b"/>
            <a:pathLst>
              <a:path w="67309" h="62865">
                <a:moveTo>
                  <a:pt x="38734" y="0"/>
                </a:moveTo>
                <a:lnTo>
                  <a:pt x="34035" y="0"/>
                </a:lnTo>
                <a:lnTo>
                  <a:pt x="25348" y="1224"/>
                </a:lnTo>
                <a:lnTo>
                  <a:pt x="17303" y="4746"/>
                </a:lnTo>
                <a:lnTo>
                  <a:pt x="10354" y="10340"/>
                </a:lnTo>
                <a:lnTo>
                  <a:pt x="4952" y="17780"/>
                </a:lnTo>
                <a:lnTo>
                  <a:pt x="4317" y="19558"/>
                </a:lnTo>
                <a:lnTo>
                  <a:pt x="3047" y="20193"/>
                </a:lnTo>
                <a:lnTo>
                  <a:pt x="3047" y="20700"/>
                </a:lnTo>
                <a:lnTo>
                  <a:pt x="634" y="24892"/>
                </a:lnTo>
                <a:lnTo>
                  <a:pt x="0" y="30225"/>
                </a:lnTo>
                <a:lnTo>
                  <a:pt x="17144" y="59436"/>
                </a:lnTo>
                <a:lnTo>
                  <a:pt x="17525" y="59436"/>
                </a:lnTo>
                <a:lnTo>
                  <a:pt x="17906" y="59690"/>
                </a:lnTo>
                <a:lnTo>
                  <a:pt x="19050" y="59690"/>
                </a:lnTo>
                <a:lnTo>
                  <a:pt x="20065" y="59436"/>
                </a:lnTo>
                <a:lnTo>
                  <a:pt x="23749" y="60579"/>
                </a:lnTo>
                <a:lnTo>
                  <a:pt x="27431" y="62357"/>
                </a:lnTo>
                <a:lnTo>
                  <a:pt x="31114" y="62357"/>
                </a:lnTo>
                <a:lnTo>
                  <a:pt x="32130" y="62484"/>
                </a:lnTo>
                <a:lnTo>
                  <a:pt x="34035" y="62484"/>
                </a:lnTo>
                <a:lnTo>
                  <a:pt x="42719" y="61301"/>
                </a:lnTo>
                <a:lnTo>
                  <a:pt x="67055" y="32004"/>
                </a:lnTo>
                <a:lnTo>
                  <a:pt x="65785" y="24892"/>
                </a:lnTo>
                <a:lnTo>
                  <a:pt x="64642" y="20700"/>
                </a:lnTo>
                <a:lnTo>
                  <a:pt x="62864" y="16002"/>
                </a:lnTo>
                <a:lnTo>
                  <a:pt x="59689" y="12446"/>
                </a:lnTo>
                <a:lnTo>
                  <a:pt x="56768" y="8890"/>
                </a:lnTo>
                <a:lnTo>
                  <a:pt x="52450" y="5842"/>
                </a:lnTo>
                <a:lnTo>
                  <a:pt x="43560" y="1143"/>
                </a:lnTo>
                <a:lnTo>
                  <a:pt x="3873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5" name="object 8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520940" y="4887505"/>
            <a:ext cx="419100" cy="129501"/>
          </a:xfrm>
          <a:prstGeom prst="rect">
            <a:avLst/>
          </a:prstGeom>
        </p:spPr>
      </p:pic>
      <p:grpSp>
        <p:nvGrpSpPr>
          <p:cNvPr id="86" name="object 86"/>
          <p:cNvGrpSpPr/>
          <p:nvPr/>
        </p:nvGrpSpPr>
        <p:grpSpPr>
          <a:xfrm>
            <a:off x="7510271" y="4539996"/>
            <a:ext cx="772795" cy="352425"/>
            <a:chOff x="7510271" y="4539996"/>
            <a:chExt cx="772795" cy="352425"/>
          </a:xfrm>
        </p:grpSpPr>
        <p:sp>
          <p:nvSpPr>
            <p:cNvPr id="87" name="object 87"/>
            <p:cNvSpPr/>
            <p:nvPr/>
          </p:nvSpPr>
          <p:spPr>
            <a:xfrm>
              <a:off x="7883651" y="4539996"/>
              <a:ext cx="399415" cy="186055"/>
            </a:xfrm>
            <a:custGeom>
              <a:avLst/>
              <a:gdLst/>
              <a:ahLst/>
              <a:cxnLst/>
              <a:rect l="l" t="t" r="r" b="b"/>
              <a:pathLst>
                <a:path w="399415" h="186054">
                  <a:moveTo>
                    <a:pt x="395731" y="0"/>
                  </a:moveTo>
                  <a:lnTo>
                    <a:pt x="0" y="176809"/>
                  </a:lnTo>
                  <a:lnTo>
                    <a:pt x="12065" y="185927"/>
                  </a:lnTo>
                  <a:lnTo>
                    <a:pt x="397764" y="13665"/>
                  </a:lnTo>
                  <a:lnTo>
                    <a:pt x="399288" y="11112"/>
                  </a:lnTo>
                  <a:lnTo>
                    <a:pt x="396748" y="7594"/>
                  </a:lnTo>
                  <a:lnTo>
                    <a:pt x="395731" y="4025"/>
                  </a:lnTo>
                  <a:lnTo>
                    <a:pt x="395731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10271" y="4722876"/>
              <a:ext cx="370331" cy="169163"/>
            </a:xfrm>
            <a:prstGeom prst="rect">
              <a:avLst/>
            </a:prstGeom>
          </p:spPr>
        </p:pic>
      </p:grpSp>
      <p:pic>
        <p:nvPicPr>
          <p:cNvPr id="89" name="object 8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913120" y="4791493"/>
            <a:ext cx="135635" cy="191985"/>
          </a:xfrm>
          <a:prstGeom prst="rect">
            <a:avLst/>
          </a:prstGeom>
        </p:spPr>
      </p:pic>
      <p:grpSp>
        <p:nvGrpSpPr>
          <p:cNvPr id="90" name="object 90"/>
          <p:cNvGrpSpPr/>
          <p:nvPr/>
        </p:nvGrpSpPr>
        <p:grpSpPr>
          <a:xfrm>
            <a:off x="5923788" y="4413503"/>
            <a:ext cx="1097280" cy="730250"/>
            <a:chOff x="5923788" y="4413503"/>
            <a:chExt cx="1097280" cy="730250"/>
          </a:xfrm>
        </p:grpSpPr>
        <p:pic>
          <p:nvPicPr>
            <p:cNvPr id="91" name="object 9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69152" y="4725961"/>
              <a:ext cx="179832" cy="109651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6341364" y="4725961"/>
              <a:ext cx="299085" cy="155575"/>
            </a:xfrm>
            <a:custGeom>
              <a:avLst/>
              <a:gdLst/>
              <a:ahLst/>
              <a:cxnLst/>
              <a:rect l="l" t="t" r="r" b="b"/>
              <a:pathLst>
                <a:path w="299084" h="155575">
                  <a:moveTo>
                    <a:pt x="9525" y="0"/>
                  </a:moveTo>
                  <a:lnTo>
                    <a:pt x="4572" y="0"/>
                  </a:lnTo>
                  <a:lnTo>
                    <a:pt x="4063" y="469"/>
                  </a:lnTo>
                  <a:lnTo>
                    <a:pt x="4063" y="1498"/>
                  </a:lnTo>
                  <a:lnTo>
                    <a:pt x="2539" y="2006"/>
                  </a:lnTo>
                  <a:lnTo>
                    <a:pt x="2032" y="3035"/>
                  </a:lnTo>
                  <a:lnTo>
                    <a:pt x="0" y="6578"/>
                  </a:lnTo>
                  <a:lnTo>
                    <a:pt x="2032" y="10160"/>
                  </a:lnTo>
                  <a:lnTo>
                    <a:pt x="5080" y="12166"/>
                  </a:lnTo>
                  <a:lnTo>
                    <a:pt x="8127" y="13182"/>
                  </a:lnTo>
                  <a:lnTo>
                    <a:pt x="295147" y="155409"/>
                  </a:lnTo>
                  <a:lnTo>
                    <a:pt x="294639" y="154381"/>
                  </a:lnTo>
                  <a:lnTo>
                    <a:pt x="294639" y="148793"/>
                  </a:lnTo>
                  <a:lnTo>
                    <a:pt x="296163" y="144741"/>
                  </a:lnTo>
                  <a:lnTo>
                    <a:pt x="298704" y="142697"/>
                  </a:lnTo>
                  <a:lnTo>
                    <a:pt x="10540" y="469"/>
                  </a:lnTo>
                  <a:lnTo>
                    <a:pt x="10033" y="469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23788" y="4777739"/>
              <a:ext cx="216408" cy="214884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6158484" y="4413503"/>
              <a:ext cx="713740" cy="730250"/>
            </a:xfrm>
            <a:custGeom>
              <a:avLst/>
              <a:gdLst/>
              <a:ahLst/>
              <a:cxnLst/>
              <a:rect l="l" t="t" r="r" b="b"/>
              <a:pathLst>
                <a:path w="713740" h="730250">
                  <a:moveTo>
                    <a:pt x="377939" y="661212"/>
                  </a:moveTo>
                  <a:lnTo>
                    <a:pt x="376936" y="658647"/>
                  </a:lnTo>
                  <a:lnTo>
                    <a:pt x="375920" y="652602"/>
                  </a:lnTo>
                  <a:lnTo>
                    <a:pt x="375920" y="647014"/>
                  </a:lnTo>
                  <a:lnTo>
                    <a:pt x="13716" y="438912"/>
                  </a:lnTo>
                  <a:lnTo>
                    <a:pt x="10160" y="442963"/>
                  </a:lnTo>
                  <a:lnTo>
                    <a:pt x="6096" y="446036"/>
                  </a:lnTo>
                  <a:lnTo>
                    <a:pt x="0" y="446544"/>
                  </a:lnTo>
                  <a:lnTo>
                    <a:pt x="372872" y="660184"/>
                  </a:lnTo>
                  <a:lnTo>
                    <a:pt x="373634" y="660958"/>
                  </a:lnTo>
                  <a:lnTo>
                    <a:pt x="374904" y="661416"/>
                  </a:lnTo>
                  <a:lnTo>
                    <a:pt x="377939" y="661212"/>
                  </a:lnTo>
                  <a:close/>
                </a:path>
                <a:path w="713740" h="730250">
                  <a:moveTo>
                    <a:pt x="455663" y="729957"/>
                  </a:moveTo>
                  <a:lnTo>
                    <a:pt x="425069" y="673608"/>
                  </a:lnTo>
                  <a:lnTo>
                    <a:pt x="422021" y="676211"/>
                  </a:lnTo>
                  <a:lnTo>
                    <a:pt x="417563" y="678307"/>
                  </a:lnTo>
                  <a:lnTo>
                    <a:pt x="413004" y="679297"/>
                  </a:lnTo>
                  <a:lnTo>
                    <a:pt x="440563" y="729957"/>
                  </a:lnTo>
                  <a:lnTo>
                    <a:pt x="455663" y="729957"/>
                  </a:lnTo>
                  <a:close/>
                </a:path>
                <a:path w="713740" h="730250">
                  <a:moveTo>
                    <a:pt x="713232" y="5054"/>
                  </a:moveTo>
                  <a:lnTo>
                    <a:pt x="708660" y="4076"/>
                  </a:lnTo>
                  <a:lnTo>
                    <a:pt x="704596" y="2552"/>
                  </a:lnTo>
                  <a:lnTo>
                    <a:pt x="701040" y="0"/>
                  </a:lnTo>
                  <a:lnTo>
                    <a:pt x="492239" y="451624"/>
                  </a:lnTo>
                  <a:lnTo>
                    <a:pt x="495808" y="451624"/>
                  </a:lnTo>
                  <a:lnTo>
                    <a:pt x="499872" y="454139"/>
                  </a:lnTo>
                  <a:lnTo>
                    <a:pt x="501396" y="457200"/>
                  </a:lnTo>
                  <a:lnTo>
                    <a:pt x="502412" y="456692"/>
                  </a:lnTo>
                  <a:lnTo>
                    <a:pt x="503428" y="456692"/>
                  </a:lnTo>
                  <a:lnTo>
                    <a:pt x="713232" y="5054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71488" y="4885981"/>
              <a:ext cx="82295" cy="153842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6659880" y="4869217"/>
              <a:ext cx="361315" cy="169545"/>
            </a:xfrm>
            <a:custGeom>
              <a:avLst/>
              <a:gdLst/>
              <a:ahLst/>
              <a:cxnLst/>
              <a:rect l="l" t="t" r="r" b="b"/>
              <a:pathLst>
                <a:path w="361315" h="169545">
                  <a:moveTo>
                    <a:pt x="4572" y="0"/>
                  </a:moveTo>
                  <a:lnTo>
                    <a:pt x="2031" y="0"/>
                  </a:lnTo>
                  <a:lnTo>
                    <a:pt x="1524" y="0"/>
                  </a:lnTo>
                  <a:lnTo>
                    <a:pt x="1016" y="507"/>
                  </a:lnTo>
                  <a:lnTo>
                    <a:pt x="0" y="507"/>
                  </a:lnTo>
                  <a:lnTo>
                    <a:pt x="1016" y="2044"/>
                  </a:lnTo>
                  <a:lnTo>
                    <a:pt x="1524" y="3530"/>
                  </a:lnTo>
                  <a:lnTo>
                    <a:pt x="1524" y="8089"/>
                  </a:lnTo>
                  <a:lnTo>
                    <a:pt x="1016" y="10121"/>
                  </a:lnTo>
                  <a:lnTo>
                    <a:pt x="0" y="11658"/>
                  </a:lnTo>
                  <a:lnTo>
                    <a:pt x="1016" y="11658"/>
                  </a:lnTo>
                  <a:lnTo>
                    <a:pt x="355600" y="169125"/>
                  </a:lnTo>
                  <a:lnTo>
                    <a:pt x="358648" y="160492"/>
                  </a:lnTo>
                  <a:lnTo>
                    <a:pt x="361188" y="156963"/>
                  </a:lnTo>
                  <a:lnTo>
                    <a:pt x="6096" y="507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/>
          <p:nvPr/>
        </p:nvSpPr>
        <p:spPr>
          <a:xfrm>
            <a:off x="6873240" y="4415027"/>
            <a:ext cx="408940" cy="727075"/>
          </a:xfrm>
          <a:custGeom>
            <a:avLst/>
            <a:gdLst/>
            <a:ahLst/>
            <a:cxnLst/>
            <a:rect l="l" t="t" r="r" b="b"/>
            <a:pathLst>
              <a:path w="408940" h="727075">
                <a:moveTo>
                  <a:pt x="169164" y="599427"/>
                </a:moveTo>
                <a:lnTo>
                  <a:pt x="11557" y="0"/>
                </a:lnTo>
                <a:lnTo>
                  <a:pt x="9652" y="3048"/>
                </a:lnTo>
                <a:lnTo>
                  <a:pt x="5080" y="4533"/>
                </a:lnTo>
                <a:lnTo>
                  <a:pt x="0" y="4533"/>
                </a:lnTo>
                <a:lnTo>
                  <a:pt x="156464" y="603465"/>
                </a:lnTo>
                <a:lnTo>
                  <a:pt x="160147" y="601472"/>
                </a:lnTo>
                <a:lnTo>
                  <a:pt x="169164" y="599427"/>
                </a:lnTo>
                <a:close/>
              </a:path>
              <a:path w="408940" h="727075">
                <a:moveTo>
                  <a:pt x="204216" y="726909"/>
                </a:moveTo>
                <a:lnTo>
                  <a:pt x="185039" y="656844"/>
                </a:lnTo>
                <a:lnTo>
                  <a:pt x="182118" y="658901"/>
                </a:lnTo>
                <a:lnTo>
                  <a:pt x="178181" y="659917"/>
                </a:lnTo>
                <a:lnTo>
                  <a:pt x="173736" y="659917"/>
                </a:lnTo>
                <a:lnTo>
                  <a:pt x="190881" y="726909"/>
                </a:lnTo>
                <a:lnTo>
                  <a:pt x="204216" y="726909"/>
                </a:lnTo>
                <a:close/>
              </a:path>
              <a:path w="408940" h="727075">
                <a:moveTo>
                  <a:pt x="408432" y="726909"/>
                </a:moveTo>
                <a:lnTo>
                  <a:pt x="201676" y="635508"/>
                </a:lnTo>
                <a:lnTo>
                  <a:pt x="201168" y="640067"/>
                </a:lnTo>
                <a:lnTo>
                  <a:pt x="196596" y="647573"/>
                </a:lnTo>
                <a:lnTo>
                  <a:pt x="376047" y="726909"/>
                </a:lnTo>
                <a:lnTo>
                  <a:pt x="408432" y="726909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76743" y="4881410"/>
            <a:ext cx="45720" cy="260985"/>
          </a:xfrm>
          <a:custGeom>
            <a:avLst/>
            <a:gdLst/>
            <a:ahLst/>
            <a:cxnLst/>
            <a:rect l="l" t="t" r="r" b="b"/>
            <a:pathLst>
              <a:path w="45720" h="260985">
                <a:moveTo>
                  <a:pt x="39624" y="0"/>
                </a:moveTo>
                <a:lnTo>
                  <a:pt x="37083" y="0"/>
                </a:lnTo>
                <a:lnTo>
                  <a:pt x="35559" y="507"/>
                </a:lnTo>
                <a:lnTo>
                  <a:pt x="35051" y="507"/>
                </a:lnTo>
                <a:lnTo>
                  <a:pt x="35051" y="1536"/>
                </a:lnTo>
                <a:lnTo>
                  <a:pt x="34544" y="1536"/>
                </a:lnTo>
                <a:lnTo>
                  <a:pt x="33527" y="2006"/>
                </a:lnTo>
                <a:lnTo>
                  <a:pt x="33527" y="3530"/>
                </a:lnTo>
                <a:lnTo>
                  <a:pt x="33020" y="3530"/>
                </a:lnTo>
                <a:lnTo>
                  <a:pt x="33020" y="4546"/>
                </a:lnTo>
                <a:lnTo>
                  <a:pt x="32511" y="5054"/>
                </a:lnTo>
                <a:lnTo>
                  <a:pt x="0" y="260565"/>
                </a:lnTo>
                <a:lnTo>
                  <a:pt x="13715" y="260565"/>
                </a:lnTo>
                <a:lnTo>
                  <a:pt x="44196" y="15176"/>
                </a:lnTo>
                <a:lnTo>
                  <a:pt x="44703" y="11645"/>
                </a:lnTo>
                <a:lnTo>
                  <a:pt x="45211" y="7569"/>
                </a:lnTo>
                <a:lnTo>
                  <a:pt x="45720" y="4038"/>
                </a:lnTo>
                <a:lnTo>
                  <a:pt x="43179" y="507"/>
                </a:lnTo>
                <a:lnTo>
                  <a:pt x="3962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624571" y="4543044"/>
            <a:ext cx="88900" cy="599440"/>
          </a:xfrm>
          <a:custGeom>
            <a:avLst/>
            <a:gdLst/>
            <a:ahLst/>
            <a:cxnLst/>
            <a:rect l="l" t="t" r="r" b="b"/>
            <a:pathLst>
              <a:path w="88900" h="599439">
                <a:moveTo>
                  <a:pt x="634" y="3441"/>
                </a:moveTo>
                <a:lnTo>
                  <a:pt x="33908" y="272935"/>
                </a:lnTo>
                <a:lnTo>
                  <a:pt x="35941" y="286054"/>
                </a:lnTo>
                <a:lnTo>
                  <a:pt x="48132" y="383082"/>
                </a:lnTo>
                <a:lnTo>
                  <a:pt x="50164" y="397268"/>
                </a:lnTo>
                <a:lnTo>
                  <a:pt x="75183" y="598889"/>
                </a:lnTo>
                <a:lnTo>
                  <a:pt x="88392" y="598889"/>
                </a:lnTo>
                <a:lnTo>
                  <a:pt x="63373" y="400786"/>
                </a:lnTo>
                <a:lnTo>
                  <a:pt x="61341" y="387159"/>
                </a:lnTo>
                <a:lnTo>
                  <a:pt x="48132" y="280492"/>
                </a:lnTo>
                <a:lnTo>
                  <a:pt x="46100" y="266865"/>
                </a:lnTo>
                <a:lnTo>
                  <a:pt x="14985" y="15201"/>
                </a:lnTo>
                <a:lnTo>
                  <a:pt x="2794" y="6070"/>
                </a:lnTo>
                <a:lnTo>
                  <a:pt x="1904" y="5562"/>
                </a:lnTo>
                <a:lnTo>
                  <a:pt x="1143" y="4584"/>
                </a:lnTo>
                <a:lnTo>
                  <a:pt x="634" y="3441"/>
                </a:lnTo>
                <a:close/>
              </a:path>
              <a:path w="88900" h="599439">
                <a:moveTo>
                  <a:pt x="253" y="0"/>
                </a:moveTo>
                <a:lnTo>
                  <a:pt x="0" y="1193"/>
                </a:lnTo>
                <a:lnTo>
                  <a:pt x="253" y="2374"/>
                </a:lnTo>
                <a:lnTo>
                  <a:pt x="634" y="3441"/>
                </a:lnTo>
                <a:lnTo>
                  <a:pt x="253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0" name="object 10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857743" y="5029200"/>
            <a:ext cx="92963" cy="112733"/>
          </a:xfrm>
          <a:prstGeom prst="rect">
            <a:avLst/>
          </a:prstGeom>
        </p:spPr>
      </p:pic>
      <p:grpSp>
        <p:nvGrpSpPr>
          <p:cNvPr id="101" name="object 101"/>
          <p:cNvGrpSpPr/>
          <p:nvPr/>
        </p:nvGrpSpPr>
        <p:grpSpPr>
          <a:xfrm>
            <a:off x="7964423" y="4550664"/>
            <a:ext cx="434340" cy="553720"/>
            <a:chOff x="7964423" y="4550664"/>
            <a:chExt cx="434340" cy="553720"/>
          </a:xfrm>
        </p:grpSpPr>
        <p:sp>
          <p:nvSpPr>
            <p:cNvPr id="102" name="object 102"/>
            <p:cNvSpPr/>
            <p:nvPr/>
          </p:nvSpPr>
          <p:spPr>
            <a:xfrm>
              <a:off x="8074151" y="4550664"/>
              <a:ext cx="219710" cy="306705"/>
            </a:xfrm>
            <a:custGeom>
              <a:avLst/>
              <a:gdLst/>
              <a:ahLst/>
              <a:cxnLst/>
              <a:rect l="l" t="t" r="r" b="b"/>
              <a:pathLst>
                <a:path w="219709" h="306704">
                  <a:moveTo>
                    <a:pt x="208406" y="0"/>
                  </a:moveTo>
                  <a:lnTo>
                    <a:pt x="206882" y="2540"/>
                  </a:lnTo>
                  <a:lnTo>
                    <a:pt x="6603" y="281571"/>
                  </a:lnTo>
                  <a:lnTo>
                    <a:pt x="8636" y="283565"/>
                  </a:lnTo>
                  <a:lnTo>
                    <a:pt x="10159" y="286105"/>
                  </a:lnTo>
                  <a:lnTo>
                    <a:pt x="10668" y="289623"/>
                  </a:lnTo>
                  <a:lnTo>
                    <a:pt x="10668" y="296189"/>
                  </a:lnTo>
                  <a:lnTo>
                    <a:pt x="6096" y="301752"/>
                  </a:lnTo>
                  <a:lnTo>
                    <a:pt x="0" y="302260"/>
                  </a:lnTo>
                  <a:lnTo>
                    <a:pt x="5588" y="306285"/>
                  </a:lnTo>
                  <a:lnTo>
                    <a:pt x="219455" y="7581"/>
                  </a:lnTo>
                  <a:lnTo>
                    <a:pt x="214375" y="6057"/>
                  </a:lnTo>
                  <a:lnTo>
                    <a:pt x="210947" y="3517"/>
                  </a:lnTo>
                  <a:lnTo>
                    <a:pt x="208406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964423" y="4860074"/>
              <a:ext cx="106679" cy="144741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7976615" y="5007864"/>
              <a:ext cx="422275" cy="96520"/>
            </a:xfrm>
            <a:custGeom>
              <a:avLst/>
              <a:gdLst/>
              <a:ahLst/>
              <a:cxnLst/>
              <a:rect l="l" t="t" r="r" b="b"/>
              <a:pathLst>
                <a:path w="422275" h="96520">
                  <a:moveTo>
                    <a:pt x="2539" y="0"/>
                  </a:moveTo>
                  <a:lnTo>
                    <a:pt x="0" y="0"/>
                  </a:lnTo>
                  <a:lnTo>
                    <a:pt x="1524" y="4025"/>
                  </a:lnTo>
                  <a:lnTo>
                    <a:pt x="1524" y="11116"/>
                  </a:lnTo>
                  <a:lnTo>
                    <a:pt x="507" y="13152"/>
                  </a:lnTo>
                  <a:lnTo>
                    <a:pt x="422148" y="95968"/>
                  </a:lnTo>
                  <a:lnTo>
                    <a:pt x="396875" y="77301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/>
          <p:nvPr/>
        </p:nvSpPr>
        <p:spPr>
          <a:xfrm>
            <a:off x="7626096" y="4511040"/>
            <a:ext cx="1309370" cy="632460"/>
          </a:xfrm>
          <a:custGeom>
            <a:avLst/>
            <a:gdLst/>
            <a:ahLst/>
            <a:cxnLst/>
            <a:rect l="l" t="t" r="r" b="b"/>
            <a:pathLst>
              <a:path w="1309370" h="632460">
                <a:moveTo>
                  <a:pt x="681228" y="7620"/>
                </a:moveTo>
                <a:lnTo>
                  <a:pt x="678180" y="2844"/>
                </a:lnTo>
                <a:lnTo>
                  <a:pt x="676783" y="838"/>
                </a:lnTo>
                <a:lnTo>
                  <a:pt x="674624" y="0"/>
                </a:lnTo>
                <a:lnTo>
                  <a:pt x="672211" y="0"/>
                </a:lnTo>
                <a:lnTo>
                  <a:pt x="671195" y="0"/>
                </a:lnTo>
                <a:lnTo>
                  <a:pt x="670179" y="165"/>
                </a:lnTo>
                <a:lnTo>
                  <a:pt x="669036" y="444"/>
                </a:lnTo>
                <a:lnTo>
                  <a:pt x="666496" y="1879"/>
                </a:lnTo>
                <a:lnTo>
                  <a:pt x="665988" y="4292"/>
                </a:lnTo>
                <a:lnTo>
                  <a:pt x="665988" y="6654"/>
                </a:lnTo>
                <a:lnTo>
                  <a:pt x="668020" y="6172"/>
                </a:lnTo>
                <a:lnTo>
                  <a:pt x="670052" y="5219"/>
                </a:lnTo>
                <a:lnTo>
                  <a:pt x="671576" y="5219"/>
                </a:lnTo>
                <a:lnTo>
                  <a:pt x="675640" y="6172"/>
                </a:lnTo>
                <a:lnTo>
                  <a:pt x="678688" y="6654"/>
                </a:lnTo>
                <a:lnTo>
                  <a:pt x="681228" y="7620"/>
                </a:lnTo>
                <a:close/>
              </a:path>
              <a:path w="1309370" h="632460">
                <a:moveTo>
                  <a:pt x="847344" y="632421"/>
                </a:moveTo>
                <a:lnTo>
                  <a:pt x="452755" y="347649"/>
                </a:lnTo>
                <a:lnTo>
                  <a:pt x="446659" y="344131"/>
                </a:lnTo>
                <a:lnTo>
                  <a:pt x="439547" y="344170"/>
                </a:lnTo>
                <a:lnTo>
                  <a:pt x="434975" y="339801"/>
                </a:lnTo>
                <a:lnTo>
                  <a:pt x="433578" y="334479"/>
                </a:lnTo>
                <a:lnTo>
                  <a:pt x="307594" y="243446"/>
                </a:lnTo>
                <a:lnTo>
                  <a:pt x="306578" y="243954"/>
                </a:lnTo>
                <a:lnTo>
                  <a:pt x="296418" y="244081"/>
                </a:lnTo>
                <a:lnTo>
                  <a:pt x="291465" y="239318"/>
                </a:lnTo>
                <a:lnTo>
                  <a:pt x="291465" y="231343"/>
                </a:lnTo>
                <a:lnTo>
                  <a:pt x="268605" y="215150"/>
                </a:lnTo>
                <a:lnTo>
                  <a:pt x="256540" y="206019"/>
                </a:lnTo>
                <a:lnTo>
                  <a:pt x="12700" y="30518"/>
                </a:lnTo>
                <a:lnTo>
                  <a:pt x="10160" y="32524"/>
                </a:lnTo>
                <a:lnTo>
                  <a:pt x="6604" y="33032"/>
                </a:lnTo>
                <a:lnTo>
                  <a:pt x="3048" y="33032"/>
                </a:lnTo>
                <a:lnTo>
                  <a:pt x="1016" y="32524"/>
                </a:lnTo>
                <a:lnTo>
                  <a:pt x="0" y="32524"/>
                </a:lnTo>
                <a:lnTo>
                  <a:pt x="0" y="35064"/>
                </a:lnTo>
                <a:lnTo>
                  <a:pt x="508" y="37109"/>
                </a:lnTo>
                <a:lnTo>
                  <a:pt x="14224" y="47726"/>
                </a:lnTo>
                <a:lnTo>
                  <a:pt x="242824" y="212090"/>
                </a:lnTo>
                <a:lnTo>
                  <a:pt x="434086" y="350672"/>
                </a:lnTo>
                <a:lnTo>
                  <a:pt x="445135" y="358279"/>
                </a:lnTo>
                <a:lnTo>
                  <a:pt x="825119" y="632421"/>
                </a:lnTo>
                <a:lnTo>
                  <a:pt x="847344" y="632421"/>
                </a:lnTo>
                <a:close/>
              </a:path>
              <a:path w="1309370" h="632460">
                <a:moveTo>
                  <a:pt x="1083564" y="296189"/>
                </a:moveTo>
                <a:lnTo>
                  <a:pt x="1080516" y="294690"/>
                </a:lnTo>
                <a:lnTo>
                  <a:pt x="1078484" y="291096"/>
                </a:lnTo>
                <a:lnTo>
                  <a:pt x="1078484" y="283476"/>
                </a:lnTo>
                <a:lnTo>
                  <a:pt x="1080008" y="281940"/>
                </a:lnTo>
                <a:lnTo>
                  <a:pt x="937818" y="420497"/>
                </a:lnTo>
                <a:lnTo>
                  <a:pt x="712597" y="57353"/>
                </a:lnTo>
                <a:lnTo>
                  <a:pt x="688848" y="42672"/>
                </a:lnTo>
                <a:lnTo>
                  <a:pt x="928065" y="429856"/>
                </a:lnTo>
                <a:lnTo>
                  <a:pt x="774192" y="579107"/>
                </a:lnTo>
                <a:lnTo>
                  <a:pt x="784860" y="586740"/>
                </a:lnTo>
                <a:lnTo>
                  <a:pt x="935443" y="441782"/>
                </a:lnTo>
                <a:lnTo>
                  <a:pt x="1053211" y="630897"/>
                </a:lnTo>
                <a:lnTo>
                  <a:pt x="1068324" y="630897"/>
                </a:lnTo>
                <a:lnTo>
                  <a:pt x="945032" y="432130"/>
                </a:lnTo>
                <a:lnTo>
                  <a:pt x="1083564" y="296189"/>
                </a:lnTo>
                <a:close/>
              </a:path>
              <a:path w="1309370" h="632460">
                <a:moveTo>
                  <a:pt x="1309116" y="78257"/>
                </a:moveTo>
                <a:lnTo>
                  <a:pt x="1305560" y="75704"/>
                </a:lnTo>
                <a:lnTo>
                  <a:pt x="1302512" y="72669"/>
                </a:lnTo>
                <a:lnTo>
                  <a:pt x="1299972" y="68618"/>
                </a:lnTo>
                <a:lnTo>
                  <a:pt x="1091184" y="272783"/>
                </a:lnTo>
                <a:lnTo>
                  <a:pt x="1096264" y="276326"/>
                </a:lnTo>
                <a:lnTo>
                  <a:pt x="1098296" y="276834"/>
                </a:lnTo>
                <a:lnTo>
                  <a:pt x="1099312" y="277850"/>
                </a:lnTo>
                <a:lnTo>
                  <a:pt x="1100836" y="278879"/>
                </a:lnTo>
                <a:lnTo>
                  <a:pt x="1102360" y="280416"/>
                </a:lnTo>
                <a:lnTo>
                  <a:pt x="1309116" y="78257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962644" y="4584230"/>
            <a:ext cx="181610" cy="256540"/>
          </a:xfrm>
          <a:custGeom>
            <a:avLst/>
            <a:gdLst/>
            <a:ahLst/>
            <a:cxnLst/>
            <a:rect l="l" t="t" r="r" b="b"/>
            <a:pathLst>
              <a:path w="181609" h="256539">
                <a:moveTo>
                  <a:pt x="169164" y="216954"/>
                </a:moveTo>
                <a:lnTo>
                  <a:pt x="12319" y="1028"/>
                </a:lnTo>
                <a:lnTo>
                  <a:pt x="9652" y="0"/>
                </a:lnTo>
                <a:lnTo>
                  <a:pt x="7239" y="3022"/>
                </a:lnTo>
                <a:lnTo>
                  <a:pt x="4064" y="5562"/>
                </a:lnTo>
                <a:lnTo>
                  <a:pt x="0" y="7569"/>
                </a:lnTo>
                <a:lnTo>
                  <a:pt x="164592" y="233133"/>
                </a:lnTo>
                <a:lnTo>
                  <a:pt x="169164" y="216954"/>
                </a:lnTo>
                <a:close/>
              </a:path>
              <a:path w="181609" h="256539">
                <a:moveTo>
                  <a:pt x="181356" y="233210"/>
                </a:moveTo>
                <a:lnTo>
                  <a:pt x="178689" y="230085"/>
                </a:lnTo>
                <a:lnTo>
                  <a:pt x="173736" y="247167"/>
                </a:lnTo>
                <a:lnTo>
                  <a:pt x="181356" y="255955"/>
                </a:lnTo>
                <a:lnTo>
                  <a:pt x="181356" y="23321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10372" y="3796283"/>
            <a:ext cx="833755" cy="1214755"/>
          </a:xfrm>
          <a:custGeom>
            <a:avLst/>
            <a:gdLst/>
            <a:ahLst/>
            <a:cxnLst/>
            <a:rect l="l" t="t" r="r" b="b"/>
            <a:pathLst>
              <a:path w="833754" h="1214754">
                <a:moveTo>
                  <a:pt x="411480" y="990079"/>
                </a:moveTo>
                <a:lnTo>
                  <a:pt x="15240" y="748284"/>
                </a:lnTo>
                <a:lnTo>
                  <a:pt x="10160" y="748284"/>
                </a:lnTo>
                <a:lnTo>
                  <a:pt x="7112" y="754849"/>
                </a:lnTo>
                <a:lnTo>
                  <a:pt x="4572" y="757351"/>
                </a:lnTo>
                <a:lnTo>
                  <a:pt x="28321" y="772033"/>
                </a:lnTo>
                <a:lnTo>
                  <a:pt x="396240" y="996657"/>
                </a:lnTo>
                <a:lnTo>
                  <a:pt x="398272" y="992619"/>
                </a:lnTo>
                <a:lnTo>
                  <a:pt x="401828" y="989571"/>
                </a:lnTo>
                <a:lnTo>
                  <a:pt x="409448" y="989571"/>
                </a:lnTo>
                <a:lnTo>
                  <a:pt x="411480" y="990079"/>
                </a:lnTo>
                <a:close/>
              </a:path>
              <a:path w="833754" h="1214754">
                <a:moveTo>
                  <a:pt x="612648" y="759625"/>
                </a:moveTo>
                <a:lnTo>
                  <a:pt x="9144" y="734606"/>
                </a:lnTo>
                <a:lnTo>
                  <a:pt x="10160" y="738098"/>
                </a:lnTo>
                <a:lnTo>
                  <a:pt x="10160" y="740117"/>
                </a:lnTo>
                <a:lnTo>
                  <a:pt x="10668" y="743102"/>
                </a:lnTo>
                <a:lnTo>
                  <a:pt x="9652" y="748106"/>
                </a:lnTo>
                <a:lnTo>
                  <a:pt x="14732" y="748106"/>
                </a:lnTo>
                <a:lnTo>
                  <a:pt x="612140" y="772668"/>
                </a:lnTo>
                <a:lnTo>
                  <a:pt x="612140" y="771156"/>
                </a:lnTo>
                <a:lnTo>
                  <a:pt x="611632" y="770648"/>
                </a:lnTo>
                <a:lnTo>
                  <a:pt x="611632" y="762622"/>
                </a:lnTo>
                <a:lnTo>
                  <a:pt x="612648" y="759625"/>
                </a:lnTo>
                <a:close/>
              </a:path>
              <a:path w="833754" h="1214754">
                <a:moveTo>
                  <a:pt x="760476" y="1203045"/>
                </a:moveTo>
                <a:lnTo>
                  <a:pt x="417576" y="995210"/>
                </a:lnTo>
                <a:lnTo>
                  <a:pt x="416052" y="993686"/>
                </a:lnTo>
                <a:lnTo>
                  <a:pt x="419608" y="998715"/>
                </a:lnTo>
                <a:lnTo>
                  <a:pt x="419608" y="1004760"/>
                </a:lnTo>
                <a:lnTo>
                  <a:pt x="419100" y="1007262"/>
                </a:lnTo>
                <a:lnTo>
                  <a:pt x="417068" y="1009789"/>
                </a:lnTo>
                <a:lnTo>
                  <a:pt x="597408" y="1119479"/>
                </a:lnTo>
                <a:lnTo>
                  <a:pt x="599440" y="1116990"/>
                </a:lnTo>
                <a:lnTo>
                  <a:pt x="602488" y="1114958"/>
                </a:lnTo>
                <a:lnTo>
                  <a:pt x="613537" y="1114958"/>
                </a:lnTo>
                <a:lnTo>
                  <a:pt x="619125" y="1119479"/>
                </a:lnTo>
                <a:lnTo>
                  <a:pt x="619125" y="1130046"/>
                </a:lnTo>
                <a:lnTo>
                  <a:pt x="617601" y="1132078"/>
                </a:lnTo>
                <a:lnTo>
                  <a:pt x="753872" y="1214628"/>
                </a:lnTo>
                <a:lnTo>
                  <a:pt x="754380" y="1210068"/>
                </a:lnTo>
                <a:lnTo>
                  <a:pt x="756920" y="1206042"/>
                </a:lnTo>
                <a:lnTo>
                  <a:pt x="760476" y="1203045"/>
                </a:lnTo>
                <a:close/>
              </a:path>
              <a:path w="833754" h="1214754">
                <a:moveTo>
                  <a:pt x="832104" y="519722"/>
                </a:moveTo>
                <a:lnTo>
                  <a:pt x="653796" y="742696"/>
                </a:lnTo>
                <a:lnTo>
                  <a:pt x="657860" y="745248"/>
                </a:lnTo>
                <a:lnTo>
                  <a:pt x="661416" y="748271"/>
                </a:lnTo>
                <a:lnTo>
                  <a:pt x="663956" y="751332"/>
                </a:lnTo>
                <a:lnTo>
                  <a:pt x="832104" y="540499"/>
                </a:lnTo>
                <a:lnTo>
                  <a:pt x="832104" y="519722"/>
                </a:lnTo>
                <a:close/>
              </a:path>
              <a:path w="833754" h="1214754">
                <a:moveTo>
                  <a:pt x="833628" y="955586"/>
                </a:moveTo>
                <a:lnTo>
                  <a:pt x="816229" y="1020330"/>
                </a:lnTo>
                <a:lnTo>
                  <a:pt x="769620" y="1197343"/>
                </a:lnTo>
                <a:lnTo>
                  <a:pt x="770636" y="1197343"/>
                </a:lnTo>
                <a:lnTo>
                  <a:pt x="772160" y="1196835"/>
                </a:lnTo>
                <a:lnTo>
                  <a:pt x="775716" y="1196835"/>
                </a:lnTo>
                <a:lnTo>
                  <a:pt x="779907" y="1197343"/>
                </a:lnTo>
                <a:lnTo>
                  <a:pt x="782955" y="1199349"/>
                </a:lnTo>
                <a:lnTo>
                  <a:pt x="826389" y="1033462"/>
                </a:lnTo>
                <a:lnTo>
                  <a:pt x="831088" y="1017270"/>
                </a:lnTo>
                <a:lnTo>
                  <a:pt x="833628" y="1007668"/>
                </a:lnTo>
                <a:lnTo>
                  <a:pt x="833628" y="955586"/>
                </a:lnTo>
                <a:close/>
              </a:path>
              <a:path w="833754" h="1214754">
                <a:moveTo>
                  <a:pt x="833628" y="871626"/>
                </a:moveTo>
                <a:lnTo>
                  <a:pt x="669544" y="775716"/>
                </a:lnTo>
                <a:lnTo>
                  <a:pt x="668020" y="780300"/>
                </a:lnTo>
                <a:lnTo>
                  <a:pt x="665988" y="784377"/>
                </a:lnTo>
                <a:lnTo>
                  <a:pt x="662940" y="787463"/>
                </a:lnTo>
                <a:lnTo>
                  <a:pt x="665480" y="788492"/>
                </a:lnTo>
                <a:lnTo>
                  <a:pt x="833628" y="886968"/>
                </a:lnTo>
                <a:lnTo>
                  <a:pt x="833628" y="871626"/>
                </a:lnTo>
                <a:close/>
              </a:path>
              <a:path w="833754" h="1214754">
                <a:moveTo>
                  <a:pt x="833628" y="0"/>
                </a:moveTo>
                <a:lnTo>
                  <a:pt x="0" y="723950"/>
                </a:lnTo>
                <a:lnTo>
                  <a:pt x="4064" y="725944"/>
                </a:lnTo>
                <a:lnTo>
                  <a:pt x="7112" y="729513"/>
                </a:lnTo>
                <a:lnTo>
                  <a:pt x="9144" y="733044"/>
                </a:lnTo>
                <a:lnTo>
                  <a:pt x="833628" y="16764"/>
                </a:lnTo>
                <a:lnTo>
                  <a:pt x="83362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533388" y="5033771"/>
            <a:ext cx="62230" cy="60960"/>
          </a:xfrm>
          <a:custGeom>
            <a:avLst/>
            <a:gdLst/>
            <a:ahLst/>
            <a:cxnLst/>
            <a:rect l="l" t="t" r="r" b="b"/>
            <a:pathLst>
              <a:path w="62229" h="60960">
                <a:moveTo>
                  <a:pt x="35051" y="0"/>
                </a:moveTo>
                <a:lnTo>
                  <a:pt x="29463" y="0"/>
                </a:lnTo>
                <a:lnTo>
                  <a:pt x="18803" y="2343"/>
                </a:lnTo>
                <a:lnTo>
                  <a:pt x="10096" y="8067"/>
                </a:lnTo>
                <a:lnTo>
                  <a:pt x="3960" y="16365"/>
                </a:lnTo>
                <a:lnTo>
                  <a:pt x="1015" y="26429"/>
                </a:lnTo>
                <a:lnTo>
                  <a:pt x="1015" y="28434"/>
                </a:lnTo>
                <a:lnTo>
                  <a:pt x="0" y="30479"/>
                </a:lnTo>
                <a:lnTo>
                  <a:pt x="1015" y="32484"/>
                </a:lnTo>
                <a:lnTo>
                  <a:pt x="1015" y="35552"/>
                </a:lnTo>
                <a:lnTo>
                  <a:pt x="1523" y="38068"/>
                </a:lnTo>
                <a:lnTo>
                  <a:pt x="32638" y="60959"/>
                </a:lnTo>
                <a:lnTo>
                  <a:pt x="35051" y="60916"/>
                </a:lnTo>
                <a:lnTo>
                  <a:pt x="37083" y="60406"/>
                </a:lnTo>
                <a:lnTo>
                  <a:pt x="39115" y="60406"/>
                </a:lnTo>
                <a:lnTo>
                  <a:pt x="61975" y="28434"/>
                </a:lnTo>
                <a:lnTo>
                  <a:pt x="60642" y="21592"/>
                </a:lnTo>
                <a:lnTo>
                  <a:pt x="37591" y="511"/>
                </a:lnTo>
                <a:lnTo>
                  <a:pt x="3505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14971" y="5015484"/>
            <a:ext cx="60960" cy="59690"/>
          </a:xfrm>
          <a:custGeom>
            <a:avLst/>
            <a:gdLst/>
            <a:ahLst/>
            <a:cxnLst/>
            <a:rect l="l" t="t" r="r" b="b"/>
            <a:pathLst>
              <a:path w="60959" h="59689">
                <a:moveTo>
                  <a:pt x="30860" y="0"/>
                </a:moveTo>
                <a:lnTo>
                  <a:pt x="24892" y="88"/>
                </a:lnTo>
                <a:lnTo>
                  <a:pt x="20320" y="1605"/>
                </a:lnTo>
                <a:lnTo>
                  <a:pt x="16255" y="3590"/>
                </a:lnTo>
                <a:lnTo>
                  <a:pt x="12192" y="5110"/>
                </a:lnTo>
                <a:lnTo>
                  <a:pt x="8635" y="8110"/>
                </a:lnTo>
                <a:lnTo>
                  <a:pt x="3555" y="14151"/>
                </a:lnTo>
                <a:lnTo>
                  <a:pt x="507" y="23191"/>
                </a:lnTo>
                <a:lnTo>
                  <a:pt x="0" y="25725"/>
                </a:lnTo>
                <a:lnTo>
                  <a:pt x="0" y="31259"/>
                </a:lnTo>
                <a:lnTo>
                  <a:pt x="2984" y="42666"/>
                </a:lnTo>
                <a:lnTo>
                  <a:pt x="9778" y="51573"/>
                </a:lnTo>
                <a:lnTo>
                  <a:pt x="19430" y="57368"/>
                </a:lnTo>
                <a:lnTo>
                  <a:pt x="30987" y="59435"/>
                </a:lnTo>
                <a:lnTo>
                  <a:pt x="36068" y="59435"/>
                </a:lnTo>
                <a:lnTo>
                  <a:pt x="60451" y="34259"/>
                </a:lnTo>
                <a:lnTo>
                  <a:pt x="60959" y="32779"/>
                </a:lnTo>
                <a:lnTo>
                  <a:pt x="60959" y="28260"/>
                </a:lnTo>
                <a:lnTo>
                  <a:pt x="58292" y="16894"/>
                </a:lnTo>
                <a:lnTo>
                  <a:pt x="51720" y="7952"/>
                </a:lnTo>
                <a:lnTo>
                  <a:pt x="42243" y="2098"/>
                </a:lnTo>
                <a:lnTo>
                  <a:pt x="3086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038088" y="4773205"/>
            <a:ext cx="20320" cy="21590"/>
          </a:xfrm>
          <a:custGeom>
            <a:avLst/>
            <a:gdLst/>
            <a:ahLst/>
            <a:cxnLst/>
            <a:rect l="l" t="t" r="r" b="b"/>
            <a:pathLst>
              <a:path w="20320" h="21589">
                <a:moveTo>
                  <a:pt x="15494" y="0"/>
                </a:moveTo>
                <a:lnTo>
                  <a:pt x="9651" y="0"/>
                </a:lnTo>
                <a:lnTo>
                  <a:pt x="6223" y="0"/>
                </a:lnTo>
                <a:lnTo>
                  <a:pt x="3937" y="1574"/>
                </a:lnTo>
                <a:lnTo>
                  <a:pt x="508" y="6756"/>
                </a:lnTo>
                <a:lnTo>
                  <a:pt x="0" y="8801"/>
                </a:lnTo>
                <a:lnTo>
                  <a:pt x="0" y="11417"/>
                </a:lnTo>
                <a:lnTo>
                  <a:pt x="888" y="16814"/>
                </a:lnTo>
                <a:lnTo>
                  <a:pt x="5714" y="21297"/>
                </a:lnTo>
                <a:lnTo>
                  <a:pt x="10795" y="21297"/>
                </a:lnTo>
                <a:lnTo>
                  <a:pt x="11049" y="21259"/>
                </a:lnTo>
                <a:lnTo>
                  <a:pt x="15494" y="21259"/>
                </a:lnTo>
                <a:lnTo>
                  <a:pt x="18414" y="18643"/>
                </a:lnTo>
                <a:lnTo>
                  <a:pt x="19303" y="14503"/>
                </a:lnTo>
                <a:lnTo>
                  <a:pt x="19812" y="13461"/>
                </a:lnTo>
                <a:lnTo>
                  <a:pt x="19812" y="4140"/>
                </a:lnTo>
                <a:lnTo>
                  <a:pt x="1549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606792" y="4500410"/>
            <a:ext cx="43815" cy="43180"/>
          </a:xfrm>
          <a:custGeom>
            <a:avLst/>
            <a:gdLst/>
            <a:ahLst/>
            <a:cxnLst/>
            <a:rect l="l" t="t" r="r" b="b"/>
            <a:pathLst>
              <a:path w="43815" h="43179">
                <a:moveTo>
                  <a:pt x="21716" y="0"/>
                </a:moveTo>
                <a:lnTo>
                  <a:pt x="20827" y="0"/>
                </a:lnTo>
                <a:lnTo>
                  <a:pt x="12251" y="1993"/>
                </a:lnTo>
                <a:lnTo>
                  <a:pt x="5556" y="6784"/>
                </a:lnTo>
                <a:lnTo>
                  <a:pt x="1289" y="13762"/>
                </a:lnTo>
                <a:lnTo>
                  <a:pt x="0" y="22313"/>
                </a:lnTo>
                <a:lnTo>
                  <a:pt x="1686" y="29473"/>
                </a:lnTo>
                <a:lnTo>
                  <a:pt x="5683" y="35442"/>
                </a:lnTo>
                <a:lnTo>
                  <a:pt x="11537" y="39787"/>
                </a:lnTo>
                <a:lnTo>
                  <a:pt x="18796" y="42075"/>
                </a:lnTo>
                <a:lnTo>
                  <a:pt x="20827" y="42595"/>
                </a:lnTo>
                <a:lnTo>
                  <a:pt x="26034" y="42595"/>
                </a:lnTo>
                <a:lnTo>
                  <a:pt x="29082" y="41097"/>
                </a:lnTo>
                <a:lnTo>
                  <a:pt x="32765" y="40081"/>
                </a:lnTo>
                <a:lnTo>
                  <a:pt x="39497" y="36029"/>
                </a:lnTo>
                <a:lnTo>
                  <a:pt x="43687" y="28409"/>
                </a:lnTo>
                <a:lnTo>
                  <a:pt x="43687" y="20320"/>
                </a:lnTo>
                <a:lnTo>
                  <a:pt x="41737" y="12542"/>
                </a:lnTo>
                <a:lnTo>
                  <a:pt x="37036" y="6069"/>
                </a:lnTo>
                <a:lnTo>
                  <a:pt x="30168" y="1640"/>
                </a:lnTo>
                <a:lnTo>
                  <a:pt x="2171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921495" y="4536986"/>
            <a:ext cx="59690" cy="58419"/>
          </a:xfrm>
          <a:custGeom>
            <a:avLst/>
            <a:gdLst/>
            <a:ahLst/>
            <a:cxnLst/>
            <a:rect l="l" t="t" r="r" b="b"/>
            <a:pathLst>
              <a:path w="59690" h="58420">
                <a:moveTo>
                  <a:pt x="35178" y="0"/>
                </a:moveTo>
                <a:lnTo>
                  <a:pt x="30733" y="0"/>
                </a:lnTo>
                <a:lnTo>
                  <a:pt x="27939" y="127"/>
                </a:lnTo>
                <a:lnTo>
                  <a:pt x="0" y="27254"/>
                </a:lnTo>
                <a:lnTo>
                  <a:pt x="0" y="33235"/>
                </a:lnTo>
                <a:lnTo>
                  <a:pt x="24892" y="57873"/>
                </a:lnTo>
                <a:lnTo>
                  <a:pt x="35051" y="57873"/>
                </a:lnTo>
                <a:lnTo>
                  <a:pt x="58927" y="33235"/>
                </a:lnTo>
                <a:lnTo>
                  <a:pt x="59435" y="30746"/>
                </a:lnTo>
                <a:lnTo>
                  <a:pt x="58927" y="27762"/>
                </a:lnTo>
                <a:lnTo>
                  <a:pt x="58927" y="21729"/>
                </a:lnTo>
                <a:lnTo>
                  <a:pt x="56387" y="16713"/>
                </a:lnTo>
                <a:lnTo>
                  <a:pt x="50800" y="7632"/>
                </a:lnTo>
                <a:lnTo>
                  <a:pt x="46735" y="5143"/>
                </a:lnTo>
                <a:lnTo>
                  <a:pt x="39370" y="1054"/>
                </a:lnTo>
                <a:lnTo>
                  <a:pt x="3517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063228" y="4994186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4765" y="0"/>
                </a:moveTo>
                <a:lnTo>
                  <a:pt x="21844" y="0"/>
                </a:lnTo>
                <a:lnTo>
                  <a:pt x="19812" y="127"/>
                </a:lnTo>
                <a:lnTo>
                  <a:pt x="18415" y="127"/>
                </a:lnTo>
                <a:lnTo>
                  <a:pt x="17399" y="635"/>
                </a:lnTo>
                <a:lnTo>
                  <a:pt x="12953" y="1651"/>
                </a:lnTo>
                <a:lnTo>
                  <a:pt x="8890" y="3136"/>
                </a:lnTo>
                <a:lnTo>
                  <a:pt x="6476" y="5676"/>
                </a:lnTo>
                <a:lnTo>
                  <a:pt x="3555" y="9194"/>
                </a:lnTo>
                <a:lnTo>
                  <a:pt x="1016" y="12712"/>
                </a:lnTo>
                <a:lnTo>
                  <a:pt x="507" y="17297"/>
                </a:lnTo>
                <a:lnTo>
                  <a:pt x="507" y="18262"/>
                </a:lnTo>
                <a:lnTo>
                  <a:pt x="0" y="20307"/>
                </a:lnTo>
                <a:lnTo>
                  <a:pt x="507" y="21831"/>
                </a:lnTo>
                <a:lnTo>
                  <a:pt x="2357" y="29269"/>
                </a:lnTo>
                <a:lnTo>
                  <a:pt x="6730" y="35389"/>
                </a:lnTo>
                <a:lnTo>
                  <a:pt x="13009" y="39539"/>
                </a:lnTo>
                <a:lnTo>
                  <a:pt x="20574" y="41067"/>
                </a:lnTo>
                <a:lnTo>
                  <a:pt x="22351" y="40982"/>
                </a:lnTo>
                <a:lnTo>
                  <a:pt x="30110" y="39010"/>
                </a:lnTo>
                <a:lnTo>
                  <a:pt x="36417" y="34298"/>
                </a:lnTo>
                <a:lnTo>
                  <a:pt x="40389" y="27504"/>
                </a:lnTo>
                <a:lnTo>
                  <a:pt x="41148" y="19291"/>
                </a:lnTo>
                <a:lnTo>
                  <a:pt x="40640" y="11747"/>
                </a:lnTo>
                <a:lnTo>
                  <a:pt x="36195" y="5168"/>
                </a:lnTo>
                <a:lnTo>
                  <a:pt x="30225" y="1651"/>
                </a:lnTo>
                <a:lnTo>
                  <a:pt x="27813" y="812"/>
                </a:lnTo>
                <a:lnTo>
                  <a:pt x="2476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279383" y="4518659"/>
            <a:ext cx="41910" cy="41275"/>
          </a:xfrm>
          <a:custGeom>
            <a:avLst/>
            <a:gdLst/>
            <a:ahLst/>
            <a:cxnLst/>
            <a:rect l="l" t="t" r="r" b="b"/>
            <a:pathLst>
              <a:path w="41909" h="41275">
                <a:moveTo>
                  <a:pt x="24511" y="0"/>
                </a:moveTo>
                <a:lnTo>
                  <a:pt x="22098" y="0"/>
                </a:lnTo>
                <a:lnTo>
                  <a:pt x="20193" y="88"/>
                </a:lnTo>
                <a:lnTo>
                  <a:pt x="19304" y="215"/>
                </a:lnTo>
                <a:lnTo>
                  <a:pt x="17780" y="215"/>
                </a:lnTo>
                <a:lnTo>
                  <a:pt x="0" y="22440"/>
                </a:lnTo>
                <a:lnTo>
                  <a:pt x="0" y="25958"/>
                </a:lnTo>
                <a:lnTo>
                  <a:pt x="18796" y="41109"/>
                </a:lnTo>
                <a:lnTo>
                  <a:pt x="26416" y="41109"/>
                </a:lnTo>
                <a:lnTo>
                  <a:pt x="41148" y="23964"/>
                </a:lnTo>
                <a:lnTo>
                  <a:pt x="41656" y="22440"/>
                </a:lnTo>
                <a:lnTo>
                  <a:pt x="41148" y="19900"/>
                </a:lnTo>
                <a:lnTo>
                  <a:pt x="41148" y="17906"/>
                </a:lnTo>
                <a:lnTo>
                  <a:pt x="40640" y="15862"/>
                </a:lnTo>
                <a:lnTo>
                  <a:pt x="39624" y="13868"/>
                </a:lnTo>
                <a:lnTo>
                  <a:pt x="39624" y="13360"/>
                </a:lnTo>
                <a:lnTo>
                  <a:pt x="39116" y="12852"/>
                </a:lnTo>
                <a:lnTo>
                  <a:pt x="39116" y="12344"/>
                </a:lnTo>
                <a:lnTo>
                  <a:pt x="37592" y="7810"/>
                </a:lnTo>
                <a:lnTo>
                  <a:pt x="34036" y="4749"/>
                </a:lnTo>
                <a:lnTo>
                  <a:pt x="30480" y="2755"/>
                </a:lnTo>
                <a:lnTo>
                  <a:pt x="29972" y="2247"/>
                </a:lnTo>
                <a:lnTo>
                  <a:pt x="28956" y="2247"/>
                </a:lnTo>
                <a:lnTo>
                  <a:pt x="28448" y="1231"/>
                </a:lnTo>
                <a:lnTo>
                  <a:pt x="26670" y="469"/>
                </a:lnTo>
                <a:lnTo>
                  <a:pt x="2451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936992" y="499418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22859" y="0"/>
                </a:moveTo>
                <a:lnTo>
                  <a:pt x="20319" y="0"/>
                </a:lnTo>
                <a:lnTo>
                  <a:pt x="14224" y="0"/>
                </a:lnTo>
                <a:lnTo>
                  <a:pt x="8635" y="4076"/>
                </a:lnTo>
                <a:lnTo>
                  <a:pt x="4572" y="8674"/>
                </a:lnTo>
                <a:lnTo>
                  <a:pt x="2031" y="12242"/>
                </a:lnTo>
                <a:lnTo>
                  <a:pt x="0" y="16357"/>
                </a:lnTo>
                <a:lnTo>
                  <a:pt x="1015" y="21475"/>
                </a:lnTo>
                <a:lnTo>
                  <a:pt x="1015" y="22499"/>
                </a:lnTo>
                <a:lnTo>
                  <a:pt x="18923" y="42633"/>
                </a:lnTo>
                <a:lnTo>
                  <a:pt x="21335" y="42633"/>
                </a:lnTo>
                <a:lnTo>
                  <a:pt x="22859" y="42419"/>
                </a:lnTo>
                <a:lnTo>
                  <a:pt x="32511" y="41903"/>
                </a:lnTo>
                <a:lnTo>
                  <a:pt x="40131" y="35250"/>
                </a:lnTo>
                <a:lnTo>
                  <a:pt x="42672" y="24517"/>
                </a:lnTo>
                <a:lnTo>
                  <a:pt x="42672" y="19926"/>
                </a:lnTo>
                <a:lnTo>
                  <a:pt x="41655" y="17868"/>
                </a:lnTo>
                <a:lnTo>
                  <a:pt x="40639" y="15328"/>
                </a:lnTo>
                <a:lnTo>
                  <a:pt x="25400" y="1028"/>
                </a:lnTo>
                <a:lnTo>
                  <a:pt x="2285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35623" y="4818888"/>
            <a:ext cx="41275" cy="43180"/>
          </a:xfrm>
          <a:custGeom>
            <a:avLst/>
            <a:gdLst/>
            <a:ahLst/>
            <a:cxnLst/>
            <a:rect l="l" t="t" r="r" b="b"/>
            <a:pathLst>
              <a:path w="41275" h="43179">
                <a:moveTo>
                  <a:pt x="26035" y="0"/>
                </a:moveTo>
                <a:lnTo>
                  <a:pt x="21336" y="0"/>
                </a:lnTo>
                <a:lnTo>
                  <a:pt x="10922" y="609"/>
                </a:lnTo>
                <a:lnTo>
                  <a:pt x="3555" y="5778"/>
                </a:lnTo>
                <a:lnTo>
                  <a:pt x="1015" y="13538"/>
                </a:lnTo>
                <a:lnTo>
                  <a:pt x="0" y="16103"/>
                </a:lnTo>
                <a:lnTo>
                  <a:pt x="0" y="25438"/>
                </a:lnTo>
                <a:lnTo>
                  <a:pt x="508" y="26962"/>
                </a:lnTo>
                <a:lnTo>
                  <a:pt x="1015" y="29044"/>
                </a:lnTo>
                <a:lnTo>
                  <a:pt x="1524" y="31648"/>
                </a:lnTo>
                <a:lnTo>
                  <a:pt x="3048" y="33680"/>
                </a:lnTo>
                <a:lnTo>
                  <a:pt x="4952" y="35775"/>
                </a:lnTo>
                <a:lnTo>
                  <a:pt x="8000" y="39420"/>
                </a:lnTo>
                <a:lnTo>
                  <a:pt x="13335" y="42672"/>
                </a:lnTo>
                <a:lnTo>
                  <a:pt x="19430" y="42672"/>
                </a:lnTo>
                <a:lnTo>
                  <a:pt x="20827" y="42494"/>
                </a:lnTo>
                <a:lnTo>
                  <a:pt x="22351" y="42494"/>
                </a:lnTo>
                <a:lnTo>
                  <a:pt x="23240" y="41973"/>
                </a:lnTo>
                <a:lnTo>
                  <a:pt x="29210" y="41452"/>
                </a:lnTo>
                <a:lnTo>
                  <a:pt x="33147" y="38328"/>
                </a:lnTo>
                <a:lnTo>
                  <a:pt x="36195" y="34201"/>
                </a:lnTo>
                <a:lnTo>
                  <a:pt x="39624" y="30607"/>
                </a:lnTo>
                <a:lnTo>
                  <a:pt x="41148" y="25438"/>
                </a:lnTo>
                <a:lnTo>
                  <a:pt x="40639" y="19748"/>
                </a:lnTo>
                <a:lnTo>
                  <a:pt x="40639" y="18186"/>
                </a:lnTo>
                <a:lnTo>
                  <a:pt x="40131" y="16624"/>
                </a:lnTo>
                <a:lnTo>
                  <a:pt x="39624" y="11976"/>
                </a:lnTo>
                <a:lnTo>
                  <a:pt x="37211" y="8382"/>
                </a:lnTo>
                <a:lnTo>
                  <a:pt x="30734" y="1651"/>
                </a:lnTo>
                <a:lnTo>
                  <a:pt x="2603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891784" y="4978946"/>
            <a:ext cx="42545" cy="43180"/>
          </a:xfrm>
          <a:custGeom>
            <a:avLst/>
            <a:gdLst/>
            <a:ahLst/>
            <a:cxnLst/>
            <a:rect l="l" t="t" r="r" b="b"/>
            <a:pathLst>
              <a:path w="42545" h="43179">
                <a:moveTo>
                  <a:pt x="26035" y="0"/>
                </a:moveTo>
                <a:lnTo>
                  <a:pt x="20319" y="0"/>
                </a:lnTo>
                <a:lnTo>
                  <a:pt x="11894" y="2213"/>
                </a:lnTo>
                <a:lnTo>
                  <a:pt x="5111" y="7037"/>
                </a:lnTo>
                <a:lnTo>
                  <a:pt x="853" y="13978"/>
                </a:lnTo>
                <a:lnTo>
                  <a:pt x="0" y="22542"/>
                </a:lnTo>
                <a:lnTo>
                  <a:pt x="1948" y="30534"/>
                </a:lnTo>
                <a:lnTo>
                  <a:pt x="6635" y="36886"/>
                </a:lnTo>
                <a:lnTo>
                  <a:pt x="13465" y="41078"/>
                </a:lnTo>
                <a:lnTo>
                  <a:pt x="21843" y="42590"/>
                </a:lnTo>
                <a:lnTo>
                  <a:pt x="22860" y="42590"/>
                </a:lnTo>
                <a:lnTo>
                  <a:pt x="30989" y="40577"/>
                </a:lnTo>
                <a:lnTo>
                  <a:pt x="37607" y="35727"/>
                </a:lnTo>
                <a:lnTo>
                  <a:pt x="41773" y="28661"/>
                </a:lnTo>
                <a:lnTo>
                  <a:pt x="42544" y="20002"/>
                </a:lnTo>
                <a:lnTo>
                  <a:pt x="42544" y="17424"/>
                </a:lnTo>
                <a:lnTo>
                  <a:pt x="32257" y="3581"/>
                </a:lnTo>
                <a:lnTo>
                  <a:pt x="29082" y="1511"/>
                </a:lnTo>
                <a:lnTo>
                  <a:pt x="2603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851395" y="437692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21971" y="0"/>
                </a:moveTo>
                <a:lnTo>
                  <a:pt x="0" y="22644"/>
                </a:lnTo>
                <a:lnTo>
                  <a:pt x="1015" y="28295"/>
                </a:lnTo>
                <a:lnTo>
                  <a:pt x="3682" y="33413"/>
                </a:lnTo>
                <a:lnTo>
                  <a:pt x="7238" y="36982"/>
                </a:lnTo>
                <a:lnTo>
                  <a:pt x="10286" y="40601"/>
                </a:lnTo>
                <a:lnTo>
                  <a:pt x="14985" y="42151"/>
                </a:lnTo>
                <a:lnTo>
                  <a:pt x="19557" y="42151"/>
                </a:lnTo>
                <a:lnTo>
                  <a:pt x="22098" y="42633"/>
                </a:lnTo>
                <a:lnTo>
                  <a:pt x="27177" y="42633"/>
                </a:lnTo>
                <a:lnTo>
                  <a:pt x="30860" y="40601"/>
                </a:lnTo>
                <a:lnTo>
                  <a:pt x="34925" y="38023"/>
                </a:lnTo>
                <a:lnTo>
                  <a:pt x="40131" y="33934"/>
                </a:lnTo>
                <a:lnTo>
                  <a:pt x="43179" y="26733"/>
                </a:lnTo>
                <a:lnTo>
                  <a:pt x="42672" y="20104"/>
                </a:lnTo>
                <a:lnTo>
                  <a:pt x="40830" y="12242"/>
                </a:lnTo>
                <a:lnTo>
                  <a:pt x="36417" y="5856"/>
                </a:lnTo>
                <a:lnTo>
                  <a:pt x="29956" y="1567"/>
                </a:lnTo>
                <a:lnTo>
                  <a:pt x="2197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705088" y="4786884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14858" y="0"/>
                </a:moveTo>
                <a:lnTo>
                  <a:pt x="11429" y="0"/>
                </a:lnTo>
                <a:lnTo>
                  <a:pt x="6984" y="0"/>
                </a:lnTo>
                <a:lnTo>
                  <a:pt x="3047" y="3009"/>
                </a:lnTo>
                <a:lnTo>
                  <a:pt x="1523" y="6972"/>
                </a:lnTo>
                <a:lnTo>
                  <a:pt x="1523" y="7467"/>
                </a:lnTo>
                <a:lnTo>
                  <a:pt x="507" y="9474"/>
                </a:lnTo>
                <a:lnTo>
                  <a:pt x="0" y="10934"/>
                </a:lnTo>
                <a:lnTo>
                  <a:pt x="0" y="16903"/>
                </a:lnTo>
                <a:lnTo>
                  <a:pt x="2031" y="19913"/>
                </a:lnTo>
                <a:lnTo>
                  <a:pt x="4952" y="21882"/>
                </a:lnTo>
                <a:lnTo>
                  <a:pt x="7492" y="23380"/>
                </a:lnTo>
                <a:lnTo>
                  <a:pt x="9905" y="24383"/>
                </a:lnTo>
                <a:lnTo>
                  <a:pt x="16890" y="24383"/>
                </a:lnTo>
                <a:lnTo>
                  <a:pt x="19938" y="22377"/>
                </a:lnTo>
                <a:lnTo>
                  <a:pt x="21843" y="19418"/>
                </a:lnTo>
                <a:lnTo>
                  <a:pt x="23875" y="17411"/>
                </a:lnTo>
                <a:lnTo>
                  <a:pt x="24383" y="14452"/>
                </a:lnTo>
                <a:lnTo>
                  <a:pt x="24383" y="7975"/>
                </a:lnTo>
                <a:lnTo>
                  <a:pt x="22859" y="4965"/>
                </a:lnTo>
                <a:lnTo>
                  <a:pt x="20319" y="3009"/>
                </a:lnTo>
                <a:lnTo>
                  <a:pt x="19430" y="1498"/>
                </a:lnTo>
                <a:lnTo>
                  <a:pt x="1485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904731" y="491185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5" h="24764">
                <a:moveTo>
                  <a:pt x="18923" y="0"/>
                </a:moveTo>
                <a:lnTo>
                  <a:pt x="12826" y="0"/>
                </a:lnTo>
                <a:lnTo>
                  <a:pt x="11938" y="38"/>
                </a:lnTo>
                <a:lnTo>
                  <a:pt x="8000" y="38"/>
                </a:lnTo>
                <a:lnTo>
                  <a:pt x="5461" y="2082"/>
                </a:lnTo>
                <a:lnTo>
                  <a:pt x="3048" y="4597"/>
                </a:lnTo>
                <a:lnTo>
                  <a:pt x="1016" y="7150"/>
                </a:lnTo>
                <a:lnTo>
                  <a:pt x="0" y="9664"/>
                </a:lnTo>
                <a:lnTo>
                  <a:pt x="508" y="12725"/>
                </a:lnTo>
                <a:lnTo>
                  <a:pt x="1016" y="19316"/>
                </a:lnTo>
                <a:lnTo>
                  <a:pt x="5969" y="24384"/>
                </a:lnTo>
                <a:lnTo>
                  <a:pt x="17907" y="24384"/>
                </a:lnTo>
                <a:lnTo>
                  <a:pt x="21463" y="20802"/>
                </a:lnTo>
                <a:lnTo>
                  <a:pt x="22860" y="16764"/>
                </a:lnTo>
                <a:lnTo>
                  <a:pt x="23875" y="12725"/>
                </a:lnTo>
                <a:lnTo>
                  <a:pt x="23875" y="10680"/>
                </a:lnTo>
                <a:lnTo>
                  <a:pt x="24384" y="4889"/>
                </a:lnTo>
                <a:lnTo>
                  <a:pt x="1892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908035" y="4945418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18796" y="0"/>
                </a:moveTo>
                <a:lnTo>
                  <a:pt x="11684" y="0"/>
                </a:lnTo>
                <a:lnTo>
                  <a:pt x="4572" y="0"/>
                </a:lnTo>
                <a:lnTo>
                  <a:pt x="0" y="5333"/>
                </a:lnTo>
                <a:lnTo>
                  <a:pt x="0" y="18414"/>
                </a:lnTo>
                <a:lnTo>
                  <a:pt x="6096" y="22821"/>
                </a:lnTo>
                <a:lnTo>
                  <a:pt x="19812" y="22821"/>
                </a:lnTo>
                <a:lnTo>
                  <a:pt x="24384" y="17487"/>
                </a:lnTo>
                <a:lnTo>
                  <a:pt x="24384" y="3873"/>
                </a:lnTo>
                <a:lnTo>
                  <a:pt x="1879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35495" y="4864646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4" h="24764">
                <a:moveTo>
                  <a:pt x="13715" y="0"/>
                </a:moveTo>
                <a:lnTo>
                  <a:pt x="12700" y="0"/>
                </a:lnTo>
                <a:lnTo>
                  <a:pt x="9525" y="0"/>
                </a:lnTo>
                <a:lnTo>
                  <a:pt x="6857" y="1485"/>
                </a:lnTo>
                <a:lnTo>
                  <a:pt x="4699" y="3009"/>
                </a:lnTo>
                <a:lnTo>
                  <a:pt x="2158" y="5562"/>
                </a:lnTo>
                <a:lnTo>
                  <a:pt x="0" y="9080"/>
                </a:lnTo>
                <a:lnTo>
                  <a:pt x="507" y="12598"/>
                </a:lnTo>
                <a:lnTo>
                  <a:pt x="507" y="14122"/>
                </a:lnTo>
                <a:lnTo>
                  <a:pt x="1650" y="14630"/>
                </a:lnTo>
                <a:lnTo>
                  <a:pt x="1650" y="15646"/>
                </a:lnTo>
                <a:lnTo>
                  <a:pt x="2158" y="17640"/>
                </a:lnTo>
                <a:lnTo>
                  <a:pt x="2667" y="19176"/>
                </a:lnTo>
                <a:lnTo>
                  <a:pt x="4318" y="20192"/>
                </a:lnTo>
                <a:lnTo>
                  <a:pt x="6603" y="22440"/>
                </a:lnTo>
                <a:lnTo>
                  <a:pt x="9398" y="24307"/>
                </a:lnTo>
                <a:lnTo>
                  <a:pt x="12953" y="24307"/>
                </a:lnTo>
                <a:lnTo>
                  <a:pt x="13715" y="24218"/>
                </a:lnTo>
                <a:lnTo>
                  <a:pt x="15367" y="24218"/>
                </a:lnTo>
                <a:lnTo>
                  <a:pt x="16382" y="23202"/>
                </a:lnTo>
                <a:lnTo>
                  <a:pt x="17906" y="23202"/>
                </a:lnTo>
                <a:lnTo>
                  <a:pt x="20574" y="22224"/>
                </a:lnTo>
                <a:lnTo>
                  <a:pt x="23240" y="20192"/>
                </a:lnTo>
                <a:lnTo>
                  <a:pt x="24256" y="17640"/>
                </a:lnTo>
                <a:lnTo>
                  <a:pt x="25400" y="15646"/>
                </a:lnTo>
                <a:lnTo>
                  <a:pt x="25907" y="14122"/>
                </a:lnTo>
                <a:lnTo>
                  <a:pt x="25907" y="9588"/>
                </a:lnTo>
                <a:lnTo>
                  <a:pt x="25400" y="7556"/>
                </a:lnTo>
                <a:lnTo>
                  <a:pt x="24256" y="6578"/>
                </a:lnTo>
                <a:lnTo>
                  <a:pt x="22732" y="2501"/>
                </a:lnTo>
                <a:lnTo>
                  <a:pt x="18542" y="507"/>
                </a:lnTo>
                <a:lnTo>
                  <a:pt x="1371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058911" y="4829555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4" h="24764">
                <a:moveTo>
                  <a:pt x="16510" y="0"/>
                </a:moveTo>
                <a:lnTo>
                  <a:pt x="13335" y="0"/>
                </a:lnTo>
                <a:lnTo>
                  <a:pt x="12065" y="38"/>
                </a:lnTo>
                <a:lnTo>
                  <a:pt x="11430" y="127"/>
                </a:lnTo>
                <a:lnTo>
                  <a:pt x="4699" y="127"/>
                </a:lnTo>
                <a:lnTo>
                  <a:pt x="0" y="5676"/>
                </a:lnTo>
                <a:lnTo>
                  <a:pt x="0" y="14770"/>
                </a:lnTo>
                <a:lnTo>
                  <a:pt x="1016" y="20027"/>
                </a:lnTo>
                <a:lnTo>
                  <a:pt x="5715" y="24384"/>
                </a:lnTo>
                <a:lnTo>
                  <a:pt x="12319" y="24384"/>
                </a:lnTo>
                <a:lnTo>
                  <a:pt x="13462" y="24345"/>
                </a:lnTo>
                <a:lnTo>
                  <a:pt x="20701" y="23329"/>
                </a:lnTo>
                <a:lnTo>
                  <a:pt x="25908" y="17780"/>
                </a:lnTo>
                <a:lnTo>
                  <a:pt x="25400" y="11722"/>
                </a:lnTo>
                <a:lnTo>
                  <a:pt x="25400" y="8216"/>
                </a:lnTo>
                <a:lnTo>
                  <a:pt x="23876" y="5676"/>
                </a:lnTo>
                <a:lnTo>
                  <a:pt x="21209" y="3175"/>
                </a:lnTo>
                <a:lnTo>
                  <a:pt x="19050" y="1054"/>
                </a:lnTo>
                <a:lnTo>
                  <a:pt x="1651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418576" y="5129826"/>
            <a:ext cx="22860" cy="12700"/>
          </a:xfrm>
          <a:custGeom>
            <a:avLst/>
            <a:gdLst/>
            <a:ahLst/>
            <a:cxnLst/>
            <a:rect l="l" t="t" r="r" b="b"/>
            <a:pathLst>
              <a:path w="22859" h="12700">
                <a:moveTo>
                  <a:pt x="17525" y="0"/>
                </a:moveTo>
                <a:lnTo>
                  <a:pt x="10668" y="0"/>
                </a:lnTo>
                <a:lnTo>
                  <a:pt x="4825" y="0"/>
                </a:lnTo>
                <a:lnTo>
                  <a:pt x="0" y="5565"/>
                </a:lnTo>
                <a:lnTo>
                  <a:pt x="0" y="12107"/>
                </a:lnTo>
                <a:lnTo>
                  <a:pt x="22859" y="12107"/>
                </a:lnTo>
                <a:lnTo>
                  <a:pt x="22859" y="4545"/>
                </a:lnTo>
                <a:lnTo>
                  <a:pt x="1752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5" name="object 125"/>
          <p:cNvGrpSpPr/>
          <p:nvPr/>
        </p:nvGrpSpPr>
        <p:grpSpPr>
          <a:xfrm>
            <a:off x="1066800" y="1950720"/>
            <a:ext cx="7099300" cy="2802890"/>
            <a:chOff x="1066800" y="1950720"/>
            <a:chExt cx="7099300" cy="2802890"/>
          </a:xfrm>
        </p:grpSpPr>
        <p:sp>
          <p:nvSpPr>
            <p:cNvPr id="126" name="object 126"/>
            <p:cNvSpPr/>
            <p:nvPr/>
          </p:nvSpPr>
          <p:spPr>
            <a:xfrm>
              <a:off x="7917180" y="4730534"/>
              <a:ext cx="24765" cy="22860"/>
            </a:xfrm>
            <a:custGeom>
              <a:avLst/>
              <a:gdLst/>
              <a:ahLst/>
              <a:cxnLst/>
              <a:rect l="l" t="t" r="r" b="b"/>
              <a:pathLst>
                <a:path w="24765" h="22860">
                  <a:moveTo>
                    <a:pt x="18669" y="0"/>
                  </a:moveTo>
                  <a:lnTo>
                    <a:pt x="11429" y="0"/>
                  </a:lnTo>
                  <a:lnTo>
                    <a:pt x="5206" y="0"/>
                  </a:lnTo>
                  <a:lnTo>
                    <a:pt x="508" y="4838"/>
                  </a:lnTo>
                  <a:lnTo>
                    <a:pt x="0" y="10655"/>
                  </a:lnTo>
                  <a:lnTo>
                    <a:pt x="0" y="18097"/>
                  </a:lnTo>
                  <a:lnTo>
                    <a:pt x="5715" y="22783"/>
                  </a:lnTo>
                  <a:lnTo>
                    <a:pt x="12700" y="22783"/>
                  </a:lnTo>
                  <a:lnTo>
                    <a:pt x="12953" y="22745"/>
                  </a:lnTo>
                  <a:lnTo>
                    <a:pt x="13970" y="22745"/>
                  </a:lnTo>
                  <a:lnTo>
                    <a:pt x="15621" y="22250"/>
                  </a:lnTo>
                  <a:lnTo>
                    <a:pt x="16637" y="22250"/>
                  </a:lnTo>
                  <a:lnTo>
                    <a:pt x="21209" y="20345"/>
                  </a:lnTo>
                  <a:lnTo>
                    <a:pt x="24384" y="15989"/>
                  </a:lnTo>
                  <a:lnTo>
                    <a:pt x="24384" y="3860"/>
                  </a:lnTo>
                  <a:lnTo>
                    <a:pt x="18669" y="0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41931" y="2564892"/>
              <a:ext cx="155448" cy="153924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624072" y="2564892"/>
              <a:ext cx="153924" cy="153924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1898141" y="2643378"/>
              <a:ext cx="1726564" cy="0"/>
            </a:xfrm>
            <a:custGeom>
              <a:avLst/>
              <a:gdLst/>
              <a:ahLst/>
              <a:cxnLst/>
              <a:rect l="l" t="t" r="r" b="b"/>
              <a:pathLst>
                <a:path w="1726564">
                  <a:moveTo>
                    <a:pt x="0" y="0"/>
                  </a:moveTo>
                  <a:lnTo>
                    <a:pt x="1726437" y="0"/>
                  </a:lnTo>
                </a:path>
              </a:pathLst>
            </a:custGeom>
            <a:ln w="19050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74208" y="2564892"/>
              <a:ext cx="153924" cy="153924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3778757" y="2643378"/>
              <a:ext cx="1696720" cy="0"/>
            </a:xfrm>
            <a:custGeom>
              <a:avLst/>
              <a:gdLst/>
              <a:ahLst/>
              <a:cxnLst/>
              <a:rect l="l" t="t" r="r" b="b"/>
              <a:pathLst>
                <a:path w="1696720">
                  <a:moveTo>
                    <a:pt x="0" y="0"/>
                  </a:moveTo>
                  <a:lnTo>
                    <a:pt x="1696465" y="0"/>
                  </a:lnTo>
                </a:path>
              </a:pathLst>
            </a:custGeom>
            <a:ln w="19050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325867" y="2564892"/>
              <a:ext cx="153924" cy="153924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5628894" y="2643378"/>
              <a:ext cx="1696720" cy="0"/>
            </a:xfrm>
            <a:custGeom>
              <a:avLst/>
              <a:gdLst/>
              <a:ahLst/>
              <a:cxnLst/>
              <a:rect l="l" t="t" r="r" b="b"/>
              <a:pathLst>
                <a:path w="1696720">
                  <a:moveTo>
                    <a:pt x="0" y="0"/>
                  </a:moveTo>
                  <a:lnTo>
                    <a:pt x="1696465" y="0"/>
                  </a:lnTo>
                </a:path>
              </a:pathLst>
            </a:custGeom>
            <a:ln w="19050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66800" y="1950720"/>
              <a:ext cx="7098792" cy="2747772"/>
            </a:xfrm>
            <a:prstGeom prst="rect">
              <a:avLst/>
            </a:prstGeom>
          </p:spPr>
        </p:pic>
      </p:grpSp>
      <p:sp>
        <p:nvSpPr>
          <p:cNvPr id="135" name="object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1395" marR="5080" indent="-2259330">
              <a:lnSpc>
                <a:spcPct val="100000"/>
              </a:lnSpc>
              <a:spcBef>
                <a:spcPts val="105"/>
              </a:spcBef>
            </a:pPr>
            <a:r>
              <a:rPr sz="3500" spc="-5" dirty="0">
                <a:solidFill>
                  <a:srgbClr val="FF0000"/>
                </a:solidFill>
                <a:latin typeface="Calibri"/>
                <a:cs typeface="Calibri"/>
              </a:rPr>
              <a:t>Flow</a:t>
            </a:r>
            <a:r>
              <a:rPr sz="35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spc="-5" dirty="0">
                <a:solidFill>
                  <a:srgbClr val="FF0000"/>
                </a:solidFill>
                <a:latin typeface="Calibri"/>
                <a:cs typeface="Calibri"/>
              </a:rPr>
              <a:t>Chart</a:t>
            </a:r>
            <a:r>
              <a:rPr sz="35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5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5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sz="35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0000"/>
                </a:solidFill>
                <a:latin typeface="Calibri"/>
                <a:cs typeface="Calibri"/>
              </a:rPr>
              <a:t>Getting </a:t>
            </a:r>
            <a:r>
              <a:rPr sz="3500" spc="-7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spc="-5" dirty="0">
                <a:solidFill>
                  <a:srgbClr val="FF0000"/>
                </a:solidFill>
                <a:latin typeface="Calibri"/>
                <a:cs typeface="Calibri"/>
              </a:rPr>
              <a:t>Followed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52843" y="5135879"/>
            <a:ext cx="29209" cy="6350"/>
          </a:xfrm>
          <a:custGeom>
            <a:avLst/>
            <a:gdLst/>
            <a:ahLst/>
            <a:cxnLst/>
            <a:rect l="l" t="t" r="r" b="b"/>
            <a:pathLst>
              <a:path w="29209" h="6350">
                <a:moveTo>
                  <a:pt x="14731" y="0"/>
                </a:moveTo>
                <a:lnTo>
                  <a:pt x="1397" y="3678"/>
                </a:lnTo>
                <a:lnTo>
                  <a:pt x="0" y="6096"/>
                </a:lnTo>
                <a:lnTo>
                  <a:pt x="28955" y="6096"/>
                </a:lnTo>
                <a:lnTo>
                  <a:pt x="14731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09816" y="4914937"/>
            <a:ext cx="612775" cy="182880"/>
          </a:xfrm>
          <a:custGeom>
            <a:avLst/>
            <a:gdLst/>
            <a:ahLst/>
            <a:cxnLst/>
            <a:rect l="l" t="t" r="r" b="b"/>
            <a:pathLst>
              <a:path w="612775" h="182879">
                <a:moveTo>
                  <a:pt x="208788" y="124002"/>
                </a:moveTo>
                <a:lnTo>
                  <a:pt x="198755" y="114261"/>
                </a:lnTo>
                <a:lnTo>
                  <a:pt x="0" y="169545"/>
                </a:lnTo>
                <a:lnTo>
                  <a:pt x="0" y="182841"/>
                </a:lnTo>
                <a:lnTo>
                  <a:pt x="208788" y="124002"/>
                </a:lnTo>
                <a:close/>
              </a:path>
              <a:path w="612775" h="182879">
                <a:moveTo>
                  <a:pt x="612648" y="10922"/>
                </a:moveTo>
                <a:lnTo>
                  <a:pt x="610870" y="7861"/>
                </a:lnTo>
                <a:lnTo>
                  <a:pt x="610489" y="3937"/>
                </a:lnTo>
                <a:lnTo>
                  <a:pt x="610489" y="0"/>
                </a:lnTo>
                <a:lnTo>
                  <a:pt x="211836" y="110731"/>
                </a:lnTo>
                <a:lnTo>
                  <a:pt x="222250" y="120357"/>
                </a:lnTo>
                <a:lnTo>
                  <a:pt x="610489" y="13119"/>
                </a:lnTo>
                <a:lnTo>
                  <a:pt x="612648" y="10922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43700" y="5087149"/>
            <a:ext cx="154305" cy="52069"/>
          </a:xfrm>
          <a:custGeom>
            <a:avLst/>
            <a:gdLst/>
            <a:ahLst/>
            <a:cxnLst/>
            <a:rect l="l" t="t" r="r" b="b"/>
            <a:pathLst>
              <a:path w="154304" h="52070">
                <a:moveTo>
                  <a:pt x="127" y="45148"/>
                </a:moveTo>
                <a:lnTo>
                  <a:pt x="0" y="45148"/>
                </a:lnTo>
                <a:lnTo>
                  <a:pt x="0" y="45313"/>
                </a:lnTo>
                <a:lnTo>
                  <a:pt x="127" y="45148"/>
                </a:lnTo>
                <a:close/>
              </a:path>
              <a:path w="154304" h="52070">
                <a:moveTo>
                  <a:pt x="1397" y="44157"/>
                </a:moveTo>
                <a:lnTo>
                  <a:pt x="762" y="44742"/>
                </a:lnTo>
                <a:lnTo>
                  <a:pt x="381" y="44945"/>
                </a:lnTo>
                <a:lnTo>
                  <a:pt x="127" y="45148"/>
                </a:lnTo>
                <a:lnTo>
                  <a:pt x="1397" y="45148"/>
                </a:lnTo>
                <a:lnTo>
                  <a:pt x="1397" y="44157"/>
                </a:lnTo>
                <a:close/>
              </a:path>
              <a:path w="154304" h="52070">
                <a:moveTo>
                  <a:pt x="3556" y="41236"/>
                </a:moveTo>
                <a:lnTo>
                  <a:pt x="3048" y="41236"/>
                </a:lnTo>
                <a:lnTo>
                  <a:pt x="3048" y="42633"/>
                </a:lnTo>
                <a:lnTo>
                  <a:pt x="3556" y="41236"/>
                </a:lnTo>
                <a:close/>
              </a:path>
              <a:path w="154304" h="52070">
                <a:moveTo>
                  <a:pt x="153924" y="0"/>
                </a:moveTo>
                <a:lnTo>
                  <a:pt x="4572" y="40551"/>
                </a:lnTo>
                <a:lnTo>
                  <a:pt x="5461" y="40982"/>
                </a:lnTo>
                <a:lnTo>
                  <a:pt x="8128" y="40982"/>
                </a:lnTo>
                <a:lnTo>
                  <a:pt x="11557" y="41859"/>
                </a:lnTo>
                <a:lnTo>
                  <a:pt x="13716" y="45300"/>
                </a:lnTo>
                <a:lnTo>
                  <a:pt x="12446" y="48310"/>
                </a:lnTo>
                <a:lnTo>
                  <a:pt x="11557" y="51777"/>
                </a:lnTo>
                <a:lnTo>
                  <a:pt x="24638" y="47866"/>
                </a:lnTo>
                <a:lnTo>
                  <a:pt x="153543" y="12941"/>
                </a:lnTo>
                <a:lnTo>
                  <a:pt x="15392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7320" y="4831118"/>
            <a:ext cx="153924" cy="16451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236464" y="4593335"/>
            <a:ext cx="1045844" cy="548640"/>
            <a:chOff x="5236464" y="4593335"/>
            <a:chExt cx="1045844" cy="548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0972" y="4814315"/>
              <a:ext cx="181355" cy="792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66232" y="4815839"/>
              <a:ext cx="262255" cy="186055"/>
            </a:xfrm>
            <a:custGeom>
              <a:avLst/>
              <a:gdLst/>
              <a:ahLst/>
              <a:cxnLst/>
              <a:rect l="l" t="t" r="r" b="b"/>
              <a:pathLst>
                <a:path w="262254" h="186054">
                  <a:moveTo>
                    <a:pt x="10032" y="0"/>
                  </a:moveTo>
                  <a:lnTo>
                    <a:pt x="5714" y="0"/>
                  </a:lnTo>
                  <a:lnTo>
                    <a:pt x="4825" y="0"/>
                  </a:lnTo>
                  <a:lnTo>
                    <a:pt x="4825" y="876"/>
                  </a:lnTo>
                  <a:lnTo>
                    <a:pt x="3428" y="876"/>
                  </a:lnTo>
                  <a:lnTo>
                    <a:pt x="2158" y="2184"/>
                  </a:lnTo>
                  <a:lnTo>
                    <a:pt x="0" y="5207"/>
                  </a:lnTo>
                  <a:lnTo>
                    <a:pt x="888" y="8661"/>
                  </a:lnTo>
                  <a:lnTo>
                    <a:pt x="3428" y="10845"/>
                  </a:lnTo>
                  <a:lnTo>
                    <a:pt x="6603" y="12585"/>
                  </a:lnTo>
                  <a:lnTo>
                    <a:pt x="257809" y="185889"/>
                  </a:lnTo>
                  <a:lnTo>
                    <a:pt x="257809" y="185013"/>
                  </a:lnTo>
                  <a:lnTo>
                    <a:pt x="257301" y="183743"/>
                  </a:lnTo>
                  <a:lnTo>
                    <a:pt x="257809" y="178981"/>
                  </a:lnTo>
                  <a:lnTo>
                    <a:pt x="259460" y="175920"/>
                  </a:lnTo>
                  <a:lnTo>
                    <a:pt x="262127" y="174205"/>
                  </a:lnTo>
                  <a:lnTo>
                    <a:pt x="10921" y="876"/>
                  </a:lnTo>
                  <a:lnTo>
                    <a:pt x="10032" y="876"/>
                  </a:lnTo>
                  <a:lnTo>
                    <a:pt x="10032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6464" y="4895087"/>
              <a:ext cx="222503" cy="1112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75732" y="4908803"/>
              <a:ext cx="307975" cy="233679"/>
            </a:xfrm>
            <a:custGeom>
              <a:avLst/>
              <a:gdLst/>
              <a:ahLst/>
              <a:cxnLst/>
              <a:rect l="l" t="t" r="r" b="b"/>
              <a:pathLst>
                <a:path w="307975" h="233679">
                  <a:moveTo>
                    <a:pt x="13969" y="0"/>
                  </a:moveTo>
                  <a:lnTo>
                    <a:pt x="10413" y="3479"/>
                  </a:lnTo>
                  <a:lnTo>
                    <a:pt x="5714" y="5676"/>
                  </a:lnTo>
                  <a:lnTo>
                    <a:pt x="0" y="5676"/>
                  </a:lnTo>
                  <a:lnTo>
                    <a:pt x="287400" y="233171"/>
                  </a:lnTo>
                  <a:lnTo>
                    <a:pt x="307847" y="23317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67528" y="4818887"/>
              <a:ext cx="91439" cy="8073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38444" y="5007863"/>
              <a:ext cx="98932" cy="13411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37504" y="4593335"/>
              <a:ext cx="273050" cy="402590"/>
            </a:xfrm>
            <a:custGeom>
              <a:avLst/>
              <a:gdLst/>
              <a:ahLst/>
              <a:cxnLst/>
              <a:rect l="l" t="t" r="r" b="b"/>
              <a:pathLst>
                <a:path w="273050" h="402589">
                  <a:moveTo>
                    <a:pt x="262763" y="0"/>
                  </a:moveTo>
                  <a:lnTo>
                    <a:pt x="0" y="395350"/>
                  </a:lnTo>
                  <a:lnTo>
                    <a:pt x="3937" y="396671"/>
                  </a:lnTo>
                  <a:lnTo>
                    <a:pt x="7493" y="399262"/>
                  </a:lnTo>
                  <a:lnTo>
                    <a:pt x="8382" y="402297"/>
                  </a:lnTo>
                  <a:lnTo>
                    <a:pt x="9651" y="401866"/>
                  </a:lnTo>
                  <a:lnTo>
                    <a:pt x="10541" y="401866"/>
                  </a:lnTo>
                  <a:lnTo>
                    <a:pt x="272796" y="6540"/>
                  </a:lnTo>
                  <a:lnTo>
                    <a:pt x="268350" y="5664"/>
                  </a:lnTo>
                  <a:lnTo>
                    <a:pt x="265303" y="3479"/>
                  </a:lnTo>
                  <a:lnTo>
                    <a:pt x="262763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3600" y="4995671"/>
              <a:ext cx="237744" cy="14630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11824" y="4597946"/>
              <a:ext cx="70485" cy="544195"/>
            </a:xfrm>
            <a:custGeom>
              <a:avLst/>
              <a:gdLst/>
              <a:ahLst/>
              <a:cxnLst/>
              <a:rect l="l" t="t" r="r" b="b"/>
              <a:pathLst>
                <a:path w="70485" h="544195">
                  <a:moveTo>
                    <a:pt x="12318" y="0"/>
                  </a:moveTo>
                  <a:lnTo>
                    <a:pt x="9398" y="1828"/>
                  </a:lnTo>
                  <a:lnTo>
                    <a:pt x="5841" y="2705"/>
                  </a:lnTo>
                  <a:lnTo>
                    <a:pt x="10" y="2705"/>
                  </a:lnTo>
                  <a:lnTo>
                    <a:pt x="57276" y="544029"/>
                  </a:lnTo>
                  <a:lnTo>
                    <a:pt x="70103" y="544029"/>
                  </a:lnTo>
                  <a:lnTo>
                    <a:pt x="12606" y="2705"/>
                  </a:lnTo>
                  <a:lnTo>
                    <a:pt x="1524" y="2705"/>
                  </a:lnTo>
                  <a:lnTo>
                    <a:pt x="0" y="2603"/>
                  </a:lnTo>
                  <a:lnTo>
                    <a:pt x="12595" y="2603"/>
                  </a:lnTo>
                  <a:lnTo>
                    <a:pt x="12318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6740652" y="5128295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9525" y="0"/>
                </a:moveTo>
                <a:lnTo>
                  <a:pt x="8890" y="0"/>
                </a:lnTo>
                <a:lnTo>
                  <a:pt x="8127" y="0"/>
                </a:lnTo>
                <a:lnTo>
                  <a:pt x="7493" y="109"/>
                </a:lnTo>
                <a:lnTo>
                  <a:pt x="6984" y="326"/>
                </a:lnTo>
                <a:lnTo>
                  <a:pt x="6096" y="326"/>
                </a:lnTo>
                <a:lnTo>
                  <a:pt x="6096" y="760"/>
                </a:lnTo>
                <a:lnTo>
                  <a:pt x="5206" y="760"/>
                </a:lnTo>
                <a:lnTo>
                  <a:pt x="4699" y="1629"/>
                </a:lnTo>
                <a:lnTo>
                  <a:pt x="3682" y="2026"/>
                </a:lnTo>
                <a:lnTo>
                  <a:pt x="3301" y="2461"/>
                </a:lnTo>
                <a:lnTo>
                  <a:pt x="3301" y="3764"/>
                </a:lnTo>
                <a:lnTo>
                  <a:pt x="2794" y="3764"/>
                </a:lnTo>
                <a:lnTo>
                  <a:pt x="2794" y="4198"/>
                </a:lnTo>
                <a:lnTo>
                  <a:pt x="0" y="13680"/>
                </a:lnTo>
                <a:lnTo>
                  <a:pt x="13080" y="13680"/>
                </a:lnTo>
                <a:lnTo>
                  <a:pt x="14477" y="11110"/>
                </a:lnTo>
                <a:lnTo>
                  <a:pt x="15367" y="8070"/>
                </a:lnTo>
                <a:lnTo>
                  <a:pt x="16764" y="4632"/>
                </a:lnTo>
                <a:lnTo>
                  <a:pt x="14477" y="1629"/>
                </a:lnTo>
                <a:lnTo>
                  <a:pt x="10668" y="326"/>
                </a:lnTo>
                <a:lnTo>
                  <a:pt x="10287" y="109"/>
                </a:lnTo>
                <a:lnTo>
                  <a:pt x="9525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96100" y="4824984"/>
            <a:ext cx="20320" cy="317500"/>
          </a:xfrm>
          <a:custGeom>
            <a:avLst/>
            <a:gdLst/>
            <a:ahLst/>
            <a:cxnLst/>
            <a:rect l="l" t="t" r="r" b="b"/>
            <a:pathLst>
              <a:path w="20320" h="317500">
                <a:moveTo>
                  <a:pt x="8254" y="0"/>
                </a:moveTo>
                <a:lnTo>
                  <a:pt x="7874" y="0"/>
                </a:lnTo>
                <a:lnTo>
                  <a:pt x="889" y="275516"/>
                </a:lnTo>
                <a:lnTo>
                  <a:pt x="0" y="316991"/>
                </a:lnTo>
                <a:lnTo>
                  <a:pt x="11938" y="316991"/>
                </a:lnTo>
                <a:lnTo>
                  <a:pt x="13589" y="258903"/>
                </a:lnTo>
                <a:lnTo>
                  <a:pt x="19811" y="15735"/>
                </a:lnTo>
                <a:lnTo>
                  <a:pt x="8254" y="4368"/>
                </a:lnTo>
                <a:lnTo>
                  <a:pt x="7874" y="2197"/>
                </a:lnTo>
                <a:lnTo>
                  <a:pt x="825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2152" y="4927091"/>
            <a:ext cx="219455" cy="21488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90331" y="5047488"/>
            <a:ext cx="141732" cy="94487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6903719" y="4824984"/>
            <a:ext cx="338455" cy="317500"/>
          </a:xfrm>
          <a:custGeom>
            <a:avLst/>
            <a:gdLst/>
            <a:ahLst/>
            <a:cxnLst/>
            <a:rect l="l" t="t" r="r" b="b"/>
            <a:pathLst>
              <a:path w="338454" h="317500">
                <a:moveTo>
                  <a:pt x="13588" y="0"/>
                </a:moveTo>
                <a:lnTo>
                  <a:pt x="8889" y="1689"/>
                </a:lnTo>
                <a:lnTo>
                  <a:pt x="4825" y="1574"/>
                </a:lnTo>
                <a:lnTo>
                  <a:pt x="3936" y="1320"/>
                </a:lnTo>
                <a:lnTo>
                  <a:pt x="2666" y="1320"/>
                </a:lnTo>
                <a:lnTo>
                  <a:pt x="1777" y="876"/>
                </a:lnTo>
                <a:lnTo>
                  <a:pt x="380" y="876"/>
                </a:lnTo>
                <a:lnTo>
                  <a:pt x="0" y="3073"/>
                </a:lnTo>
                <a:lnTo>
                  <a:pt x="380" y="5232"/>
                </a:lnTo>
                <a:lnTo>
                  <a:pt x="12700" y="16586"/>
                </a:lnTo>
                <a:lnTo>
                  <a:pt x="204724" y="204029"/>
                </a:lnTo>
                <a:lnTo>
                  <a:pt x="215264" y="214062"/>
                </a:lnTo>
                <a:lnTo>
                  <a:pt x="320421" y="316955"/>
                </a:lnTo>
                <a:lnTo>
                  <a:pt x="338327" y="316955"/>
                </a:lnTo>
                <a:lnTo>
                  <a:pt x="261874" y="242403"/>
                </a:lnTo>
                <a:lnTo>
                  <a:pt x="258572" y="242549"/>
                </a:lnTo>
                <a:lnTo>
                  <a:pt x="251459" y="241524"/>
                </a:lnTo>
                <a:lnTo>
                  <a:pt x="247014" y="236288"/>
                </a:lnTo>
                <a:lnTo>
                  <a:pt x="247523" y="228452"/>
                </a:lnTo>
                <a:lnTo>
                  <a:pt x="218312" y="200111"/>
                </a:lnTo>
                <a:lnTo>
                  <a:pt x="1358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36180" y="4892078"/>
            <a:ext cx="119380" cy="250190"/>
          </a:xfrm>
          <a:custGeom>
            <a:avLst/>
            <a:gdLst/>
            <a:ahLst/>
            <a:cxnLst/>
            <a:rect l="l" t="t" r="r" b="b"/>
            <a:pathLst>
              <a:path w="119379" h="250189">
                <a:moveTo>
                  <a:pt x="13716" y="7581"/>
                </a:moveTo>
                <a:lnTo>
                  <a:pt x="11557" y="3225"/>
                </a:lnTo>
                <a:lnTo>
                  <a:pt x="10922" y="1155"/>
                </a:lnTo>
                <a:lnTo>
                  <a:pt x="8636" y="0"/>
                </a:lnTo>
                <a:lnTo>
                  <a:pt x="6477" y="0"/>
                </a:lnTo>
                <a:lnTo>
                  <a:pt x="5715" y="0"/>
                </a:lnTo>
                <a:lnTo>
                  <a:pt x="4953" y="127"/>
                </a:lnTo>
                <a:lnTo>
                  <a:pt x="4318" y="457"/>
                </a:lnTo>
                <a:lnTo>
                  <a:pt x="3810" y="457"/>
                </a:lnTo>
                <a:lnTo>
                  <a:pt x="1778" y="1231"/>
                </a:lnTo>
                <a:lnTo>
                  <a:pt x="0" y="3225"/>
                </a:lnTo>
                <a:lnTo>
                  <a:pt x="0" y="5588"/>
                </a:lnTo>
                <a:lnTo>
                  <a:pt x="2159" y="5219"/>
                </a:lnTo>
                <a:lnTo>
                  <a:pt x="9017" y="5219"/>
                </a:lnTo>
                <a:lnTo>
                  <a:pt x="11557" y="6388"/>
                </a:lnTo>
                <a:lnTo>
                  <a:pt x="13716" y="7581"/>
                </a:lnTo>
                <a:close/>
              </a:path>
              <a:path w="119379" h="250189">
                <a:moveTo>
                  <a:pt x="118872" y="249897"/>
                </a:moveTo>
                <a:lnTo>
                  <a:pt x="36449" y="58166"/>
                </a:lnTo>
                <a:lnTo>
                  <a:pt x="15240" y="41148"/>
                </a:lnTo>
                <a:lnTo>
                  <a:pt x="105156" y="249897"/>
                </a:lnTo>
                <a:lnTo>
                  <a:pt x="118872" y="249897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57971" y="5056632"/>
            <a:ext cx="56515" cy="85725"/>
          </a:xfrm>
          <a:custGeom>
            <a:avLst/>
            <a:gdLst/>
            <a:ahLst/>
            <a:cxnLst/>
            <a:rect l="l" t="t" r="r" b="b"/>
            <a:pathLst>
              <a:path w="56515" h="85725">
                <a:moveTo>
                  <a:pt x="10159" y="0"/>
                </a:moveTo>
                <a:lnTo>
                  <a:pt x="7620" y="2632"/>
                </a:lnTo>
                <a:lnTo>
                  <a:pt x="3555" y="4351"/>
                </a:lnTo>
                <a:lnTo>
                  <a:pt x="0" y="5666"/>
                </a:lnTo>
                <a:lnTo>
                  <a:pt x="41782" y="85343"/>
                </a:lnTo>
                <a:lnTo>
                  <a:pt x="56387" y="85343"/>
                </a:lnTo>
                <a:lnTo>
                  <a:pt x="12446" y="1755"/>
                </a:lnTo>
                <a:lnTo>
                  <a:pt x="10159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7551419" y="4158996"/>
            <a:ext cx="1560830" cy="982980"/>
            <a:chOff x="7551419" y="4158996"/>
            <a:chExt cx="1560830" cy="982980"/>
          </a:xfrm>
        </p:grpSpPr>
        <p:sp>
          <p:nvSpPr>
            <p:cNvPr id="24" name="object 24"/>
            <p:cNvSpPr/>
            <p:nvPr/>
          </p:nvSpPr>
          <p:spPr>
            <a:xfrm>
              <a:off x="7551420" y="4158996"/>
              <a:ext cx="1181100" cy="982980"/>
            </a:xfrm>
            <a:custGeom>
              <a:avLst/>
              <a:gdLst/>
              <a:ahLst/>
              <a:cxnLst/>
              <a:rect l="l" t="t" r="r" b="b"/>
              <a:pathLst>
                <a:path w="1181100" h="982979">
                  <a:moveTo>
                    <a:pt x="268224" y="982980"/>
                  </a:moveTo>
                  <a:lnTo>
                    <a:pt x="11049" y="767892"/>
                  </a:lnTo>
                  <a:lnTo>
                    <a:pt x="6604" y="766572"/>
                  </a:lnTo>
                  <a:lnTo>
                    <a:pt x="4826" y="770089"/>
                  </a:lnTo>
                  <a:lnTo>
                    <a:pt x="2667" y="772248"/>
                  </a:lnTo>
                  <a:lnTo>
                    <a:pt x="0" y="774446"/>
                  </a:lnTo>
                  <a:lnTo>
                    <a:pt x="20193" y="791895"/>
                  </a:lnTo>
                  <a:lnTo>
                    <a:pt x="248920" y="982980"/>
                  </a:lnTo>
                  <a:lnTo>
                    <a:pt x="268224" y="982980"/>
                  </a:lnTo>
                  <a:close/>
                </a:path>
                <a:path w="1181100" h="982979">
                  <a:moveTo>
                    <a:pt x="573024" y="865111"/>
                  </a:moveTo>
                  <a:lnTo>
                    <a:pt x="8890" y="754380"/>
                  </a:lnTo>
                  <a:lnTo>
                    <a:pt x="9398" y="756145"/>
                  </a:lnTo>
                  <a:lnTo>
                    <a:pt x="9398" y="762241"/>
                  </a:lnTo>
                  <a:lnTo>
                    <a:pt x="8509" y="764895"/>
                  </a:lnTo>
                  <a:lnTo>
                    <a:pt x="7620" y="766660"/>
                  </a:lnTo>
                  <a:lnTo>
                    <a:pt x="12827" y="768388"/>
                  </a:lnTo>
                  <a:lnTo>
                    <a:pt x="570865" y="877824"/>
                  </a:lnTo>
                  <a:lnTo>
                    <a:pt x="570865" y="874306"/>
                  </a:lnTo>
                  <a:lnTo>
                    <a:pt x="571754" y="867752"/>
                  </a:lnTo>
                  <a:lnTo>
                    <a:pt x="573024" y="865111"/>
                  </a:lnTo>
                  <a:close/>
                </a:path>
                <a:path w="1181100" h="982979">
                  <a:moveTo>
                    <a:pt x="944880" y="568502"/>
                  </a:moveTo>
                  <a:lnTo>
                    <a:pt x="942213" y="565454"/>
                  </a:lnTo>
                  <a:lnTo>
                    <a:pt x="938784" y="562800"/>
                  </a:lnTo>
                  <a:lnTo>
                    <a:pt x="936625" y="559308"/>
                  </a:lnTo>
                  <a:lnTo>
                    <a:pt x="615696" y="854913"/>
                  </a:lnTo>
                  <a:lnTo>
                    <a:pt x="619252" y="857529"/>
                  </a:lnTo>
                  <a:lnTo>
                    <a:pt x="621792" y="860577"/>
                  </a:lnTo>
                  <a:lnTo>
                    <a:pt x="624078" y="864108"/>
                  </a:lnTo>
                  <a:lnTo>
                    <a:pt x="944880" y="568502"/>
                  </a:lnTo>
                  <a:close/>
                </a:path>
                <a:path w="1181100" h="982979">
                  <a:moveTo>
                    <a:pt x="979932" y="582409"/>
                  </a:moveTo>
                  <a:lnTo>
                    <a:pt x="975487" y="582409"/>
                  </a:lnTo>
                  <a:lnTo>
                    <a:pt x="972947" y="581520"/>
                  </a:lnTo>
                  <a:lnTo>
                    <a:pt x="970280" y="581520"/>
                  </a:lnTo>
                  <a:lnTo>
                    <a:pt x="968121" y="580644"/>
                  </a:lnTo>
                  <a:lnTo>
                    <a:pt x="795528" y="982980"/>
                  </a:lnTo>
                  <a:lnTo>
                    <a:pt x="809117" y="982980"/>
                  </a:lnTo>
                  <a:lnTo>
                    <a:pt x="979932" y="585000"/>
                  </a:lnTo>
                  <a:lnTo>
                    <a:pt x="979932" y="582409"/>
                  </a:lnTo>
                  <a:close/>
                </a:path>
                <a:path w="1181100" h="982979">
                  <a:moveTo>
                    <a:pt x="1181100" y="10045"/>
                  </a:moveTo>
                  <a:lnTo>
                    <a:pt x="1178433" y="7442"/>
                  </a:lnTo>
                  <a:lnTo>
                    <a:pt x="1175766" y="3479"/>
                  </a:lnTo>
                  <a:lnTo>
                    <a:pt x="1174496" y="0"/>
                  </a:lnTo>
                  <a:lnTo>
                    <a:pt x="1524" y="742810"/>
                  </a:lnTo>
                  <a:lnTo>
                    <a:pt x="4572" y="744969"/>
                  </a:lnTo>
                  <a:lnTo>
                    <a:pt x="7239" y="748893"/>
                  </a:lnTo>
                  <a:lnTo>
                    <a:pt x="8509" y="752817"/>
                  </a:lnTo>
                  <a:lnTo>
                    <a:pt x="1181100" y="10045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68639" y="5047488"/>
              <a:ext cx="126491" cy="9448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546592" y="4174236"/>
              <a:ext cx="238125" cy="967740"/>
            </a:xfrm>
            <a:custGeom>
              <a:avLst/>
              <a:gdLst/>
              <a:ahLst/>
              <a:cxnLst/>
              <a:rect l="l" t="t" r="r" b="b"/>
              <a:pathLst>
                <a:path w="238125" h="967739">
                  <a:moveTo>
                    <a:pt x="204216" y="3479"/>
                  </a:moveTo>
                  <a:lnTo>
                    <a:pt x="199390" y="3035"/>
                  </a:lnTo>
                  <a:lnTo>
                    <a:pt x="195453" y="1752"/>
                  </a:lnTo>
                  <a:lnTo>
                    <a:pt x="192278" y="0"/>
                  </a:lnTo>
                  <a:lnTo>
                    <a:pt x="0" y="457415"/>
                  </a:lnTo>
                  <a:lnTo>
                    <a:pt x="4826" y="458254"/>
                  </a:lnTo>
                  <a:lnTo>
                    <a:pt x="8382" y="459574"/>
                  </a:lnTo>
                  <a:lnTo>
                    <a:pt x="11811" y="461772"/>
                  </a:lnTo>
                  <a:lnTo>
                    <a:pt x="204216" y="3479"/>
                  </a:lnTo>
                  <a:close/>
                </a:path>
                <a:path w="238125" h="967739">
                  <a:moveTo>
                    <a:pt x="236220" y="646150"/>
                  </a:moveTo>
                  <a:lnTo>
                    <a:pt x="235839" y="644067"/>
                  </a:lnTo>
                  <a:lnTo>
                    <a:pt x="234188" y="642302"/>
                  </a:lnTo>
                  <a:lnTo>
                    <a:pt x="231648" y="641604"/>
                  </a:lnTo>
                  <a:lnTo>
                    <a:pt x="231648" y="642454"/>
                  </a:lnTo>
                  <a:lnTo>
                    <a:pt x="217678" y="24041"/>
                  </a:lnTo>
                  <a:lnTo>
                    <a:pt x="209626" y="3263"/>
                  </a:lnTo>
                  <a:lnTo>
                    <a:pt x="209550" y="3048"/>
                  </a:lnTo>
                  <a:lnTo>
                    <a:pt x="208407" y="3048"/>
                  </a:lnTo>
                  <a:lnTo>
                    <a:pt x="207010" y="3263"/>
                  </a:lnTo>
                  <a:lnTo>
                    <a:pt x="205232" y="3263"/>
                  </a:lnTo>
                  <a:lnTo>
                    <a:pt x="204724" y="3200"/>
                  </a:lnTo>
                  <a:lnTo>
                    <a:pt x="204216" y="3048"/>
                  </a:lnTo>
                  <a:lnTo>
                    <a:pt x="204216" y="3479"/>
                  </a:lnTo>
                  <a:lnTo>
                    <a:pt x="218567" y="647700"/>
                  </a:lnTo>
                  <a:lnTo>
                    <a:pt x="224536" y="646455"/>
                  </a:lnTo>
                  <a:lnTo>
                    <a:pt x="228981" y="646455"/>
                  </a:lnTo>
                  <a:lnTo>
                    <a:pt x="230378" y="646557"/>
                  </a:lnTo>
                  <a:lnTo>
                    <a:pt x="231648" y="646823"/>
                  </a:lnTo>
                  <a:lnTo>
                    <a:pt x="231648" y="646455"/>
                  </a:lnTo>
                  <a:lnTo>
                    <a:pt x="231648" y="645096"/>
                  </a:lnTo>
                  <a:lnTo>
                    <a:pt x="232029" y="645096"/>
                  </a:lnTo>
                  <a:lnTo>
                    <a:pt x="233299" y="645795"/>
                  </a:lnTo>
                  <a:lnTo>
                    <a:pt x="234950" y="646150"/>
                  </a:lnTo>
                  <a:lnTo>
                    <a:pt x="236220" y="646150"/>
                  </a:lnTo>
                  <a:close/>
                </a:path>
                <a:path w="238125" h="967739">
                  <a:moveTo>
                    <a:pt x="237744" y="967740"/>
                  </a:moveTo>
                  <a:lnTo>
                    <a:pt x="236347" y="725398"/>
                  </a:lnTo>
                  <a:lnTo>
                    <a:pt x="236347" y="723938"/>
                  </a:lnTo>
                  <a:lnTo>
                    <a:pt x="233680" y="724890"/>
                  </a:lnTo>
                  <a:lnTo>
                    <a:pt x="230632" y="725398"/>
                  </a:lnTo>
                  <a:lnTo>
                    <a:pt x="226314" y="725398"/>
                  </a:lnTo>
                  <a:lnTo>
                    <a:pt x="225171" y="725322"/>
                  </a:lnTo>
                  <a:lnTo>
                    <a:pt x="224028" y="725208"/>
                  </a:lnTo>
                  <a:lnTo>
                    <a:pt x="224917" y="967740"/>
                  </a:lnTo>
                  <a:lnTo>
                    <a:pt x="237744" y="96774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80119" y="4704588"/>
              <a:ext cx="163068" cy="14173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756904" y="4172712"/>
              <a:ext cx="355600" cy="966469"/>
            </a:xfrm>
            <a:custGeom>
              <a:avLst/>
              <a:gdLst/>
              <a:ahLst/>
              <a:cxnLst/>
              <a:rect l="l" t="t" r="r" b="b"/>
              <a:pathLst>
                <a:path w="355600" h="966470">
                  <a:moveTo>
                    <a:pt x="341376" y="956170"/>
                  </a:moveTo>
                  <a:lnTo>
                    <a:pt x="46609" y="711708"/>
                  </a:lnTo>
                  <a:lnTo>
                    <a:pt x="43561" y="715225"/>
                  </a:lnTo>
                  <a:lnTo>
                    <a:pt x="40132" y="717829"/>
                  </a:lnTo>
                  <a:lnTo>
                    <a:pt x="36576" y="719988"/>
                  </a:lnTo>
                  <a:lnTo>
                    <a:pt x="334391" y="966216"/>
                  </a:lnTo>
                  <a:lnTo>
                    <a:pt x="336169" y="962266"/>
                  </a:lnTo>
                  <a:lnTo>
                    <a:pt x="341376" y="956170"/>
                  </a:lnTo>
                  <a:close/>
                </a:path>
                <a:path w="355600" h="966470">
                  <a:moveTo>
                    <a:pt x="355092" y="950277"/>
                  </a:moveTo>
                  <a:lnTo>
                    <a:pt x="12192" y="0"/>
                  </a:lnTo>
                  <a:lnTo>
                    <a:pt x="8255" y="2197"/>
                  </a:lnTo>
                  <a:lnTo>
                    <a:pt x="3937" y="3924"/>
                  </a:lnTo>
                  <a:lnTo>
                    <a:pt x="0" y="4356"/>
                  </a:lnTo>
                  <a:lnTo>
                    <a:pt x="7874" y="24892"/>
                  </a:lnTo>
                  <a:lnTo>
                    <a:pt x="343789" y="955522"/>
                  </a:lnTo>
                  <a:lnTo>
                    <a:pt x="350774" y="951153"/>
                  </a:lnTo>
                  <a:lnTo>
                    <a:pt x="355092" y="950277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34678" y="4818926"/>
              <a:ext cx="79375" cy="7920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77376" y="4629912"/>
              <a:ext cx="111251" cy="112737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5811011" y="5135916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19303" y="0"/>
                </a:moveTo>
                <a:lnTo>
                  <a:pt x="11937" y="0"/>
                </a:lnTo>
                <a:lnTo>
                  <a:pt x="5461" y="2304"/>
                </a:lnTo>
                <a:lnTo>
                  <a:pt x="0" y="7582"/>
                </a:lnTo>
                <a:lnTo>
                  <a:pt x="36575" y="7582"/>
                </a:lnTo>
                <a:lnTo>
                  <a:pt x="34416" y="5352"/>
                </a:lnTo>
                <a:lnTo>
                  <a:pt x="31496" y="3605"/>
                </a:lnTo>
                <a:lnTo>
                  <a:pt x="28448" y="2267"/>
                </a:lnTo>
                <a:lnTo>
                  <a:pt x="25908" y="929"/>
                </a:lnTo>
                <a:lnTo>
                  <a:pt x="23367" y="37"/>
                </a:lnTo>
                <a:lnTo>
                  <a:pt x="1930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72100" y="4815878"/>
            <a:ext cx="21590" cy="20320"/>
          </a:xfrm>
          <a:custGeom>
            <a:avLst/>
            <a:gdLst/>
            <a:ahLst/>
            <a:cxnLst/>
            <a:rect l="l" t="t" r="r" b="b"/>
            <a:pathLst>
              <a:path w="21589" h="20320">
                <a:moveTo>
                  <a:pt x="10413" y="0"/>
                </a:moveTo>
                <a:lnTo>
                  <a:pt x="9905" y="0"/>
                </a:lnTo>
                <a:lnTo>
                  <a:pt x="7238" y="0"/>
                </a:lnTo>
                <a:lnTo>
                  <a:pt x="4445" y="1460"/>
                </a:lnTo>
                <a:lnTo>
                  <a:pt x="2666" y="3162"/>
                </a:lnTo>
                <a:lnTo>
                  <a:pt x="1777" y="4864"/>
                </a:lnTo>
                <a:lnTo>
                  <a:pt x="508" y="6578"/>
                </a:lnTo>
                <a:lnTo>
                  <a:pt x="508" y="8674"/>
                </a:lnTo>
                <a:lnTo>
                  <a:pt x="0" y="14185"/>
                </a:lnTo>
                <a:lnTo>
                  <a:pt x="3937" y="19697"/>
                </a:lnTo>
                <a:lnTo>
                  <a:pt x="9271" y="19697"/>
                </a:lnTo>
                <a:lnTo>
                  <a:pt x="10413" y="19735"/>
                </a:lnTo>
                <a:lnTo>
                  <a:pt x="13970" y="19735"/>
                </a:lnTo>
                <a:lnTo>
                  <a:pt x="17525" y="17741"/>
                </a:lnTo>
                <a:lnTo>
                  <a:pt x="19050" y="15036"/>
                </a:lnTo>
                <a:lnTo>
                  <a:pt x="19558" y="13766"/>
                </a:lnTo>
                <a:lnTo>
                  <a:pt x="19938" y="12052"/>
                </a:lnTo>
                <a:lnTo>
                  <a:pt x="20447" y="10807"/>
                </a:lnTo>
                <a:lnTo>
                  <a:pt x="21336" y="5295"/>
                </a:lnTo>
                <a:lnTo>
                  <a:pt x="17399" y="635"/>
                </a:lnTo>
                <a:lnTo>
                  <a:pt x="11557" y="215"/>
                </a:lnTo>
                <a:lnTo>
                  <a:pt x="11049" y="63"/>
                </a:lnTo>
                <a:lnTo>
                  <a:pt x="1041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89750" y="4785359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4" h="41275">
                <a:moveTo>
                  <a:pt x="19430" y="0"/>
                </a:moveTo>
                <a:lnTo>
                  <a:pt x="12447" y="1447"/>
                </a:lnTo>
                <a:lnTo>
                  <a:pt x="6524" y="5384"/>
                </a:lnTo>
                <a:lnTo>
                  <a:pt x="2196" y="11208"/>
                </a:lnTo>
                <a:lnTo>
                  <a:pt x="0" y="18313"/>
                </a:lnTo>
                <a:lnTo>
                  <a:pt x="414" y="25346"/>
                </a:lnTo>
                <a:lnTo>
                  <a:pt x="3222" y="31588"/>
                </a:lnTo>
                <a:lnTo>
                  <a:pt x="7911" y="36587"/>
                </a:lnTo>
                <a:lnTo>
                  <a:pt x="13970" y="39890"/>
                </a:lnTo>
                <a:lnTo>
                  <a:pt x="14350" y="39890"/>
                </a:lnTo>
                <a:lnTo>
                  <a:pt x="15748" y="40335"/>
                </a:lnTo>
                <a:lnTo>
                  <a:pt x="16636" y="40779"/>
                </a:lnTo>
                <a:lnTo>
                  <a:pt x="17906" y="40779"/>
                </a:lnTo>
                <a:lnTo>
                  <a:pt x="18796" y="41033"/>
                </a:lnTo>
                <a:lnTo>
                  <a:pt x="19684" y="41147"/>
                </a:lnTo>
                <a:lnTo>
                  <a:pt x="22859" y="41147"/>
                </a:lnTo>
                <a:lnTo>
                  <a:pt x="40004" y="22720"/>
                </a:lnTo>
                <a:lnTo>
                  <a:pt x="39352" y="14804"/>
                </a:lnTo>
                <a:lnTo>
                  <a:pt x="35734" y="8005"/>
                </a:lnTo>
                <a:lnTo>
                  <a:pt x="29807" y="2948"/>
                </a:lnTo>
                <a:lnTo>
                  <a:pt x="22225" y="253"/>
                </a:lnTo>
                <a:lnTo>
                  <a:pt x="21335" y="76"/>
                </a:lnTo>
                <a:lnTo>
                  <a:pt x="1943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22919" y="5007864"/>
            <a:ext cx="55244" cy="56515"/>
          </a:xfrm>
          <a:custGeom>
            <a:avLst/>
            <a:gdLst/>
            <a:ahLst/>
            <a:cxnLst/>
            <a:rect l="l" t="t" r="r" b="b"/>
            <a:pathLst>
              <a:path w="55245" h="56514">
                <a:moveTo>
                  <a:pt x="27685" y="0"/>
                </a:moveTo>
                <a:lnTo>
                  <a:pt x="26543" y="0"/>
                </a:lnTo>
                <a:lnTo>
                  <a:pt x="18839" y="1183"/>
                </a:lnTo>
                <a:lnTo>
                  <a:pt x="0" y="22223"/>
                </a:lnTo>
                <a:lnTo>
                  <a:pt x="0" y="32763"/>
                </a:lnTo>
                <a:lnTo>
                  <a:pt x="888" y="36264"/>
                </a:lnTo>
                <a:lnTo>
                  <a:pt x="2158" y="39766"/>
                </a:lnTo>
                <a:lnTo>
                  <a:pt x="3428" y="43709"/>
                </a:lnTo>
                <a:lnTo>
                  <a:pt x="6476" y="46805"/>
                </a:lnTo>
                <a:lnTo>
                  <a:pt x="9525" y="49422"/>
                </a:lnTo>
                <a:lnTo>
                  <a:pt x="13843" y="53365"/>
                </a:lnTo>
                <a:lnTo>
                  <a:pt x="19050" y="55576"/>
                </a:lnTo>
                <a:lnTo>
                  <a:pt x="24637" y="56019"/>
                </a:lnTo>
                <a:lnTo>
                  <a:pt x="25780" y="56277"/>
                </a:lnTo>
                <a:lnTo>
                  <a:pt x="27939" y="56388"/>
                </a:lnTo>
                <a:lnTo>
                  <a:pt x="30733" y="56388"/>
                </a:lnTo>
                <a:lnTo>
                  <a:pt x="54863" y="25281"/>
                </a:lnTo>
                <a:lnTo>
                  <a:pt x="53975" y="20049"/>
                </a:lnTo>
                <a:lnTo>
                  <a:pt x="51434" y="15626"/>
                </a:lnTo>
                <a:lnTo>
                  <a:pt x="49656" y="10798"/>
                </a:lnTo>
                <a:lnTo>
                  <a:pt x="47116" y="7302"/>
                </a:lnTo>
                <a:lnTo>
                  <a:pt x="43560" y="5118"/>
                </a:lnTo>
                <a:lnTo>
                  <a:pt x="39750" y="2463"/>
                </a:lnTo>
                <a:lnTo>
                  <a:pt x="35051" y="292"/>
                </a:lnTo>
                <a:lnTo>
                  <a:pt x="30225" y="292"/>
                </a:lnTo>
                <a:lnTo>
                  <a:pt x="2768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19416" y="4899659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25526" y="0"/>
                </a:moveTo>
                <a:lnTo>
                  <a:pt x="22859" y="0"/>
                </a:lnTo>
                <a:lnTo>
                  <a:pt x="18795" y="0"/>
                </a:lnTo>
                <a:lnTo>
                  <a:pt x="17017" y="431"/>
                </a:lnTo>
                <a:lnTo>
                  <a:pt x="8127" y="2158"/>
                </a:lnTo>
                <a:lnTo>
                  <a:pt x="1397" y="9016"/>
                </a:lnTo>
                <a:lnTo>
                  <a:pt x="888" y="17602"/>
                </a:lnTo>
                <a:lnTo>
                  <a:pt x="0" y="20205"/>
                </a:lnTo>
                <a:lnTo>
                  <a:pt x="888" y="24066"/>
                </a:lnTo>
                <a:lnTo>
                  <a:pt x="2666" y="27063"/>
                </a:lnTo>
                <a:lnTo>
                  <a:pt x="4444" y="30949"/>
                </a:lnTo>
                <a:lnTo>
                  <a:pt x="7619" y="34378"/>
                </a:lnTo>
                <a:lnTo>
                  <a:pt x="11683" y="35648"/>
                </a:lnTo>
                <a:lnTo>
                  <a:pt x="13842" y="36944"/>
                </a:lnTo>
                <a:lnTo>
                  <a:pt x="19811" y="37985"/>
                </a:lnTo>
                <a:lnTo>
                  <a:pt x="21843" y="38061"/>
                </a:lnTo>
                <a:lnTo>
                  <a:pt x="25526" y="38061"/>
                </a:lnTo>
                <a:lnTo>
                  <a:pt x="29082" y="36842"/>
                </a:lnTo>
                <a:lnTo>
                  <a:pt x="32257" y="34810"/>
                </a:lnTo>
                <a:lnTo>
                  <a:pt x="32638" y="34810"/>
                </a:lnTo>
                <a:lnTo>
                  <a:pt x="37973" y="30518"/>
                </a:lnTo>
                <a:lnTo>
                  <a:pt x="39369" y="27063"/>
                </a:lnTo>
                <a:lnTo>
                  <a:pt x="40639" y="24930"/>
                </a:lnTo>
                <a:lnTo>
                  <a:pt x="41148" y="22771"/>
                </a:lnTo>
                <a:lnTo>
                  <a:pt x="41148" y="16776"/>
                </a:lnTo>
                <a:lnTo>
                  <a:pt x="40639" y="15481"/>
                </a:lnTo>
                <a:lnTo>
                  <a:pt x="40639" y="14173"/>
                </a:lnTo>
                <a:lnTo>
                  <a:pt x="40258" y="13741"/>
                </a:lnTo>
                <a:lnTo>
                  <a:pt x="38861" y="9448"/>
                </a:lnTo>
                <a:lnTo>
                  <a:pt x="36194" y="6464"/>
                </a:lnTo>
                <a:lnTo>
                  <a:pt x="32638" y="3467"/>
                </a:lnTo>
                <a:lnTo>
                  <a:pt x="32257" y="3035"/>
                </a:lnTo>
                <a:lnTo>
                  <a:pt x="31750" y="2603"/>
                </a:lnTo>
                <a:lnTo>
                  <a:pt x="31368" y="2603"/>
                </a:lnTo>
                <a:lnTo>
                  <a:pt x="28193" y="863"/>
                </a:lnTo>
                <a:lnTo>
                  <a:pt x="2552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54396" y="4875276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4">
                <a:moveTo>
                  <a:pt x="20574" y="0"/>
                </a:moveTo>
                <a:lnTo>
                  <a:pt x="19557" y="0"/>
                </a:lnTo>
                <a:lnTo>
                  <a:pt x="12318" y="0"/>
                </a:lnTo>
                <a:lnTo>
                  <a:pt x="6350" y="4038"/>
                </a:lnTo>
                <a:lnTo>
                  <a:pt x="1396" y="11925"/>
                </a:lnTo>
                <a:lnTo>
                  <a:pt x="507" y="14503"/>
                </a:lnTo>
                <a:lnTo>
                  <a:pt x="0" y="17995"/>
                </a:lnTo>
                <a:lnTo>
                  <a:pt x="0" y="22313"/>
                </a:lnTo>
                <a:lnTo>
                  <a:pt x="18541" y="39624"/>
                </a:lnTo>
                <a:lnTo>
                  <a:pt x="26669" y="39624"/>
                </a:lnTo>
                <a:lnTo>
                  <a:pt x="31623" y="37439"/>
                </a:lnTo>
                <a:lnTo>
                  <a:pt x="35305" y="33985"/>
                </a:lnTo>
                <a:lnTo>
                  <a:pt x="38353" y="30975"/>
                </a:lnTo>
                <a:lnTo>
                  <a:pt x="41148" y="26644"/>
                </a:lnTo>
                <a:lnTo>
                  <a:pt x="41148" y="14071"/>
                </a:lnTo>
                <a:lnTo>
                  <a:pt x="39750" y="10172"/>
                </a:lnTo>
                <a:lnTo>
                  <a:pt x="36575" y="7162"/>
                </a:lnTo>
                <a:lnTo>
                  <a:pt x="33400" y="3276"/>
                </a:lnTo>
                <a:lnTo>
                  <a:pt x="28448" y="647"/>
                </a:lnTo>
                <a:lnTo>
                  <a:pt x="22605" y="215"/>
                </a:lnTo>
                <a:lnTo>
                  <a:pt x="2057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02301" y="4991137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39" h="40004">
                <a:moveTo>
                  <a:pt x="23240" y="38"/>
                </a:moveTo>
                <a:lnTo>
                  <a:pt x="0" y="17805"/>
                </a:lnTo>
                <a:lnTo>
                  <a:pt x="894" y="25619"/>
                </a:lnTo>
                <a:lnTo>
                  <a:pt x="4587" y="32345"/>
                </a:lnTo>
                <a:lnTo>
                  <a:pt x="10590" y="37210"/>
                </a:lnTo>
                <a:lnTo>
                  <a:pt x="18414" y="39439"/>
                </a:lnTo>
                <a:lnTo>
                  <a:pt x="19938" y="39585"/>
                </a:lnTo>
                <a:lnTo>
                  <a:pt x="20700" y="39585"/>
                </a:lnTo>
                <a:lnTo>
                  <a:pt x="27757" y="38207"/>
                </a:lnTo>
                <a:lnTo>
                  <a:pt x="33718" y="34419"/>
                </a:lnTo>
                <a:lnTo>
                  <a:pt x="38060" y="28744"/>
                </a:lnTo>
                <a:lnTo>
                  <a:pt x="40259" y="21704"/>
                </a:lnTo>
                <a:lnTo>
                  <a:pt x="40259" y="17373"/>
                </a:lnTo>
                <a:lnTo>
                  <a:pt x="39370" y="15633"/>
                </a:lnTo>
                <a:lnTo>
                  <a:pt x="38481" y="11303"/>
                </a:lnTo>
                <a:lnTo>
                  <a:pt x="24002" y="469"/>
                </a:lnTo>
                <a:lnTo>
                  <a:pt x="23622" y="469"/>
                </a:lnTo>
                <a:lnTo>
                  <a:pt x="23240" y="38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95059" y="4561370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39" h="40004">
                <a:moveTo>
                  <a:pt x="20447" y="0"/>
                </a:moveTo>
                <a:lnTo>
                  <a:pt x="0" y="23710"/>
                </a:lnTo>
                <a:lnTo>
                  <a:pt x="1777" y="28524"/>
                </a:lnTo>
                <a:lnTo>
                  <a:pt x="7874" y="35509"/>
                </a:lnTo>
                <a:lnTo>
                  <a:pt x="11302" y="37706"/>
                </a:lnTo>
                <a:lnTo>
                  <a:pt x="15620" y="39001"/>
                </a:lnTo>
                <a:lnTo>
                  <a:pt x="16510" y="39001"/>
                </a:lnTo>
                <a:lnTo>
                  <a:pt x="17399" y="39433"/>
                </a:lnTo>
                <a:lnTo>
                  <a:pt x="18668" y="39433"/>
                </a:lnTo>
                <a:lnTo>
                  <a:pt x="20065" y="39547"/>
                </a:lnTo>
                <a:lnTo>
                  <a:pt x="24129" y="39547"/>
                </a:lnTo>
                <a:lnTo>
                  <a:pt x="40259" y="21945"/>
                </a:lnTo>
                <a:lnTo>
                  <a:pt x="39314" y="14085"/>
                </a:lnTo>
                <a:lnTo>
                  <a:pt x="35559" y="7381"/>
                </a:lnTo>
                <a:lnTo>
                  <a:pt x="29614" y="2493"/>
                </a:lnTo>
                <a:lnTo>
                  <a:pt x="22098" y="76"/>
                </a:lnTo>
                <a:lnTo>
                  <a:pt x="2044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90659" y="5122199"/>
            <a:ext cx="53340" cy="20320"/>
          </a:xfrm>
          <a:custGeom>
            <a:avLst/>
            <a:gdLst/>
            <a:ahLst/>
            <a:cxnLst/>
            <a:rect l="l" t="t" r="r" b="b"/>
            <a:pathLst>
              <a:path w="53340" h="20320">
                <a:moveTo>
                  <a:pt x="28575" y="36"/>
                </a:moveTo>
                <a:lnTo>
                  <a:pt x="26797" y="0"/>
                </a:lnTo>
                <a:lnTo>
                  <a:pt x="25019" y="0"/>
                </a:lnTo>
                <a:lnTo>
                  <a:pt x="23114" y="182"/>
                </a:lnTo>
                <a:lnTo>
                  <a:pt x="21717" y="182"/>
                </a:lnTo>
                <a:lnTo>
                  <a:pt x="17399" y="1060"/>
                </a:lnTo>
                <a:lnTo>
                  <a:pt x="13843" y="2376"/>
                </a:lnTo>
                <a:lnTo>
                  <a:pt x="10414" y="5410"/>
                </a:lnTo>
                <a:lnTo>
                  <a:pt x="8636" y="6287"/>
                </a:lnTo>
                <a:lnTo>
                  <a:pt x="5207" y="9760"/>
                </a:lnTo>
                <a:lnTo>
                  <a:pt x="3048" y="12794"/>
                </a:lnTo>
                <a:lnTo>
                  <a:pt x="889" y="17582"/>
                </a:lnTo>
                <a:lnTo>
                  <a:pt x="889" y="18898"/>
                </a:lnTo>
                <a:lnTo>
                  <a:pt x="0" y="19776"/>
                </a:lnTo>
                <a:lnTo>
                  <a:pt x="53340" y="19776"/>
                </a:lnTo>
                <a:lnTo>
                  <a:pt x="49752" y="12674"/>
                </a:lnTo>
                <a:lnTo>
                  <a:pt x="44354" y="6717"/>
                </a:lnTo>
                <a:lnTo>
                  <a:pt x="37480" y="2391"/>
                </a:lnTo>
                <a:lnTo>
                  <a:pt x="29464" y="182"/>
                </a:lnTo>
                <a:lnTo>
                  <a:pt x="28575" y="36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23376" y="412089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28448" y="0"/>
                </a:moveTo>
                <a:lnTo>
                  <a:pt x="0" y="29997"/>
                </a:lnTo>
                <a:lnTo>
                  <a:pt x="380" y="34391"/>
                </a:lnTo>
                <a:lnTo>
                  <a:pt x="2158" y="38341"/>
                </a:lnTo>
                <a:lnTo>
                  <a:pt x="4318" y="41846"/>
                </a:lnTo>
                <a:lnTo>
                  <a:pt x="6603" y="45834"/>
                </a:lnTo>
                <a:lnTo>
                  <a:pt x="10032" y="48450"/>
                </a:lnTo>
                <a:lnTo>
                  <a:pt x="11302" y="50228"/>
                </a:lnTo>
                <a:lnTo>
                  <a:pt x="13462" y="51955"/>
                </a:lnTo>
                <a:lnTo>
                  <a:pt x="22225" y="56349"/>
                </a:lnTo>
                <a:lnTo>
                  <a:pt x="32639" y="56349"/>
                </a:lnTo>
                <a:lnTo>
                  <a:pt x="36956" y="55905"/>
                </a:lnTo>
                <a:lnTo>
                  <a:pt x="40894" y="54178"/>
                </a:lnTo>
                <a:lnTo>
                  <a:pt x="43942" y="51955"/>
                </a:lnTo>
                <a:lnTo>
                  <a:pt x="50546" y="47561"/>
                </a:lnTo>
                <a:lnTo>
                  <a:pt x="55752" y="39674"/>
                </a:lnTo>
                <a:lnTo>
                  <a:pt x="56133" y="30886"/>
                </a:lnTo>
                <a:lnTo>
                  <a:pt x="55205" y="19770"/>
                </a:lnTo>
                <a:lnTo>
                  <a:pt x="50228" y="10223"/>
                </a:lnTo>
                <a:lnTo>
                  <a:pt x="41917" y="3315"/>
                </a:lnTo>
                <a:lnTo>
                  <a:pt x="30988" y="114"/>
                </a:lnTo>
                <a:lnTo>
                  <a:pt x="2844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23788" y="498957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2446" y="0"/>
                </a:moveTo>
                <a:lnTo>
                  <a:pt x="12064" y="0"/>
                </a:lnTo>
                <a:lnTo>
                  <a:pt x="9778" y="0"/>
                </a:lnTo>
                <a:lnTo>
                  <a:pt x="7238" y="1104"/>
                </a:lnTo>
                <a:lnTo>
                  <a:pt x="5334" y="1841"/>
                </a:lnTo>
                <a:lnTo>
                  <a:pt x="2666" y="3162"/>
                </a:lnTo>
                <a:lnTo>
                  <a:pt x="508" y="6210"/>
                </a:lnTo>
                <a:lnTo>
                  <a:pt x="0" y="10185"/>
                </a:lnTo>
                <a:lnTo>
                  <a:pt x="0" y="12344"/>
                </a:lnTo>
                <a:lnTo>
                  <a:pt x="508" y="13233"/>
                </a:lnTo>
                <a:lnTo>
                  <a:pt x="888" y="14998"/>
                </a:lnTo>
                <a:lnTo>
                  <a:pt x="1777" y="16725"/>
                </a:lnTo>
                <a:lnTo>
                  <a:pt x="3556" y="20650"/>
                </a:lnTo>
                <a:lnTo>
                  <a:pt x="6985" y="22860"/>
                </a:lnTo>
                <a:lnTo>
                  <a:pt x="14097" y="22860"/>
                </a:lnTo>
                <a:lnTo>
                  <a:pt x="17145" y="21983"/>
                </a:lnTo>
                <a:lnTo>
                  <a:pt x="19812" y="20650"/>
                </a:lnTo>
                <a:lnTo>
                  <a:pt x="20700" y="18491"/>
                </a:lnTo>
                <a:lnTo>
                  <a:pt x="21971" y="16725"/>
                </a:lnTo>
                <a:lnTo>
                  <a:pt x="22860" y="14998"/>
                </a:lnTo>
                <a:lnTo>
                  <a:pt x="22860" y="9740"/>
                </a:lnTo>
                <a:lnTo>
                  <a:pt x="21589" y="4038"/>
                </a:lnTo>
                <a:lnTo>
                  <a:pt x="18034" y="1397"/>
                </a:lnTo>
                <a:lnTo>
                  <a:pt x="14097" y="990"/>
                </a:lnTo>
                <a:lnTo>
                  <a:pt x="13208" y="990"/>
                </a:lnTo>
                <a:lnTo>
                  <a:pt x="13208" y="114"/>
                </a:lnTo>
                <a:lnTo>
                  <a:pt x="1244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50607" y="504447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1430" y="0"/>
                </a:moveTo>
                <a:lnTo>
                  <a:pt x="10922" y="0"/>
                </a:lnTo>
                <a:lnTo>
                  <a:pt x="5842" y="0"/>
                </a:lnTo>
                <a:lnTo>
                  <a:pt x="1905" y="3742"/>
                </a:lnTo>
                <a:lnTo>
                  <a:pt x="381" y="9282"/>
                </a:lnTo>
                <a:lnTo>
                  <a:pt x="381" y="10163"/>
                </a:lnTo>
                <a:lnTo>
                  <a:pt x="0" y="16695"/>
                </a:lnTo>
                <a:lnTo>
                  <a:pt x="4191" y="22382"/>
                </a:lnTo>
                <a:lnTo>
                  <a:pt x="10414" y="22823"/>
                </a:lnTo>
                <a:lnTo>
                  <a:pt x="14097" y="22823"/>
                </a:lnTo>
                <a:lnTo>
                  <a:pt x="18288" y="21941"/>
                </a:lnTo>
                <a:lnTo>
                  <a:pt x="21971" y="18016"/>
                </a:lnTo>
                <a:lnTo>
                  <a:pt x="22478" y="12327"/>
                </a:lnTo>
                <a:lnTo>
                  <a:pt x="22860" y="5797"/>
                </a:lnTo>
                <a:lnTo>
                  <a:pt x="18669" y="549"/>
                </a:lnTo>
                <a:lnTo>
                  <a:pt x="12446" y="109"/>
                </a:lnTo>
                <a:lnTo>
                  <a:pt x="1143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62200" y="5135879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13462" y="0"/>
                </a:moveTo>
                <a:lnTo>
                  <a:pt x="0" y="6096"/>
                </a:lnTo>
                <a:lnTo>
                  <a:pt x="27431" y="6096"/>
                </a:lnTo>
                <a:lnTo>
                  <a:pt x="26162" y="3678"/>
                </a:lnTo>
                <a:lnTo>
                  <a:pt x="13462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21536" y="4914937"/>
            <a:ext cx="612775" cy="182880"/>
          </a:xfrm>
          <a:custGeom>
            <a:avLst/>
            <a:gdLst/>
            <a:ahLst/>
            <a:cxnLst/>
            <a:rect l="l" t="t" r="r" b="b"/>
            <a:pathLst>
              <a:path w="612775" h="182879">
                <a:moveTo>
                  <a:pt x="400812" y="110731"/>
                </a:moveTo>
                <a:lnTo>
                  <a:pt x="2159" y="0"/>
                </a:lnTo>
                <a:lnTo>
                  <a:pt x="2159" y="3937"/>
                </a:lnTo>
                <a:lnTo>
                  <a:pt x="1778" y="7861"/>
                </a:lnTo>
                <a:lnTo>
                  <a:pt x="0" y="10922"/>
                </a:lnTo>
                <a:lnTo>
                  <a:pt x="2159" y="13119"/>
                </a:lnTo>
                <a:lnTo>
                  <a:pt x="390398" y="120357"/>
                </a:lnTo>
                <a:lnTo>
                  <a:pt x="400812" y="110731"/>
                </a:lnTo>
                <a:close/>
              </a:path>
              <a:path w="612775" h="182879">
                <a:moveTo>
                  <a:pt x="612648" y="169545"/>
                </a:moveTo>
                <a:lnTo>
                  <a:pt x="413893" y="114261"/>
                </a:lnTo>
                <a:lnTo>
                  <a:pt x="403860" y="124002"/>
                </a:lnTo>
                <a:lnTo>
                  <a:pt x="612648" y="182841"/>
                </a:lnTo>
                <a:lnTo>
                  <a:pt x="612648" y="169545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46376" y="5087149"/>
            <a:ext cx="154305" cy="52069"/>
          </a:xfrm>
          <a:custGeom>
            <a:avLst/>
            <a:gdLst/>
            <a:ahLst/>
            <a:cxnLst/>
            <a:rect l="l" t="t" r="r" b="b"/>
            <a:pathLst>
              <a:path w="154305" h="52070">
                <a:moveTo>
                  <a:pt x="149352" y="40551"/>
                </a:moveTo>
                <a:lnTo>
                  <a:pt x="0" y="0"/>
                </a:lnTo>
                <a:lnTo>
                  <a:pt x="381" y="12941"/>
                </a:lnTo>
                <a:lnTo>
                  <a:pt x="129286" y="47866"/>
                </a:lnTo>
                <a:lnTo>
                  <a:pt x="142367" y="51777"/>
                </a:lnTo>
                <a:lnTo>
                  <a:pt x="141478" y="48310"/>
                </a:lnTo>
                <a:lnTo>
                  <a:pt x="140208" y="45300"/>
                </a:lnTo>
                <a:lnTo>
                  <a:pt x="142367" y="41859"/>
                </a:lnTo>
                <a:lnTo>
                  <a:pt x="145796" y="40982"/>
                </a:lnTo>
                <a:lnTo>
                  <a:pt x="148463" y="40982"/>
                </a:lnTo>
                <a:lnTo>
                  <a:pt x="149352" y="40551"/>
                </a:lnTo>
                <a:close/>
              </a:path>
              <a:path w="154305" h="52070">
                <a:moveTo>
                  <a:pt x="150876" y="41236"/>
                </a:moveTo>
                <a:lnTo>
                  <a:pt x="150368" y="41236"/>
                </a:lnTo>
                <a:lnTo>
                  <a:pt x="150876" y="42633"/>
                </a:lnTo>
                <a:lnTo>
                  <a:pt x="150876" y="41236"/>
                </a:lnTo>
                <a:close/>
              </a:path>
              <a:path w="154305" h="52070">
                <a:moveTo>
                  <a:pt x="153797" y="45148"/>
                </a:moveTo>
                <a:lnTo>
                  <a:pt x="153543" y="44945"/>
                </a:lnTo>
                <a:lnTo>
                  <a:pt x="153162" y="44742"/>
                </a:lnTo>
                <a:lnTo>
                  <a:pt x="152527" y="44157"/>
                </a:lnTo>
                <a:lnTo>
                  <a:pt x="152527" y="45148"/>
                </a:lnTo>
                <a:lnTo>
                  <a:pt x="153797" y="45148"/>
                </a:lnTo>
                <a:close/>
              </a:path>
              <a:path w="154305" h="52070">
                <a:moveTo>
                  <a:pt x="153924" y="45148"/>
                </a:moveTo>
                <a:lnTo>
                  <a:pt x="153797" y="45148"/>
                </a:lnTo>
                <a:lnTo>
                  <a:pt x="153924" y="45313"/>
                </a:lnTo>
                <a:lnTo>
                  <a:pt x="153924" y="45148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471671" y="4814315"/>
            <a:ext cx="181355" cy="7920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762755" y="4831118"/>
            <a:ext cx="153924" cy="164515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3215639" y="4815840"/>
            <a:ext cx="262255" cy="186055"/>
          </a:xfrm>
          <a:custGeom>
            <a:avLst/>
            <a:gdLst/>
            <a:ahLst/>
            <a:cxnLst/>
            <a:rect l="l" t="t" r="r" b="b"/>
            <a:pathLst>
              <a:path w="262254" h="186054">
                <a:moveTo>
                  <a:pt x="257301" y="0"/>
                </a:moveTo>
                <a:lnTo>
                  <a:pt x="256412" y="0"/>
                </a:lnTo>
                <a:lnTo>
                  <a:pt x="252095" y="0"/>
                </a:lnTo>
                <a:lnTo>
                  <a:pt x="252095" y="876"/>
                </a:lnTo>
                <a:lnTo>
                  <a:pt x="251206" y="876"/>
                </a:lnTo>
                <a:lnTo>
                  <a:pt x="0" y="174205"/>
                </a:lnTo>
                <a:lnTo>
                  <a:pt x="2667" y="175920"/>
                </a:lnTo>
                <a:lnTo>
                  <a:pt x="4318" y="178981"/>
                </a:lnTo>
                <a:lnTo>
                  <a:pt x="4826" y="183743"/>
                </a:lnTo>
                <a:lnTo>
                  <a:pt x="4318" y="185013"/>
                </a:lnTo>
                <a:lnTo>
                  <a:pt x="4318" y="185889"/>
                </a:lnTo>
                <a:lnTo>
                  <a:pt x="255524" y="12585"/>
                </a:lnTo>
                <a:lnTo>
                  <a:pt x="258699" y="10845"/>
                </a:lnTo>
                <a:lnTo>
                  <a:pt x="261238" y="8661"/>
                </a:lnTo>
                <a:lnTo>
                  <a:pt x="262127" y="5207"/>
                </a:lnTo>
                <a:lnTo>
                  <a:pt x="259969" y="2184"/>
                </a:lnTo>
                <a:lnTo>
                  <a:pt x="258699" y="876"/>
                </a:lnTo>
                <a:lnTo>
                  <a:pt x="257301" y="876"/>
                </a:lnTo>
                <a:lnTo>
                  <a:pt x="257301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3360420" y="4895088"/>
            <a:ext cx="547370" cy="247015"/>
            <a:chOff x="3360420" y="4895088"/>
            <a:chExt cx="547370" cy="247015"/>
          </a:xfrm>
        </p:grpSpPr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85032" y="4895088"/>
              <a:ext cx="222503" cy="11121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360420" y="4908804"/>
              <a:ext cx="307975" cy="233679"/>
            </a:xfrm>
            <a:custGeom>
              <a:avLst/>
              <a:gdLst/>
              <a:ahLst/>
              <a:cxnLst/>
              <a:rect l="l" t="t" r="r" b="b"/>
              <a:pathLst>
                <a:path w="307975" h="233679">
                  <a:moveTo>
                    <a:pt x="293877" y="0"/>
                  </a:moveTo>
                  <a:lnTo>
                    <a:pt x="0" y="233171"/>
                  </a:lnTo>
                  <a:lnTo>
                    <a:pt x="20446" y="233171"/>
                  </a:lnTo>
                  <a:lnTo>
                    <a:pt x="307847" y="5676"/>
                  </a:lnTo>
                  <a:lnTo>
                    <a:pt x="302132" y="5676"/>
                  </a:lnTo>
                  <a:lnTo>
                    <a:pt x="297433" y="3479"/>
                  </a:lnTo>
                  <a:lnTo>
                    <a:pt x="293877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2862072" y="4593335"/>
            <a:ext cx="441959" cy="548640"/>
            <a:chOff x="2862072" y="4593335"/>
            <a:chExt cx="441959" cy="548640"/>
          </a:xfrm>
        </p:grpSpPr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6622" y="5007863"/>
              <a:ext cx="97409" cy="13411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933700" y="4593335"/>
              <a:ext cx="273050" cy="402590"/>
            </a:xfrm>
            <a:custGeom>
              <a:avLst/>
              <a:gdLst/>
              <a:ahLst/>
              <a:cxnLst/>
              <a:rect l="l" t="t" r="r" b="b"/>
              <a:pathLst>
                <a:path w="273050" h="402589">
                  <a:moveTo>
                    <a:pt x="10032" y="0"/>
                  </a:moveTo>
                  <a:lnTo>
                    <a:pt x="7493" y="3479"/>
                  </a:lnTo>
                  <a:lnTo>
                    <a:pt x="4444" y="5664"/>
                  </a:lnTo>
                  <a:lnTo>
                    <a:pt x="0" y="6540"/>
                  </a:lnTo>
                  <a:lnTo>
                    <a:pt x="262255" y="401866"/>
                  </a:lnTo>
                  <a:lnTo>
                    <a:pt x="263144" y="401866"/>
                  </a:lnTo>
                  <a:lnTo>
                    <a:pt x="264413" y="402297"/>
                  </a:lnTo>
                  <a:lnTo>
                    <a:pt x="265302" y="399262"/>
                  </a:lnTo>
                  <a:lnTo>
                    <a:pt x="268858" y="396671"/>
                  </a:lnTo>
                  <a:lnTo>
                    <a:pt x="272795" y="395350"/>
                  </a:lnTo>
                  <a:lnTo>
                    <a:pt x="10032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62656" y="4995671"/>
              <a:ext cx="236219" cy="146303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862072" y="4597946"/>
              <a:ext cx="68580" cy="544195"/>
            </a:xfrm>
            <a:custGeom>
              <a:avLst/>
              <a:gdLst/>
              <a:ahLst/>
              <a:cxnLst/>
              <a:rect l="l" t="t" r="r" b="b"/>
              <a:pathLst>
                <a:path w="68580" h="544195">
                  <a:moveTo>
                    <a:pt x="56514" y="0"/>
                  </a:moveTo>
                  <a:lnTo>
                    <a:pt x="0" y="544029"/>
                  </a:lnTo>
                  <a:lnTo>
                    <a:pt x="12572" y="544029"/>
                  </a:lnTo>
                  <a:lnTo>
                    <a:pt x="68569" y="2705"/>
                  </a:lnTo>
                  <a:lnTo>
                    <a:pt x="62864" y="2705"/>
                  </a:lnTo>
                  <a:lnTo>
                    <a:pt x="59308" y="1828"/>
                  </a:lnTo>
                  <a:lnTo>
                    <a:pt x="56514" y="0"/>
                  </a:lnTo>
                  <a:close/>
                </a:path>
                <a:path w="68580" h="544195">
                  <a:moveTo>
                    <a:pt x="68579" y="2603"/>
                  </a:moveTo>
                  <a:lnTo>
                    <a:pt x="67182" y="2705"/>
                  </a:lnTo>
                  <a:lnTo>
                    <a:pt x="68569" y="2705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/>
          <p:nvPr/>
        </p:nvSpPr>
        <p:spPr>
          <a:xfrm>
            <a:off x="2386583" y="5128295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7874" y="0"/>
                </a:moveTo>
                <a:lnTo>
                  <a:pt x="7239" y="0"/>
                </a:lnTo>
                <a:lnTo>
                  <a:pt x="6604" y="0"/>
                </a:lnTo>
                <a:lnTo>
                  <a:pt x="5968" y="109"/>
                </a:lnTo>
                <a:lnTo>
                  <a:pt x="2159" y="1629"/>
                </a:lnTo>
                <a:lnTo>
                  <a:pt x="0" y="4632"/>
                </a:lnTo>
                <a:lnTo>
                  <a:pt x="1270" y="8070"/>
                </a:lnTo>
                <a:lnTo>
                  <a:pt x="2159" y="11110"/>
                </a:lnTo>
                <a:lnTo>
                  <a:pt x="3429" y="13680"/>
                </a:lnTo>
                <a:lnTo>
                  <a:pt x="15240" y="13680"/>
                </a:lnTo>
                <a:lnTo>
                  <a:pt x="12700" y="4198"/>
                </a:lnTo>
                <a:lnTo>
                  <a:pt x="12700" y="3764"/>
                </a:lnTo>
                <a:lnTo>
                  <a:pt x="12318" y="3764"/>
                </a:lnTo>
                <a:lnTo>
                  <a:pt x="12318" y="2461"/>
                </a:lnTo>
                <a:lnTo>
                  <a:pt x="11811" y="2026"/>
                </a:lnTo>
                <a:lnTo>
                  <a:pt x="11049" y="1629"/>
                </a:lnTo>
                <a:lnTo>
                  <a:pt x="10541" y="760"/>
                </a:lnTo>
                <a:lnTo>
                  <a:pt x="9652" y="760"/>
                </a:lnTo>
                <a:lnTo>
                  <a:pt x="9652" y="326"/>
                </a:lnTo>
                <a:lnTo>
                  <a:pt x="8890" y="326"/>
                </a:lnTo>
                <a:lnTo>
                  <a:pt x="8509" y="109"/>
                </a:lnTo>
                <a:lnTo>
                  <a:pt x="787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28088" y="4824984"/>
            <a:ext cx="20320" cy="317500"/>
          </a:xfrm>
          <a:custGeom>
            <a:avLst/>
            <a:gdLst/>
            <a:ahLst/>
            <a:cxnLst/>
            <a:rect l="l" t="t" r="r" b="b"/>
            <a:pathLst>
              <a:path w="20319" h="317500">
                <a:moveTo>
                  <a:pt x="11937" y="0"/>
                </a:moveTo>
                <a:lnTo>
                  <a:pt x="11556" y="0"/>
                </a:lnTo>
                <a:lnTo>
                  <a:pt x="11937" y="2197"/>
                </a:lnTo>
                <a:lnTo>
                  <a:pt x="11556" y="4368"/>
                </a:lnTo>
                <a:lnTo>
                  <a:pt x="0" y="15735"/>
                </a:lnTo>
                <a:lnTo>
                  <a:pt x="6223" y="258903"/>
                </a:lnTo>
                <a:lnTo>
                  <a:pt x="7874" y="316991"/>
                </a:lnTo>
                <a:lnTo>
                  <a:pt x="19812" y="316991"/>
                </a:lnTo>
                <a:lnTo>
                  <a:pt x="18923" y="275516"/>
                </a:lnTo>
                <a:lnTo>
                  <a:pt x="11937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object 5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12391" y="4927091"/>
            <a:ext cx="219456" cy="214883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11974" y="5047488"/>
            <a:ext cx="141655" cy="94487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1901951" y="4824984"/>
            <a:ext cx="338455" cy="317500"/>
          </a:xfrm>
          <a:custGeom>
            <a:avLst/>
            <a:gdLst/>
            <a:ahLst/>
            <a:cxnLst/>
            <a:rect l="l" t="t" r="r" b="b"/>
            <a:pathLst>
              <a:path w="338455" h="317500">
                <a:moveTo>
                  <a:pt x="324739" y="0"/>
                </a:moveTo>
                <a:lnTo>
                  <a:pt x="120015" y="200111"/>
                </a:lnTo>
                <a:lnTo>
                  <a:pt x="90805" y="228452"/>
                </a:lnTo>
                <a:lnTo>
                  <a:pt x="91312" y="236288"/>
                </a:lnTo>
                <a:lnTo>
                  <a:pt x="86868" y="241524"/>
                </a:lnTo>
                <a:lnTo>
                  <a:pt x="79756" y="242549"/>
                </a:lnTo>
                <a:lnTo>
                  <a:pt x="76454" y="242403"/>
                </a:lnTo>
                <a:lnTo>
                  <a:pt x="0" y="316955"/>
                </a:lnTo>
                <a:lnTo>
                  <a:pt x="17906" y="316955"/>
                </a:lnTo>
                <a:lnTo>
                  <a:pt x="123062" y="214062"/>
                </a:lnTo>
                <a:lnTo>
                  <a:pt x="133604" y="204029"/>
                </a:lnTo>
                <a:lnTo>
                  <a:pt x="325628" y="16586"/>
                </a:lnTo>
                <a:lnTo>
                  <a:pt x="337947" y="5232"/>
                </a:lnTo>
                <a:lnTo>
                  <a:pt x="338328" y="3073"/>
                </a:lnTo>
                <a:lnTo>
                  <a:pt x="337947" y="876"/>
                </a:lnTo>
                <a:lnTo>
                  <a:pt x="336550" y="876"/>
                </a:lnTo>
                <a:lnTo>
                  <a:pt x="335661" y="1320"/>
                </a:lnTo>
                <a:lnTo>
                  <a:pt x="334391" y="1320"/>
                </a:lnTo>
                <a:lnTo>
                  <a:pt x="333502" y="1574"/>
                </a:lnTo>
                <a:lnTo>
                  <a:pt x="329438" y="1689"/>
                </a:lnTo>
                <a:lnTo>
                  <a:pt x="324739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88948" y="4892078"/>
            <a:ext cx="119380" cy="250190"/>
          </a:xfrm>
          <a:custGeom>
            <a:avLst/>
            <a:gdLst/>
            <a:ahLst/>
            <a:cxnLst/>
            <a:rect l="l" t="t" r="r" b="b"/>
            <a:pathLst>
              <a:path w="119380" h="250189">
                <a:moveTo>
                  <a:pt x="102108" y="41148"/>
                </a:moveTo>
                <a:lnTo>
                  <a:pt x="81280" y="58166"/>
                </a:lnTo>
                <a:lnTo>
                  <a:pt x="0" y="249897"/>
                </a:lnTo>
                <a:lnTo>
                  <a:pt x="13462" y="249897"/>
                </a:lnTo>
                <a:lnTo>
                  <a:pt x="102108" y="41148"/>
                </a:lnTo>
                <a:close/>
              </a:path>
              <a:path w="119380" h="250189">
                <a:moveTo>
                  <a:pt x="118872" y="3225"/>
                </a:moveTo>
                <a:lnTo>
                  <a:pt x="117094" y="1231"/>
                </a:lnTo>
                <a:lnTo>
                  <a:pt x="115062" y="457"/>
                </a:lnTo>
                <a:lnTo>
                  <a:pt x="114554" y="457"/>
                </a:lnTo>
                <a:lnTo>
                  <a:pt x="113919" y="127"/>
                </a:lnTo>
                <a:lnTo>
                  <a:pt x="113157" y="0"/>
                </a:lnTo>
                <a:lnTo>
                  <a:pt x="112395" y="0"/>
                </a:lnTo>
                <a:lnTo>
                  <a:pt x="110236" y="0"/>
                </a:lnTo>
                <a:lnTo>
                  <a:pt x="107950" y="1155"/>
                </a:lnTo>
                <a:lnTo>
                  <a:pt x="107315" y="3225"/>
                </a:lnTo>
                <a:lnTo>
                  <a:pt x="105156" y="7581"/>
                </a:lnTo>
                <a:lnTo>
                  <a:pt x="107315" y="6388"/>
                </a:lnTo>
                <a:lnTo>
                  <a:pt x="109855" y="5219"/>
                </a:lnTo>
                <a:lnTo>
                  <a:pt x="116713" y="5219"/>
                </a:lnTo>
                <a:lnTo>
                  <a:pt x="118872" y="5588"/>
                </a:lnTo>
                <a:lnTo>
                  <a:pt x="118872" y="3225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9639" y="5056632"/>
            <a:ext cx="55244" cy="85725"/>
          </a:xfrm>
          <a:custGeom>
            <a:avLst/>
            <a:gdLst/>
            <a:ahLst/>
            <a:cxnLst/>
            <a:rect l="l" t="t" r="r" b="b"/>
            <a:pathLst>
              <a:path w="55244" h="85725">
                <a:moveTo>
                  <a:pt x="44932" y="0"/>
                </a:moveTo>
                <a:lnTo>
                  <a:pt x="42748" y="1755"/>
                </a:lnTo>
                <a:lnTo>
                  <a:pt x="0" y="85343"/>
                </a:lnTo>
                <a:lnTo>
                  <a:pt x="14249" y="85343"/>
                </a:lnTo>
                <a:lnTo>
                  <a:pt x="54863" y="5666"/>
                </a:lnTo>
                <a:lnTo>
                  <a:pt x="51384" y="4351"/>
                </a:lnTo>
                <a:lnTo>
                  <a:pt x="47497" y="2632"/>
                </a:lnTo>
                <a:lnTo>
                  <a:pt x="44932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" name="object 64"/>
          <p:cNvGrpSpPr/>
          <p:nvPr/>
        </p:nvGrpSpPr>
        <p:grpSpPr>
          <a:xfrm>
            <a:off x="32003" y="4158996"/>
            <a:ext cx="1560830" cy="982980"/>
            <a:chOff x="32003" y="4158996"/>
            <a:chExt cx="1560830" cy="982980"/>
          </a:xfrm>
        </p:grpSpPr>
        <p:sp>
          <p:nvSpPr>
            <p:cNvPr id="65" name="object 65"/>
            <p:cNvSpPr/>
            <p:nvPr/>
          </p:nvSpPr>
          <p:spPr>
            <a:xfrm>
              <a:off x="411518" y="4158996"/>
              <a:ext cx="1181100" cy="982980"/>
            </a:xfrm>
            <a:custGeom>
              <a:avLst/>
              <a:gdLst/>
              <a:ahLst/>
              <a:cxnLst/>
              <a:rect l="l" t="t" r="r" b="b"/>
              <a:pathLst>
                <a:path w="1181100" h="982979">
                  <a:moveTo>
                    <a:pt x="385495" y="982980"/>
                  </a:moveTo>
                  <a:lnTo>
                    <a:pt x="212940" y="580644"/>
                  </a:lnTo>
                  <a:lnTo>
                    <a:pt x="210781" y="581520"/>
                  </a:lnTo>
                  <a:lnTo>
                    <a:pt x="208140" y="581520"/>
                  </a:lnTo>
                  <a:lnTo>
                    <a:pt x="205536" y="582409"/>
                  </a:lnTo>
                  <a:lnTo>
                    <a:pt x="201168" y="582409"/>
                  </a:lnTo>
                  <a:lnTo>
                    <a:pt x="201168" y="585000"/>
                  </a:lnTo>
                  <a:lnTo>
                    <a:pt x="371957" y="982980"/>
                  </a:lnTo>
                  <a:lnTo>
                    <a:pt x="385495" y="982980"/>
                  </a:lnTo>
                  <a:close/>
                </a:path>
                <a:path w="1181100" h="982979">
                  <a:moveTo>
                    <a:pt x="565327" y="854913"/>
                  </a:moveTo>
                  <a:lnTo>
                    <a:pt x="244462" y="559308"/>
                  </a:lnTo>
                  <a:lnTo>
                    <a:pt x="242303" y="562800"/>
                  </a:lnTo>
                  <a:lnTo>
                    <a:pt x="238785" y="565454"/>
                  </a:lnTo>
                  <a:lnTo>
                    <a:pt x="236181" y="568502"/>
                  </a:lnTo>
                  <a:lnTo>
                    <a:pt x="557047" y="864108"/>
                  </a:lnTo>
                  <a:lnTo>
                    <a:pt x="559244" y="860577"/>
                  </a:lnTo>
                  <a:lnTo>
                    <a:pt x="561848" y="857529"/>
                  </a:lnTo>
                  <a:lnTo>
                    <a:pt x="565327" y="854913"/>
                  </a:lnTo>
                  <a:close/>
                </a:path>
                <a:path w="1181100" h="982979">
                  <a:moveTo>
                    <a:pt x="1173441" y="766660"/>
                  </a:moveTo>
                  <a:lnTo>
                    <a:pt x="1172552" y="764895"/>
                  </a:lnTo>
                  <a:lnTo>
                    <a:pt x="1171663" y="762241"/>
                  </a:lnTo>
                  <a:lnTo>
                    <a:pt x="1171663" y="756145"/>
                  </a:lnTo>
                  <a:lnTo>
                    <a:pt x="1172171" y="754380"/>
                  </a:lnTo>
                  <a:lnTo>
                    <a:pt x="608037" y="865111"/>
                  </a:lnTo>
                  <a:lnTo>
                    <a:pt x="609358" y="867752"/>
                  </a:lnTo>
                  <a:lnTo>
                    <a:pt x="610235" y="874306"/>
                  </a:lnTo>
                  <a:lnTo>
                    <a:pt x="610235" y="877824"/>
                  </a:lnTo>
                  <a:lnTo>
                    <a:pt x="1168234" y="768388"/>
                  </a:lnTo>
                  <a:lnTo>
                    <a:pt x="1173441" y="766660"/>
                  </a:lnTo>
                  <a:close/>
                </a:path>
                <a:path w="1181100" h="982979">
                  <a:moveTo>
                    <a:pt x="1179537" y="742810"/>
                  </a:moveTo>
                  <a:lnTo>
                    <a:pt x="6515" y="0"/>
                  </a:lnTo>
                  <a:lnTo>
                    <a:pt x="5232" y="3479"/>
                  </a:lnTo>
                  <a:lnTo>
                    <a:pt x="2590" y="7442"/>
                  </a:lnTo>
                  <a:lnTo>
                    <a:pt x="0" y="10045"/>
                  </a:lnTo>
                  <a:lnTo>
                    <a:pt x="1172552" y="752817"/>
                  </a:lnTo>
                  <a:lnTo>
                    <a:pt x="1173822" y="748893"/>
                  </a:lnTo>
                  <a:lnTo>
                    <a:pt x="1176489" y="744969"/>
                  </a:lnTo>
                  <a:lnTo>
                    <a:pt x="1179537" y="742810"/>
                  </a:lnTo>
                  <a:close/>
                </a:path>
                <a:path w="1181100" h="982979">
                  <a:moveTo>
                    <a:pt x="1181061" y="774446"/>
                  </a:moveTo>
                  <a:lnTo>
                    <a:pt x="1178394" y="772248"/>
                  </a:lnTo>
                  <a:lnTo>
                    <a:pt x="1176235" y="770089"/>
                  </a:lnTo>
                  <a:lnTo>
                    <a:pt x="1174457" y="766572"/>
                  </a:lnTo>
                  <a:lnTo>
                    <a:pt x="1170012" y="767892"/>
                  </a:lnTo>
                  <a:lnTo>
                    <a:pt x="912837" y="982980"/>
                  </a:lnTo>
                  <a:lnTo>
                    <a:pt x="932141" y="982980"/>
                  </a:lnTo>
                  <a:lnTo>
                    <a:pt x="1160868" y="791895"/>
                  </a:lnTo>
                  <a:lnTo>
                    <a:pt x="1181061" y="774446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48906" y="5047488"/>
              <a:ext cx="126453" cy="94487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59702" y="4174236"/>
              <a:ext cx="236220" cy="967740"/>
            </a:xfrm>
            <a:custGeom>
              <a:avLst/>
              <a:gdLst/>
              <a:ahLst/>
              <a:cxnLst/>
              <a:rect l="l" t="t" r="r" b="b"/>
              <a:pathLst>
                <a:path w="236220" h="967739">
                  <a:moveTo>
                    <a:pt x="6057" y="641604"/>
                  </a:moveTo>
                  <a:lnTo>
                    <a:pt x="3568" y="642302"/>
                  </a:lnTo>
                  <a:lnTo>
                    <a:pt x="1905" y="644067"/>
                  </a:lnTo>
                  <a:lnTo>
                    <a:pt x="1524" y="646150"/>
                  </a:lnTo>
                  <a:lnTo>
                    <a:pt x="2730" y="646150"/>
                  </a:lnTo>
                  <a:lnTo>
                    <a:pt x="4394" y="645795"/>
                  </a:lnTo>
                  <a:lnTo>
                    <a:pt x="5638" y="645096"/>
                  </a:lnTo>
                  <a:lnTo>
                    <a:pt x="6057" y="645096"/>
                  </a:lnTo>
                  <a:lnTo>
                    <a:pt x="6057" y="641604"/>
                  </a:lnTo>
                  <a:close/>
                </a:path>
                <a:path w="236220" h="967739">
                  <a:moveTo>
                    <a:pt x="13677" y="725208"/>
                  </a:moveTo>
                  <a:lnTo>
                    <a:pt x="12560" y="725322"/>
                  </a:lnTo>
                  <a:lnTo>
                    <a:pt x="11455" y="725398"/>
                  </a:lnTo>
                  <a:lnTo>
                    <a:pt x="7112" y="725398"/>
                  </a:lnTo>
                  <a:lnTo>
                    <a:pt x="3962" y="724890"/>
                  </a:lnTo>
                  <a:lnTo>
                    <a:pt x="1333" y="723938"/>
                  </a:lnTo>
                  <a:lnTo>
                    <a:pt x="0" y="967740"/>
                  </a:lnTo>
                  <a:lnTo>
                    <a:pt x="12788" y="967740"/>
                  </a:lnTo>
                  <a:lnTo>
                    <a:pt x="13665" y="725398"/>
                  </a:lnTo>
                  <a:lnTo>
                    <a:pt x="13677" y="725208"/>
                  </a:lnTo>
                  <a:close/>
                </a:path>
                <a:path w="236220" h="967739">
                  <a:moveTo>
                    <a:pt x="33489" y="3048"/>
                  </a:moveTo>
                  <a:lnTo>
                    <a:pt x="33032" y="3200"/>
                  </a:lnTo>
                  <a:lnTo>
                    <a:pt x="32473" y="3263"/>
                  </a:lnTo>
                  <a:lnTo>
                    <a:pt x="30695" y="3263"/>
                  </a:lnTo>
                  <a:lnTo>
                    <a:pt x="29298" y="3048"/>
                  </a:lnTo>
                  <a:lnTo>
                    <a:pt x="28092" y="3048"/>
                  </a:lnTo>
                  <a:lnTo>
                    <a:pt x="20015" y="24041"/>
                  </a:lnTo>
                  <a:lnTo>
                    <a:pt x="6096" y="642454"/>
                  </a:lnTo>
                  <a:lnTo>
                    <a:pt x="6096" y="646823"/>
                  </a:lnTo>
                  <a:lnTo>
                    <a:pt x="7378" y="646557"/>
                  </a:lnTo>
                  <a:lnTo>
                    <a:pt x="8699" y="646455"/>
                  </a:lnTo>
                  <a:lnTo>
                    <a:pt x="13157" y="646455"/>
                  </a:lnTo>
                  <a:lnTo>
                    <a:pt x="16243" y="647077"/>
                  </a:lnTo>
                  <a:lnTo>
                    <a:pt x="19113" y="647700"/>
                  </a:lnTo>
                  <a:lnTo>
                    <a:pt x="19138" y="646455"/>
                  </a:lnTo>
                  <a:lnTo>
                    <a:pt x="33477" y="3263"/>
                  </a:lnTo>
                  <a:lnTo>
                    <a:pt x="33489" y="3048"/>
                  </a:lnTo>
                  <a:close/>
                </a:path>
                <a:path w="236220" h="967739">
                  <a:moveTo>
                    <a:pt x="236143" y="457415"/>
                  </a:moveTo>
                  <a:lnTo>
                    <a:pt x="45275" y="0"/>
                  </a:lnTo>
                  <a:lnTo>
                    <a:pt x="42240" y="1752"/>
                  </a:lnTo>
                  <a:lnTo>
                    <a:pt x="38315" y="3035"/>
                  </a:lnTo>
                  <a:lnTo>
                    <a:pt x="33528" y="3479"/>
                  </a:lnTo>
                  <a:lnTo>
                    <a:pt x="224396" y="461772"/>
                  </a:lnTo>
                  <a:lnTo>
                    <a:pt x="227876" y="459574"/>
                  </a:lnTo>
                  <a:lnTo>
                    <a:pt x="231355" y="458254"/>
                  </a:lnTo>
                  <a:lnTo>
                    <a:pt x="236143" y="457415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0812" y="4704588"/>
              <a:ext cx="163068" cy="141732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2004" y="4172712"/>
              <a:ext cx="355600" cy="966469"/>
            </a:xfrm>
            <a:custGeom>
              <a:avLst/>
              <a:gdLst/>
              <a:ahLst/>
              <a:cxnLst/>
              <a:rect l="l" t="t" r="r" b="b"/>
              <a:pathLst>
                <a:path w="355600" h="966470">
                  <a:moveTo>
                    <a:pt x="318477" y="719988"/>
                  </a:moveTo>
                  <a:lnTo>
                    <a:pt x="314998" y="717829"/>
                  </a:lnTo>
                  <a:lnTo>
                    <a:pt x="311518" y="715225"/>
                  </a:lnTo>
                  <a:lnTo>
                    <a:pt x="308432" y="711708"/>
                  </a:lnTo>
                  <a:lnTo>
                    <a:pt x="13716" y="956170"/>
                  </a:lnTo>
                  <a:lnTo>
                    <a:pt x="18948" y="962266"/>
                  </a:lnTo>
                  <a:lnTo>
                    <a:pt x="20713" y="966216"/>
                  </a:lnTo>
                  <a:lnTo>
                    <a:pt x="318477" y="719988"/>
                  </a:lnTo>
                  <a:close/>
                </a:path>
                <a:path w="355600" h="966470">
                  <a:moveTo>
                    <a:pt x="355092" y="4356"/>
                  </a:moveTo>
                  <a:lnTo>
                    <a:pt x="351180" y="3924"/>
                  </a:lnTo>
                  <a:lnTo>
                    <a:pt x="346824" y="2197"/>
                  </a:lnTo>
                  <a:lnTo>
                    <a:pt x="342912" y="0"/>
                  </a:lnTo>
                  <a:lnTo>
                    <a:pt x="0" y="950277"/>
                  </a:lnTo>
                  <a:lnTo>
                    <a:pt x="4343" y="951153"/>
                  </a:lnTo>
                  <a:lnTo>
                    <a:pt x="11341" y="955522"/>
                  </a:lnTo>
                  <a:lnTo>
                    <a:pt x="347256" y="24892"/>
                  </a:lnTo>
                  <a:lnTo>
                    <a:pt x="355092" y="4356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9844" y="4818926"/>
              <a:ext cx="77927" cy="7920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5409" y="4629912"/>
              <a:ext cx="111226" cy="112737"/>
            </a:xfrm>
            <a:prstGeom prst="rect">
              <a:avLst/>
            </a:prstGeom>
          </p:spPr>
        </p:pic>
      </p:grpSp>
      <p:sp>
        <p:nvSpPr>
          <p:cNvPr id="72" name="object 72"/>
          <p:cNvSpPr/>
          <p:nvPr/>
        </p:nvSpPr>
        <p:spPr>
          <a:xfrm>
            <a:off x="3296411" y="5135916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24511" y="0"/>
                </a:moveTo>
                <a:lnTo>
                  <a:pt x="17272" y="0"/>
                </a:lnTo>
                <a:lnTo>
                  <a:pt x="13208" y="37"/>
                </a:lnTo>
                <a:lnTo>
                  <a:pt x="10667" y="929"/>
                </a:lnTo>
                <a:lnTo>
                  <a:pt x="8127" y="2267"/>
                </a:lnTo>
                <a:lnTo>
                  <a:pt x="5079" y="3605"/>
                </a:lnTo>
                <a:lnTo>
                  <a:pt x="2159" y="5352"/>
                </a:lnTo>
                <a:lnTo>
                  <a:pt x="0" y="7582"/>
                </a:lnTo>
                <a:lnTo>
                  <a:pt x="36575" y="7582"/>
                </a:lnTo>
                <a:lnTo>
                  <a:pt x="31114" y="2304"/>
                </a:lnTo>
                <a:lnTo>
                  <a:pt x="2451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214245" y="4785359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5" h="41275">
                <a:moveTo>
                  <a:pt x="20574" y="0"/>
                </a:moveTo>
                <a:lnTo>
                  <a:pt x="0" y="22720"/>
                </a:lnTo>
                <a:lnTo>
                  <a:pt x="762" y="31076"/>
                </a:lnTo>
                <a:lnTo>
                  <a:pt x="5968" y="37261"/>
                </a:lnTo>
                <a:lnTo>
                  <a:pt x="12954" y="39890"/>
                </a:lnTo>
                <a:lnTo>
                  <a:pt x="14859" y="40512"/>
                </a:lnTo>
                <a:lnTo>
                  <a:pt x="17144" y="41147"/>
                </a:lnTo>
                <a:lnTo>
                  <a:pt x="20319" y="41147"/>
                </a:lnTo>
                <a:lnTo>
                  <a:pt x="21209" y="41033"/>
                </a:lnTo>
                <a:lnTo>
                  <a:pt x="22098" y="40779"/>
                </a:lnTo>
                <a:lnTo>
                  <a:pt x="23368" y="40779"/>
                </a:lnTo>
                <a:lnTo>
                  <a:pt x="24256" y="40335"/>
                </a:lnTo>
                <a:lnTo>
                  <a:pt x="25654" y="39890"/>
                </a:lnTo>
                <a:lnTo>
                  <a:pt x="26035" y="39890"/>
                </a:lnTo>
                <a:lnTo>
                  <a:pt x="32093" y="36587"/>
                </a:lnTo>
                <a:lnTo>
                  <a:pt x="36782" y="31588"/>
                </a:lnTo>
                <a:lnTo>
                  <a:pt x="39590" y="25346"/>
                </a:lnTo>
                <a:lnTo>
                  <a:pt x="40005" y="18313"/>
                </a:lnTo>
                <a:lnTo>
                  <a:pt x="37808" y="11208"/>
                </a:lnTo>
                <a:lnTo>
                  <a:pt x="33480" y="5384"/>
                </a:lnTo>
                <a:lnTo>
                  <a:pt x="27557" y="1447"/>
                </a:lnTo>
                <a:lnTo>
                  <a:pt x="2057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66254" y="5007864"/>
            <a:ext cx="55244" cy="56515"/>
          </a:xfrm>
          <a:custGeom>
            <a:avLst/>
            <a:gdLst/>
            <a:ahLst/>
            <a:cxnLst/>
            <a:rect l="l" t="t" r="r" b="b"/>
            <a:pathLst>
              <a:path w="55244" h="56514">
                <a:moveTo>
                  <a:pt x="28321" y="0"/>
                </a:moveTo>
                <a:lnTo>
                  <a:pt x="27089" y="0"/>
                </a:lnTo>
                <a:lnTo>
                  <a:pt x="24587" y="292"/>
                </a:lnTo>
                <a:lnTo>
                  <a:pt x="19837" y="292"/>
                </a:lnTo>
                <a:lnTo>
                  <a:pt x="15087" y="2463"/>
                </a:lnTo>
                <a:lnTo>
                  <a:pt x="11201" y="5118"/>
                </a:lnTo>
                <a:lnTo>
                  <a:pt x="7759" y="7302"/>
                </a:lnTo>
                <a:lnTo>
                  <a:pt x="5181" y="10798"/>
                </a:lnTo>
                <a:lnTo>
                  <a:pt x="3441" y="15626"/>
                </a:lnTo>
                <a:lnTo>
                  <a:pt x="863" y="20049"/>
                </a:lnTo>
                <a:lnTo>
                  <a:pt x="0" y="25281"/>
                </a:lnTo>
                <a:lnTo>
                  <a:pt x="431" y="31436"/>
                </a:lnTo>
                <a:lnTo>
                  <a:pt x="863" y="34090"/>
                </a:lnTo>
                <a:lnTo>
                  <a:pt x="24117" y="56388"/>
                </a:lnTo>
                <a:lnTo>
                  <a:pt x="26835" y="56388"/>
                </a:lnTo>
                <a:lnTo>
                  <a:pt x="29083" y="56277"/>
                </a:lnTo>
                <a:lnTo>
                  <a:pt x="30200" y="56019"/>
                </a:lnTo>
                <a:lnTo>
                  <a:pt x="35826" y="55576"/>
                </a:lnTo>
                <a:lnTo>
                  <a:pt x="41008" y="53365"/>
                </a:lnTo>
                <a:lnTo>
                  <a:pt x="45326" y="49422"/>
                </a:lnTo>
                <a:lnTo>
                  <a:pt x="48336" y="46805"/>
                </a:lnTo>
                <a:lnTo>
                  <a:pt x="51384" y="43709"/>
                </a:lnTo>
                <a:lnTo>
                  <a:pt x="52654" y="39766"/>
                </a:lnTo>
                <a:lnTo>
                  <a:pt x="53949" y="36264"/>
                </a:lnTo>
                <a:lnTo>
                  <a:pt x="54825" y="32763"/>
                </a:lnTo>
                <a:lnTo>
                  <a:pt x="54825" y="22223"/>
                </a:lnTo>
                <a:lnTo>
                  <a:pt x="36005" y="1183"/>
                </a:lnTo>
                <a:lnTo>
                  <a:pt x="2832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83436" y="4899659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5" h="38100">
                <a:moveTo>
                  <a:pt x="21462" y="0"/>
                </a:moveTo>
                <a:lnTo>
                  <a:pt x="17652" y="0"/>
                </a:lnTo>
                <a:lnTo>
                  <a:pt x="15112" y="0"/>
                </a:lnTo>
                <a:lnTo>
                  <a:pt x="12445" y="863"/>
                </a:lnTo>
                <a:lnTo>
                  <a:pt x="9525" y="2603"/>
                </a:lnTo>
                <a:lnTo>
                  <a:pt x="9016" y="2603"/>
                </a:lnTo>
                <a:lnTo>
                  <a:pt x="8635" y="3035"/>
                </a:lnTo>
                <a:lnTo>
                  <a:pt x="4698" y="6464"/>
                </a:lnTo>
                <a:lnTo>
                  <a:pt x="2158" y="9448"/>
                </a:lnTo>
                <a:lnTo>
                  <a:pt x="888" y="13741"/>
                </a:lnTo>
                <a:lnTo>
                  <a:pt x="380" y="14173"/>
                </a:lnTo>
                <a:lnTo>
                  <a:pt x="380" y="15481"/>
                </a:lnTo>
                <a:lnTo>
                  <a:pt x="0" y="16776"/>
                </a:lnTo>
                <a:lnTo>
                  <a:pt x="0" y="22771"/>
                </a:lnTo>
                <a:lnTo>
                  <a:pt x="380" y="24930"/>
                </a:lnTo>
                <a:lnTo>
                  <a:pt x="1777" y="27063"/>
                </a:lnTo>
                <a:lnTo>
                  <a:pt x="3047" y="30518"/>
                </a:lnTo>
                <a:lnTo>
                  <a:pt x="8127" y="34810"/>
                </a:lnTo>
                <a:lnTo>
                  <a:pt x="8635" y="34810"/>
                </a:lnTo>
                <a:lnTo>
                  <a:pt x="11683" y="36842"/>
                </a:lnTo>
                <a:lnTo>
                  <a:pt x="14985" y="38061"/>
                </a:lnTo>
                <a:lnTo>
                  <a:pt x="18668" y="38061"/>
                </a:lnTo>
                <a:lnTo>
                  <a:pt x="20573" y="37985"/>
                </a:lnTo>
                <a:lnTo>
                  <a:pt x="24129" y="37376"/>
                </a:lnTo>
                <a:lnTo>
                  <a:pt x="26288" y="36944"/>
                </a:lnTo>
                <a:lnTo>
                  <a:pt x="28447" y="35648"/>
                </a:lnTo>
                <a:lnTo>
                  <a:pt x="32257" y="34378"/>
                </a:lnTo>
                <a:lnTo>
                  <a:pt x="35305" y="30949"/>
                </a:lnTo>
                <a:lnTo>
                  <a:pt x="37083" y="27063"/>
                </a:lnTo>
                <a:lnTo>
                  <a:pt x="38734" y="24066"/>
                </a:lnTo>
                <a:lnTo>
                  <a:pt x="39623" y="20205"/>
                </a:lnTo>
                <a:lnTo>
                  <a:pt x="38734" y="17602"/>
                </a:lnTo>
                <a:lnTo>
                  <a:pt x="38353" y="9016"/>
                </a:lnTo>
                <a:lnTo>
                  <a:pt x="31876" y="2158"/>
                </a:lnTo>
                <a:lnTo>
                  <a:pt x="23240" y="431"/>
                </a:lnTo>
                <a:lnTo>
                  <a:pt x="2146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99915" y="4991137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39" h="40004">
                <a:moveTo>
                  <a:pt x="20066" y="0"/>
                </a:moveTo>
                <a:lnTo>
                  <a:pt x="17018" y="38"/>
                </a:lnTo>
                <a:lnTo>
                  <a:pt x="16637" y="469"/>
                </a:lnTo>
                <a:lnTo>
                  <a:pt x="16256" y="469"/>
                </a:lnTo>
                <a:lnTo>
                  <a:pt x="888" y="15633"/>
                </a:lnTo>
                <a:lnTo>
                  <a:pt x="0" y="17373"/>
                </a:lnTo>
                <a:lnTo>
                  <a:pt x="0" y="21704"/>
                </a:lnTo>
                <a:lnTo>
                  <a:pt x="2198" y="28744"/>
                </a:lnTo>
                <a:lnTo>
                  <a:pt x="6540" y="34419"/>
                </a:lnTo>
                <a:lnTo>
                  <a:pt x="12501" y="38207"/>
                </a:lnTo>
                <a:lnTo>
                  <a:pt x="19558" y="39585"/>
                </a:lnTo>
                <a:lnTo>
                  <a:pt x="20320" y="39585"/>
                </a:lnTo>
                <a:lnTo>
                  <a:pt x="40259" y="17805"/>
                </a:lnTo>
                <a:lnTo>
                  <a:pt x="37996" y="10683"/>
                </a:lnTo>
                <a:lnTo>
                  <a:pt x="33496" y="5045"/>
                </a:lnTo>
                <a:lnTo>
                  <a:pt x="27328" y="1335"/>
                </a:lnTo>
                <a:lnTo>
                  <a:pt x="2006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08680" y="4561370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39" h="40004">
                <a:moveTo>
                  <a:pt x="19812" y="0"/>
                </a:moveTo>
                <a:lnTo>
                  <a:pt x="0" y="21945"/>
                </a:lnTo>
                <a:lnTo>
                  <a:pt x="888" y="28524"/>
                </a:lnTo>
                <a:lnTo>
                  <a:pt x="4318" y="34188"/>
                </a:lnTo>
                <a:lnTo>
                  <a:pt x="9906" y="37274"/>
                </a:lnTo>
                <a:lnTo>
                  <a:pt x="13207" y="38709"/>
                </a:lnTo>
                <a:lnTo>
                  <a:pt x="16129" y="39547"/>
                </a:lnTo>
                <a:lnTo>
                  <a:pt x="20193" y="39547"/>
                </a:lnTo>
                <a:lnTo>
                  <a:pt x="21589" y="39433"/>
                </a:lnTo>
                <a:lnTo>
                  <a:pt x="22860" y="39433"/>
                </a:lnTo>
                <a:lnTo>
                  <a:pt x="23749" y="39001"/>
                </a:lnTo>
                <a:lnTo>
                  <a:pt x="24637" y="39001"/>
                </a:lnTo>
                <a:lnTo>
                  <a:pt x="28956" y="37706"/>
                </a:lnTo>
                <a:lnTo>
                  <a:pt x="32385" y="35509"/>
                </a:lnTo>
                <a:lnTo>
                  <a:pt x="38481" y="28524"/>
                </a:lnTo>
                <a:lnTo>
                  <a:pt x="40258" y="23710"/>
                </a:lnTo>
                <a:lnTo>
                  <a:pt x="39877" y="18008"/>
                </a:lnTo>
                <a:lnTo>
                  <a:pt x="37635" y="10806"/>
                </a:lnTo>
                <a:lnTo>
                  <a:pt x="33178" y="5103"/>
                </a:lnTo>
                <a:lnTo>
                  <a:pt x="27054" y="1351"/>
                </a:lnTo>
                <a:lnTo>
                  <a:pt x="1981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0" y="5122199"/>
            <a:ext cx="53340" cy="20320"/>
          </a:xfrm>
          <a:custGeom>
            <a:avLst/>
            <a:gdLst/>
            <a:ahLst/>
            <a:cxnLst/>
            <a:rect l="l" t="t" r="r" b="b"/>
            <a:pathLst>
              <a:path w="53340" h="20320">
                <a:moveTo>
                  <a:pt x="28362" y="0"/>
                </a:moveTo>
                <a:lnTo>
                  <a:pt x="26543" y="0"/>
                </a:lnTo>
                <a:lnTo>
                  <a:pt x="24721" y="36"/>
                </a:lnTo>
                <a:lnTo>
                  <a:pt x="0" y="19776"/>
                </a:lnTo>
                <a:lnTo>
                  <a:pt x="53340" y="19776"/>
                </a:lnTo>
                <a:lnTo>
                  <a:pt x="52466" y="18898"/>
                </a:lnTo>
                <a:lnTo>
                  <a:pt x="52466" y="17582"/>
                </a:lnTo>
                <a:lnTo>
                  <a:pt x="50281" y="12794"/>
                </a:lnTo>
                <a:lnTo>
                  <a:pt x="48133" y="9760"/>
                </a:lnTo>
                <a:lnTo>
                  <a:pt x="44674" y="6287"/>
                </a:lnTo>
                <a:lnTo>
                  <a:pt x="42927" y="5410"/>
                </a:lnTo>
                <a:lnTo>
                  <a:pt x="39467" y="2376"/>
                </a:lnTo>
                <a:lnTo>
                  <a:pt x="35972" y="1060"/>
                </a:lnTo>
                <a:lnTo>
                  <a:pt x="31639" y="182"/>
                </a:lnTo>
                <a:lnTo>
                  <a:pt x="30219" y="182"/>
                </a:lnTo>
                <a:lnTo>
                  <a:pt x="2836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4464" y="412089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27711" y="0"/>
                </a:moveTo>
                <a:lnTo>
                  <a:pt x="0" y="30886"/>
                </a:lnTo>
                <a:lnTo>
                  <a:pt x="444" y="39674"/>
                </a:lnTo>
                <a:lnTo>
                  <a:pt x="5664" y="47561"/>
                </a:lnTo>
                <a:lnTo>
                  <a:pt x="12179" y="51955"/>
                </a:lnTo>
                <a:lnTo>
                  <a:pt x="15252" y="54178"/>
                </a:lnTo>
                <a:lnTo>
                  <a:pt x="19164" y="55905"/>
                </a:lnTo>
                <a:lnTo>
                  <a:pt x="23507" y="56349"/>
                </a:lnTo>
                <a:lnTo>
                  <a:pt x="33972" y="56349"/>
                </a:lnTo>
                <a:lnTo>
                  <a:pt x="42671" y="51955"/>
                </a:lnTo>
                <a:lnTo>
                  <a:pt x="44831" y="50228"/>
                </a:lnTo>
                <a:lnTo>
                  <a:pt x="46139" y="48450"/>
                </a:lnTo>
                <a:lnTo>
                  <a:pt x="49618" y="45834"/>
                </a:lnTo>
                <a:lnTo>
                  <a:pt x="51803" y="41846"/>
                </a:lnTo>
                <a:lnTo>
                  <a:pt x="53962" y="38341"/>
                </a:lnTo>
                <a:lnTo>
                  <a:pt x="55714" y="34391"/>
                </a:lnTo>
                <a:lnTo>
                  <a:pt x="56159" y="29997"/>
                </a:lnTo>
                <a:lnTo>
                  <a:pt x="55714" y="25615"/>
                </a:lnTo>
                <a:lnTo>
                  <a:pt x="52825" y="15307"/>
                </a:lnTo>
                <a:lnTo>
                  <a:pt x="46599" y="7202"/>
                </a:lnTo>
                <a:lnTo>
                  <a:pt x="37930" y="1900"/>
                </a:lnTo>
                <a:lnTo>
                  <a:pt x="2771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197351" y="498957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3081" y="0"/>
                </a:moveTo>
                <a:lnTo>
                  <a:pt x="10795" y="0"/>
                </a:lnTo>
                <a:lnTo>
                  <a:pt x="10414" y="0"/>
                </a:lnTo>
                <a:lnTo>
                  <a:pt x="9652" y="114"/>
                </a:lnTo>
                <a:lnTo>
                  <a:pt x="9652" y="990"/>
                </a:lnTo>
                <a:lnTo>
                  <a:pt x="8762" y="990"/>
                </a:lnTo>
                <a:lnTo>
                  <a:pt x="4825" y="1397"/>
                </a:lnTo>
                <a:lnTo>
                  <a:pt x="1270" y="4038"/>
                </a:lnTo>
                <a:lnTo>
                  <a:pt x="0" y="9740"/>
                </a:lnTo>
                <a:lnTo>
                  <a:pt x="0" y="14998"/>
                </a:lnTo>
                <a:lnTo>
                  <a:pt x="889" y="16725"/>
                </a:lnTo>
                <a:lnTo>
                  <a:pt x="2159" y="18491"/>
                </a:lnTo>
                <a:lnTo>
                  <a:pt x="3048" y="20650"/>
                </a:lnTo>
                <a:lnTo>
                  <a:pt x="5715" y="21983"/>
                </a:lnTo>
                <a:lnTo>
                  <a:pt x="8762" y="22860"/>
                </a:lnTo>
                <a:lnTo>
                  <a:pt x="15875" y="22860"/>
                </a:lnTo>
                <a:lnTo>
                  <a:pt x="19304" y="20650"/>
                </a:lnTo>
                <a:lnTo>
                  <a:pt x="21081" y="16725"/>
                </a:lnTo>
                <a:lnTo>
                  <a:pt x="21971" y="14998"/>
                </a:lnTo>
                <a:lnTo>
                  <a:pt x="22352" y="13233"/>
                </a:lnTo>
                <a:lnTo>
                  <a:pt x="22860" y="12344"/>
                </a:lnTo>
                <a:lnTo>
                  <a:pt x="22860" y="10185"/>
                </a:lnTo>
                <a:lnTo>
                  <a:pt x="22352" y="6210"/>
                </a:lnTo>
                <a:lnTo>
                  <a:pt x="20193" y="3162"/>
                </a:lnTo>
                <a:lnTo>
                  <a:pt x="17525" y="1841"/>
                </a:lnTo>
                <a:lnTo>
                  <a:pt x="15621" y="1104"/>
                </a:lnTo>
                <a:lnTo>
                  <a:pt x="1308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969007" y="5044476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18161" y="0"/>
                </a:moveTo>
                <a:lnTo>
                  <a:pt x="12827" y="0"/>
                </a:lnTo>
                <a:lnTo>
                  <a:pt x="12192" y="0"/>
                </a:lnTo>
                <a:lnTo>
                  <a:pt x="11049" y="109"/>
                </a:lnTo>
                <a:lnTo>
                  <a:pt x="4444" y="549"/>
                </a:lnTo>
                <a:lnTo>
                  <a:pt x="0" y="5797"/>
                </a:lnTo>
                <a:lnTo>
                  <a:pt x="508" y="12327"/>
                </a:lnTo>
                <a:lnTo>
                  <a:pt x="889" y="18016"/>
                </a:lnTo>
                <a:lnTo>
                  <a:pt x="4825" y="21941"/>
                </a:lnTo>
                <a:lnTo>
                  <a:pt x="9271" y="22823"/>
                </a:lnTo>
                <a:lnTo>
                  <a:pt x="13335" y="22823"/>
                </a:lnTo>
                <a:lnTo>
                  <a:pt x="19939" y="22382"/>
                </a:lnTo>
                <a:lnTo>
                  <a:pt x="24384" y="16695"/>
                </a:lnTo>
                <a:lnTo>
                  <a:pt x="23875" y="10163"/>
                </a:lnTo>
                <a:lnTo>
                  <a:pt x="23875" y="9282"/>
                </a:lnTo>
                <a:lnTo>
                  <a:pt x="22352" y="3742"/>
                </a:lnTo>
                <a:lnTo>
                  <a:pt x="1816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2" name="object 82"/>
          <p:cNvGrpSpPr/>
          <p:nvPr/>
        </p:nvGrpSpPr>
        <p:grpSpPr>
          <a:xfrm>
            <a:off x="0" y="0"/>
            <a:ext cx="1146175" cy="1362710"/>
            <a:chOff x="0" y="0"/>
            <a:chExt cx="1146175" cy="1362710"/>
          </a:xfrm>
        </p:grpSpPr>
        <p:pic>
          <p:nvPicPr>
            <p:cNvPr id="83" name="object 8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16508" y="0"/>
              <a:ext cx="129489" cy="155448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33400" y="192023"/>
              <a:ext cx="455930" cy="812800"/>
            </a:xfrm>
            <a:custGeom>
              <a:avLst/>
              <a:gdLst/>
              <a:ahLst/>
              <a:cxnLst/>
              <a:rect l="l" t="t" r="r" b="b"/>
              <a:pathLst>
                <a:path w="455930" h="812800">
                  <a:moveTo>
                    <a:pt x="327660" y="797433"/>
                  </a:moveTo>
                  <a:lnTo>
                    <a:pt x="1358" y="794004"/>
                  </a:lnTo>
                  <a:lnTo>
                    <a:pt x="2717" y="799465"/>
                  </a:lnTo>
                  <a:lnTo>
                    <a:pt x="1358" y="804799"/>
                  </a:lnTo>
                  <a:lnTo>
                    <a:pt x="0" y="808863"/>
                  </a:lnTo>
                  <a:lnTo>
                    <a:pt x="326301" y="812292"/>
                  </a:lnTo>
                  <a:lnTo>
                    <a:pt x="324942" y="811657"/>
                  </a:lnTo>
                  <a:lnTo>
                    <a:pt x="324942" y="810895"/>
                  </a:lnTo>
                  <a:lnTo>
                    <a:pt x="324269" y="810260"/>
                  </a:lnTo>
                  <a:lnTo>
                    <a:pt x="323583" y="805561"/>
                  </a:lnTo>
                  <a:lnTo>
                    <a:pt x="324269" y="800735"/>
                  </a:lnTo>
                  <a:lnTo>
                    <a:pt x="327660" y="797433"/>
                  </a:lnTo>
                  <a:close/>
                </a:path>
                <a:path w="455930" h="812800">
                  <a:moveTo>
                    <a:pt x="455625" y="2032"/>
                  </a:moveTo>
                  <a:lnTo>
                    <a:pt x="451586" y="1397"/>
                  </a:lnTo>
                  <a:lnTo>
                    <a:pt x="440042" y="0"/>
                  </a:lnTo>
                  <a:lnTo>
                    <a:pt x="327710" y="798576"/>
                  </a:lnTo>
                  <a:lnTo>
                    <a:pt x="329704" y="797941"/>
                  </a:lnTo>
                  <a:lnTo>
                    <a:pt x="330390" y="796544"/>
                  </a:lnTo>
                  <a:lnTo>
                    <a:pt x="332435" y="796544"/>
                  </a:lnTo>
                  <a:lnTo>
                    <a:pt x="334022" y="795782"/>
                  </a:lnTo>
                  <a:lnTo>
                    <a:pt x="335559" y="795401"/>
                  </a:lnTo>
                  <a:lnTo>
                    <a:pt x="339140" y="795401"/>
                  </a:lnTo>
                  <a:lnTo>
                    <a:pt x="341249" y="796290"/>
                  </a:lnTo>
                  <a:lnTo>
                    <a:pt x="343293" y="797941"/>
                  </a:lnTo>
                  <a:lnTo>
                    <a:pt x="455625" y="2032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09294" y="1523"/>
              <a:ext cx="155346" cy="137160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4914" y="0"/>
              <a:ext cx="742315" cy="1294130"/>
            </a:xfrm>
            <a:custGeom>
              <a:avLst/>
              <a:gdLst/>
              <a:ahLst/>
              <a:cxnLst/>
              <a:rect l="l" t="t" r="r" b="b"/>
              <a:pathLst>
                <a:path w="742315" h="1294130">
                  <a:moveTo>
                    <a:pt x="367233" y="378079"/>
                  </a:moveTo>
                  <a:lnTo>
                    <a:pt x="363156" y="375412"/>
                  </a:lnTo>
                  <a:lnTo>
                    <a:pt x="356400" y="367284"/>
                  </a:lnTo>
                  <a:lnTo>
                    <a:pt x="0" y="732155"/>
                  </a:lnTo>
                  <a:lnTo>
                    <a:pt x="622" y="732917"/>
                  </a:lnTo>
                  <a:lnTo>
                    <a:pt x="622" y="735584"/>
                  </a:lnTo>
                  <a:lnTo>
                    <a:pt x="5384" y="736219"/>
                  </a:lnTo>
                  <a:lnTo>
                    <a:pt x="8737" y="739648"/>
                  </a:lnTo>
                  <a:lnTo>
                    <a:pt x="9410" y="743712"/>
                  </a:lnTo>
                  <a:lnTo>
                    <a:pt x="367233" y="378079"/>
                  </a:lnTo>
                  <a:close/>
                </a:path>
                <a:path w="742315" h="1294130">
                  <a:moveTo>
                    <a:pt x="393090" y="312547"/>
                  </a:moveTo>
                  <a:lnTo>
                    <a:pt x="392976" y="311658"/>
                  </a:lnTo>
                  <a:lnTo>
                    <a:pt x="355790" y="1524"/>
                  </a:lnTo>
                  <a:lnTo>
                    <a:pt x="339852" y="1524"/>
                  </a:lnTo>
                  <a:lnTo>
                    <a:pt x="377088" y="313944"/>
                  </a:lnTo>
                  <a:lnTo>
                    <a:pt x="380225" y="312293"/>
                  </a:lnTo>
                  <a:lnTo>
                    <a:pt x="383362" y="311658"/>
                  </a:lnTo>
                  <a:lnTo>
                    <a:pt x="388670" y="311658"/>
                  </a:lnTo>
                  <a:lnTo>
                    <a:pt x="390906" y="312039"/>
                  </a:lnTo>
                  <a:lnTo>
                    <a:pt x="393090" y="312547"/>
                  </a:lnTo>
                  <a:close/>
                </a:path>
                <a:path w="742315" h="1294130">
                  <a:moveTo>
                    <a:pt x="498297" y="1291209"/>
                  </a:moveTo>
                  <a:lnTo>
                    <a:pt x="468312" y="1013460"/>
                  </a:lnTo>
                  <a:lnTo>
                    <a:pt x="467626" y="1014222"/>
                  </a:lnTo>
                  <a:lnTo>
                    <a:pt x="465569" y="1014857"/>
                  </a:lnTo>
                  <a:lnTo>
                    <a:pt x="464883" y="1014857"/>
                  </a:lnTo>
                  <a:lnTo>
                    <a:pt x="462305" y="1016127"/>
                  </a:lnTo>
                  <a:lnTo>
                    <a:pt x="459447" y="1016635"/>
                  </a:lnTo>
                  <a:lnTo>
                    <a:pt x="453898" y="1016508"/>
                  </a:lnTo>
                  <a:lnTo>
                    <a:pt x="452640" y="1016127"/>
                  </a:lnTo>
                  <a:lnTo>
                    <a:pt x="482612" y="1293876"/>
                  </a:lnTo>
                  <a:lnTo>
                    <a:pt x="483311" y="1293876"/>
                  </a:lnTo>
                  <a:lnTo>
                    <a:pt x="484619" y="1293241"/>
                  </a:lnTo>
                  <a:lnTo>
                    <a:pt x="485305" y="1293241"/>
                  </a:lnTo>
                  <a:lnTo>
                    <a:pt x="489432" y="1291209"/>
                  </a:lnTo>
                  <a:lnTo>
                    <a:pt x="498297" y="1291209"/>
                  </a:lnTo>
                  <a:close/>
                </a:path>
                <a:path w="742315" h="1294130">
                  <a:moveTo>
                    <a:pt x="742137" y="0"/>
                  </a:moveTo>
                  <a:lnTo>
                    <a:pt x="719785" y="0"/>
                  </a:lnTo>
                  <a:lnTo>
                    <a:pt x="406857" y="316738"/>
                  </a:lnTo>
                  <a:lnTo>
                    <a:pt x="410946" y="319532"/>
                  </a:lnTo>
                  <a:lnTo>
                    <a:pt x="414997" y="322834"/>
                  </a:lnTo>
                  <a:lnTo>
                    <a:pt x="417728" y="327660"/>
                  </a:lnTo>
                  <a:lnTo>
                    <a:pt x="742137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72795" y="989075"/>
              <a:ext cx="215265" cy="0"/>
            </a:xfrm>
            <a:custGeom>
              <a:avLst/>
              <a:gdLst/>
              <a:ahLst/>
              <a:cxnLst/>
              <a:rect l="l" t="t" r="r" b="b"/>
              <a:pathLst>
                <a:path w="215265">
                  <a:moveTo>
                    <a:pt x="0" y="0"/>
                  </a:moveTo>
                  <a:lnTo>
                    <a:pt x="214833" y="0"/>
                  </a:lnTo>
                </a:path>
              </a:pathLst>
            </a:custGeom>
            <a:ln w="3175">
              <a:solidFill>
                <a:srgbClr val="CAD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630935"/>
              <a:ext cx="530860" cy="676910"/>
            </a:xfrm>
            <a:custGeom>
              <a:avLst/>
              <a:gdLst/>
              <a:ahLst/>
              <a:cxnLst/>
              <a:rect l="l" t="t" r="r" b="b"/>
              <a:pathLst>
                <a:path w="530860" h="676910">
                  <a:moveTo>
                    <a:pt x="50228" y="131318"/>
                  </a:moveTo>
                  <a:lnTo>
                    <a:pt x="45491" y="131318"/>
                  </a:lnTo>
                  <a:lnTo>
                    <a:pt x="40081" y="128016"/>
                  </a:lnTo>
                  <a:lnTo>
                    <a:pt x="37338" y="121920"/>
                  </a:lnTo>
                  <a:lnTo>
                    <a:pt x="0" y="154559"/>
                  </a:lnTo>
                  <a:lnTo>
                    <a:pt x="0" y="175260"/>
                  </a:lnTo>
                  <a:lnTo>
                    <a:pt x="50228" y="131318"/>
                  </a:lnTo>
                  <a:close/>
                </a:path>
                <a:path w="530860" h="676910">
                  <a:moveTo>
                    <a:pt x="56324" y="101219"/>
                  </a:moveTo>
                  <a:lnTo>
                    <a:pt x="55638" y="99949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40754" y="106680"/>
                  </a:lnTo>
                  <a:lnTo>
                    <a:pt x="42760" y="105283"/>
                  </a:lnTo>
                  <a:lnTo>
                    <a:pt x="44119" y="104648"/>
                  </a:lnTo>
                  <a:lnTo>
                    <a:pt x="46863" y="103251"/>
                  </a:lnTo>
                  <a:lnTo>
                    <a:pt x="48514" y="102870"/>
                  </a:lnTo>
                  <a:lnTo>
                    <a:pt x="50228" y="102743"/>
                  </a:lnTo>
                  <a:lnTo>
                    <a:pt x="53479" y="102743"/>
                  </a:lnTo>
                  <a:lnTo>
                    <a:pt x="55016" y="102870"/>
                  </a:lnTo>
                  <a:lnTo>
                    <a:pt x="56324" y="103251"/>
                  </a:lnTo>
                  <a:lnTo>
                    <a:pt x="56324" y="102743"/>
                  </a:lnTo>
                  <a:lnTo>
                    <a:pt x="56324" y="101219"/>
                  </a:lnTo>
                  <a:close/>
                </a:path>
                <a:path w="530860" h="676910">
                  <a:moveTo>
                    <a:pt x="243789" y="333248"/>
                  </a:moveTo>
                  <a:lnTo>
                    <a:pt x="65074" y="118872"/>
                  </a:lnTo>
                  <a:lnTo>
                    <a:pt x="63703" y="124206"/>
                  </a:lnTo>
                  <a:lnTo>
                    <a:pt x="60337" y="129032"/>
                  </a:lnTo>
                  <a:lnTo>
                    <a:pt x="54864" y="130937"/>
                  </a:lnTo>
                  <a:lnTo>
                    <a:pt x="231571" y="341376"/>
                  </a:lnTo>
                  <a:lnTo>
                    <a:pt x="233629" y="337947"/>
                  </a:lnTo>
                  <a:lnTo>
                    <a:pt x="238366" y="334645"/>
                  </a:lnTo>
                  <a:lnTo>
                    <a:pt x="243154" y="333248"/>
                  </a:lnTo>
                  <a:lnTo>
                    <a:pt x="243789" y="333248"/>
                  </a:lnTo>
                  <a:close/>
                </a:path>
                <a:path w="530860" h="676910">
                  <a:moveTo>
                    <a:pt x="530352" y="665861"/>
                  </a:moveTo>
                  <a:lnTo>
                    <a:pt x="272961" y="368808"/>
                  </a:lnTo>
                  <a:lnTo>
                    <a:pt x="270294" y="373507"/>
                  </a:lnTo>
                  <a:lnTo>
                    <a:pt x="266890" y="376936"/>
                  </a:lnTo>
                  <a:lnTo>
                    <a:pt x="262178" y="379603"/>
                  </a:lnTo>
                  <a:lnTo>
                    <a:pt x="519518" y="676656"/>
                  </a:lnTo>
                  <a:lnTo>
                    <a:pt x="522236" y="672592"/>
                  </a:lnTo>
                  <a:lnTo>
                    <a:pt x="526262" y="668528"/>
                  </a:lnTo>
                  <a:lnTo>
                    <a:pt x="530352" y="665861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15669" y="1290827"/>
              <a:ext cx="71487" cy="71627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49658" y="120395"/>
              <a:ext cx="70748" cy="71627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09800" y="310895"/>
              <a:ext cx="70521" cy="73151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33528" y="0"/>
              <a:ext cx="852169" cy="1016635"/>
            </a:xfrm>
            <a:custGeom>
              <a:avLst/>
              <a:gdLst/>
              <a:ahLst/>
              <a:cxnLst/>
              <a:rect l="l" t="t" r="r" b="b"/>
              <a:pathLst>
                <a:path w="852169" h="1016635">
                  <a:moveTo>
                    <a:pt x="31940" y="745109"/>
                  </a:moveTo>
                  <a:lnTo>
                    <a:pt x="30568" y="743077"/>
                  </a:lnTo>
                  <a:lnTo>
                    <a:pt x="29197" y="739013"/>
                  </a:lnTo>
                  <a:lnTo>
                    <a:pt x="25831" y="735584"/>
                  </a:lnTo>
                  <a:lnTo>
                    <a:pt x="21729" y="733552"/>
                  </a:lnTo>
                  <a:lnTo>
                    <a:pt x="20421" y="733171"/>
                  </a:lnTo>
                  <a:lnTo>
                    <a:pt x="18872" y="733044"/>
                  </a:lnTo>
                  <a:lnTo>
                    <a:pt x="15621" y="733044"/>
                  </a:lnTo>
                  <a:lnTo>
                    <a:pt x="13970" y="733171"/>
                  </a:lnTo>
                  <a:lnTo>
                    <a:pt x="12255" y="733552"/>
                  </a:lnTo>
                  <a:lnTo>
                    <a:pt x="9525" y="734949"/>
                  </a:lnTo>
                  <a:lnTo>
                    <a:pt x="8153" y="735584"/>
                  </a:lnTo>
                  <a:lnTo>
                    <a:pt x="6159" y="736981"/>
                  </a:lnTo>
                  <a:lnTo>
                    <a:pt x="2044" y="740283"/>
                  </a:lnTo>
                  <a:lnTo>
                    <a:pt x="0" y="746506"/>
                  </a:lnTo>
                  <a:lnTo>
                    <a:pt x="2730" y="751840"/>
                  </a:lnTo>
                  <a:lnTo>
                    <a:pt x="2730" y="752475"/>
                  </a:lnTo>
                  <a:lnTo>
                    <a:pt x="5473" y="758571"/>
                  </a:lnTo>
                  <a:lnTo>
                    <a:pt x="10210" y="762000"/>
                  </a:lnTo>
                  <a:lnTo>
                    <a:pt x="15621" y="762000"/>
                  </a:lnTo>
                  <a:lnTo>
                    <a:pt x="19050" y="762000"/>
                  </a:lnTo>
                  <a:lnTo>
                    <a:pt x="20421" y="760603"/>
                  </a:lnTo>
                  <a:lnTo>
                    <a:pt x="27203" y="759333"/>
                  </a:lnTo>
                  <a:lnTo>
                    <a:pt x="31940" y="755142"/>
                  </a:lnTo>
                  <a:lnTo>
                    <a:pt x="31940" y="745109"/>
                  </a:lnTo>
                  <a:close/>
                </a:path>
                <a:path w="852169" h="1016635">
                  <a:moveTo>
                    <a:pt x="242316" y="984504"/>
                  </a:moveTo>
                  <a:lnTo>
                    <a:pt x="240258" y="979678"/>
                  </a:lnTo>
                  <a:lnTo>
                    <a:pt x="240258" y="979043"/>
                  </a:lnTo>
                  <a:lnTo>
                    <a:pt x="239572" y="979043"/>
                  </a:lnTo>
                  <a:lnTo>
                    <a:pt x="239572" y="978408"/>
                  </a:lnTo>
                  <a:lnTo>
                    <a:pt x="236042" y="971905"/>
                  </a:lnTo>
                  <a:lnTo>
                    <a:pt x="230733" y="967130"/>
                  </a:lnTo>
                  <a:lnTo>
                    <a:pt x="224180" y="964184"/>
                  </a:lnTo>
                  <a:lnTo>
                    <a:pt x="216890" y="963168"/>
                  </a:lnTo>
                  <a:lnTo>
                    <a:pt x="214490" y="963168"/>
                  </a:lnTo>
                  <a:lnTo>
                    <a:pt x="212026" y="963549"/>
                  </a:lnTo>
                  <a:lnTo>
                    <a:pt x="209562" y="964184"/>
                  </a:lnTo>
                  <a:lnTo>
                    <a:pt x="208940" y="964184"/>
                  </a:lnTo>
                  <a:lnTo>
                    <a:pt x="204127" y="965581"/>
                  </a:lnTo>
                  <a:lnTo>
                    <a:pt x="199377" y="968248"/>
                  </a:lnTo>
                  <a:lnTo>
                    <a:pt x="197307" y="972312"/>
                  </a:lnTo>
                  <a:lnTo>
                    <a:pt x="191871" y="978408"/>
                  </a:lnTo>
                  <a:lnTo>
                    <a:pt x="216433" y="1011936"/>
                  </a:lnTo>
                  <a:lnTo>
                    <a:pt x="219354" y="1011936"/>
                  </a:lnTo>
                  <a:lnTo>
                    <a:pt x="222338" y="1011301"/>
                  </a:lnTo>
                  <a:lnTo>
                    <a:pt x="225259" y="1010158"/>
                  </a:lnTo>
                  <a:lnTo>
                    <a:pt x="226631" y="1009396"/>
                  </a:lnTo>
                  <a:lnTo>
                    <a:pt x="228003" y="1009396"/>
                  </a:lnTo>
                  <a:lnTo>
                    <a:pt x="228688" y="1008761"/>
                  </a:lnTo>
                  <a:lnTo>
                    <a:pt x="233438" y="1007364"/>
                  </a:lnTo>
                  <a:lnTo>
                    <a:pt x="236880" y="1002665"/>
                  </a:lnTo>
                  <a:lnTo>
                    <a:pt x="239572" y="998728"/>
                  </a:lnTo>
                  <a:lnTo>
                    <a:pt x="240258" y="996569"/>
                  </a:lnTo>
                  <a:lnTo>
                    <a:pt x="240258" y="995299"/>
                  </a:lnTo>
                  <a:lnTo>
                    <a:pt x="241630" y="993267"/>
                  </a:lnTo>
                  <a:lnTo>
                    <a:pt x="242316" y="989203"/>
                  </a:lnTo>
                  <a:lnTo>
                    <a:pt x="242316" y="984504"/>
                  </a:lnTo>
                  <a:close/>
                </a:path>
                <a:path w="852169" h="1016635">
                  <a:moveTo>
                    <a:pt x="502920" y="991108"/>
                  </a:moveTo>
                  <a:lnTo>
                    <a:pt x="502246" y="985647"/>
                  </a:lnTo>
                  <a:lnTo>
                    <a:pt x="502246" y="983742"/>
                  </a:lnTo>
                  <a:lnTo>
                    <a:pt x="500900" y="982980"/>
                  </a:lnTo>
                  <a:lnTo>
                    <a:pt x="498868" y="974852"/>
                  </a:lnTo>
                  <a:lnTo>
                    <a:pt x="492175" y="969518"/>
                  </a:lnTo>
                  <a:lnTo>
                    <a:pt x="484136" y="967486"/>
                  </a:lnTo>
                  <a:lnTo>
                    <a:pt x="482219" y="966597"/>
                  </a:lnTo>
                  <a:lnTo>
                    <a:pt x="480136" y="966216"/>
                  </a:lnTo>
                  <a:lnTo>
                    <a:pt x="475068" y="966216"/>
                  </a:lnTo>
                  <a:lnTo>
                    <a:pt x="472147" y="966978"/>
                  </a:lnTo>
                  <a:lnTo>
                    <a:pt x="469442" y="968121"/>
                  </a:lnTo>
                  <a:lnTo>
                    <a:pt x="468769" y="968121"/>
                  </a:lnTo>
                  <a:lnTo>
                    <a:pt x="460730" y="970788"/>
                  </a:lnTo>
                  <a:lnTo>
                    <a:pt x="455333" y="977646"/>
                  </a:lnTo>
                  <a:lnTo>
                    <a:pt x="453364" y="985139"/>
                  </a:lnTo>
                  <a:lnTo>
                    <a:pt x="452678" y="989076"/>
                  </a:lnTo>
                  <a:lnTo>
                    <a:pt x="452678" y="994537"/>
                  </a:lnTo>
                  <a:lnTo>
                    <a:pt x="454037" y="999236"/>
                  </a:lnTo>
                  <a:lnTo>
                    <a:pt x="454037" y="999871"/>
                  </a:lnTo>
                  <a:lnTo>
                    <a:pt x="455333" y="999871"/>
                  </a:lnTo>
                  <a:lnTo>
                    <a:pt x="455333" y="1001268"/>
                  </a:lnTo>
                  <a:lnTo>
                    <a:pt x="458698" y="1009396"/>
                  </a:lnTo>
                  <a:lnTo>
                    <a:pt x="466077" y="1015492"/>
                  </a:lnTo>
                  <a:lnTo>
                    <a:pt x="474116" y="1016127"/>
                  </a:lnTo>
                  <a:lnTo>
                    <a:pt x="475068" y="1016381"/>
                  </a:lnTo>
                  <a:lnTo>
                    <a:pt x="476199" y="1016508"/>
                  </a:lnTo>
                  <a:lnTo>
                    <a:pt x="477329" y="1016508"/>
                  </a:lnTo>
                  <a:lnTo>
                    <a:pt x="480136" y="1016508"/>
                  </a:lnTo>
                  <a:lnTo>
                    <a:pt x="486156" y="1015492"/>
                  </a:lnTo>
                  <a:lnTo>
                    <a:pt x="487502" y="1014857"/>
                  </a:lnTo>
                  <a:lnTo>
                    <a:pt x="488861" y="1014857"/>
                  </a:lnTo>
                  <a:lnTo>
                    <a:pt x="489534" y="1013460"/>
                  </a:lnTo>
                  <a:lnTo>
                    <a:pt x="494195" y="1011428"/>
                  </a:lnTo>
                  <a:lnTo>
                    <a:pt x="497573" y="1006729"/>
                  </a:lnTo>
                  <a:lnTo>
                    <a:pt x="500214" y="1001903"/>
                  </a:lnTo>
                  <a:lnTo>
                    <a:pt x="502246" y="996569"/>
                  </a:lnTo>
                  <a:lnTo>
                    <a:pt x="502920" y="991108"/>
                  </a:lnTo>
                  <a:close/>
                </a:path>
                <a:path w="852169" h="1016635">
                  <a:moveTo>
                    <a:pt x="776909" y="0"/>
                  </a:moveTo>
                  <a:lnTo>
                    <a:pt x="775754" y="0"/>
                  </a:lnTo>
                  <a:lnTo>
                    <a:pt x="775919" y="1143"/>
                  </a:lnTo>
                  <a:lnTo>
                    <a:pt x="776084" y="1524"/>
                  </a:lnTo>
                  <a:lnTo>
                    <a:pt x="776579" y="1524"/>
                  </a:lnTo>
                  <a:lnTo>
                    <a:pt x="776909" y="0"/>
                  </a:lnTo>
                  <a:close/>
                </a:path>
                <a:path w="852169" h="1016635">
                  <a:moveTo>
                    <a:pt x="851865" y="1000379"/>
                  </a:moveTo>
                  <a:lnTo>
                    <a:pt x="849896" y="993521"/>
                  </a:lnTo>
                  <a:lnTo>
                    <a:pt x="848550" y="991616"/>
                  </a:lnTo>
                  <a:lnTo>
                    <a:pt x="847204" y="988822"/>
                  </a:lnTo>
                  <a:lnTo>
                    <a:pt x="844511" y="987425"/>
                  </a:lnTo>
                  <a:lnTo>
                    <a:pt x="842492" y="986663"/>
                  </a:lnTo>
                  <a:lnTo>
                    <a:pt x="840409" y="986028"/>
                  </a:lnTo>
                  <a:lnTo>
                    <a:pt x="836828" y="986028"/>
                  </a:lnTo>
                  <a:lnTo>
                    <a:pt x="835367" y="986282"/>
                  </a:lnTo>
                  <a:lnTo>
                    <a:pt x="833856" y="986790"/>
                  </a:lnTo>
                  <a:lnTo>
                    <a:pt x="831837" y="988187"/>
                  </a:lnTo>
                  <a:lnTo>
                    <a:pt x="829195" y="989457"/>
                  </a:lnTo>
                  <a:lnTo>
                    <a:pt x="825830" y="992886"/>
                  </a:lnTo>
                  <a:lnTo>
                    <a:pt x="824484" y="997712"/>
                  </a:lnTo>
                  <a:lnTo>
                    <a:pt x="825830" y="1002411"/>
                  </a:lnTo>
                  <a:lnTo>
                    <a:pt x="825830" y="1003046"/>
                  </a:lnTo>
                  <a:lnTo>
                    <a:pt x="827176" y="1003808"/>
                  </a:lnTo>
                  <a:lnTo>
                    <a:pt x="827849" y="1004443"/>
                  </a:lnTo>
                  <a:lnTo>
                    <a:pt x="830376" y="1008634"/>
                  </a:lnTo>
                  <a:lnTo>
                    <a:pt x="833742" y="1010412"/>
                  </a:lnTo>
                  <a:lnTo>
                    <a:pt x="837831" y="1010412"/>
                  </a:lnTo>
                  <a:lnTo>
                    <a:pt x="839127" y="1010412"/>
                  </a:lnTo>
                  <a:lnTo>
                    <a:pt x="840473" y="1010285"/>
                  </a:lnTo>
                  <a:lnTo>
                    <a:pt x="841870" y="1009904"/>
                  </a:lnTo>
                  <a:lnTo>
                    <a:pt x="848550" y="1007237"/>
                  </a:lnTo>
                  <a:lnTo>
                    <a:pt x="851865" y="1000379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38912" y="381000"/>
              <a:ext cx="79375" cy="586740"/>
            </a:xfrm>
            <a:custGeom>
              <a:avLst/>
              <a:gdLst/>
              <a:ahLst/>
              <a:cxnLst/>
              <a:rect l="l" t="t" r="r" b="b"/>
              <a:pathLst>
                <a:path w="79375" h="586740">
                  <a:moveTo>
                    <a:pt x="15849" y="0"/>
                  </a:moveTo>
                  <a:lnTo>
                    <a:pt x="11747" y="1524"/>
                  </a:lnTo>
                  <a:lnTo>
                    <a:pt x="7988" y="2286"/>
                  </a:lnTo>
                  <a:lnTo>
                    <a:pt x="27" y="2286"/>
                  </a:lnTo>
                  <a:lnTo>
                    <a:pt x="63398" y="586739"/>
                  </a:lnTo>
                  <a:lnTo>
                    <a:pt x="64096" y="586739"/>
                  </a:lnTo>
                  <a:lnTo>
                    <a:pt x="67094" y="585470"/>
                  </a:lnTo>
                  <a:lnTo>
                    <a:pt x="70459" y="584962"/>
                  </a:lnTo>
                  <a:lnTo>
                    <a:pt x="79143" y="584962"/>
                  </a:lnTo>
                  <a:lnTo>
                    <a:pt x="16096" y="2286"/>
                  </a:lnTo>
                  <a:lnTo>
                    <a:pt x="2717" y="2286"/>
                  </a:lnTo>
                  <a:lnTo>
                    <a:pt x="0" y="2032"/>
                  </a:lnTo>
                  <a:lnTo>
                    <a:pt x="16069" y="2032"/>
                  </a:lnTo>
                  <a:lnTo>
                    <a:pt x="15849" y="0"/>
                  </a:lnTo>
                  <a:close/>
                </a:path>
                <a:path w="79375" h="586740">
                  <a:moveTo>
                    <a:pt x="79143" y="584962"/>
                  </a:moveTo>
                  <a:lnTo>
                    <a:pt x="75603" y="584962"/>
                  </a:lnTo>
                  <a:lnTo>
                    <a:pt x="77457" y="585088"/>
                  </a:lnTo>
                  <a:lnTo>
                    <a:pt x="79184" y="585342"/>
                  </a:lnTo>
                  <a:lnTo>
                    <a:pt x="79143" y="584962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7997952" y="0"/>
            <a:ext cx="1146175" cy="1362710"/>
            <a:chOff x="7997952" y="0"/>
            <a:chExt cx="1146175" cy="1362710"/>
          </a:xfrm>
        </p:grpSpPr>
        <p:pic>
          <p:nvPicPr>
            <p:cNvPr id="95" name="object 9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997952" y="0"/>
              <a:ext cx="129540" cy="155448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8154924" y="192023"/>
              <a:ext cx="455930" cy="812800"/>
            </a:xfrm>
            <a:custGeom>
              <a:avLst/>
              <a:gdLst/>
              <a:ahLst/>
              <a:cxnLst/>
              <a:rect l="l" t="t" r="r" b="b"/>
              <a:pathLst>
                <a:path w="455929" h="812800">
                  <a:moveTo>
                    <a:pt x="128016" y="798576"/>
                  </a:moveTo>
                  <a:lnTo>
                    <a:pt x="15621" y="0"/>
                  </a:lnTo>
                  <a:lnTo>
                    <a:pt x="4064" y="1397"/>
                  </a:lnTo>
                  <a:lnTo>
                    <a:pt x="0" y="2032"/>
                  </a:lnTo>
                  <a:lnTo>
                    <a:pt x="112395" y="797941"/>
                  </a:lnTo>
                  <a:lnTo>
                    <a:pt x="114427" y="796290"/>
                  </a:lnTo>
                  <a:lnTo>
                    <a:pt x="116586" y="795401"/>
                  </a:lnTo>
                  <a:lnTo>
                    <a:pt x="120142" y="795401"/>
                  </a:lnTo>
                  <a:lnTo>
                    <a:pt x="121666" y="795782"/>
                  </a:lnTo>
                  <a:lnTo>
                    <a:pt x="123190" y="796544"/>
                  </a:lnTo>
                  <a:lnTo>
                    <a:pt x="125349" y="796544"/>
                  </a:lnTo>
                  <a:lnTo>
                    <a:pt x="125984" y="797941"/>
                  </a:lnTo>
                  <a:lnTo>
                    <a:pt x="128016" y="798576"/>
                  </a:lnTo>
                  <a:close/>
                </a:path>
                <a:path w="455929" h="812800">
                  <a:moveTo>
                    <a:pt x="455676" y="808863"/>
                  </a:moveTo>
                  <a:lnTo>
                    <a:pt x="454279" y="804799"/>
                  </a:lnTo>
                  <a:lnTo>
                    <a:pt x="453009" y="799465"/>
                  </a:lnTo>
                  <a:lnTo>
                    <a:pt x="454279" y="794004"/>
                  </a:lnTo>
                  <a:lnTo>
                    <a:pt x="128016" y="797433"/>
                  </a:lnTo>
                  <a:lnTo>
                    <a:pt x="131445" y="800735"/>
                  </a:lnTo>
                  <a:lnTo>
                    <a:pt x="132080" y="805561"/>
                  </a:lnTo>
                  <a:lnTo>
                    <a:pt x="131445" y="810260"/>
                  </a:lnTo>
                  <a:lnTo>
                    <a:pt x="130683" y="810895"/>
                  </a:lnTo>
                  <a:lnTo>
                    <a:pt x="130683" y="811657"/>
                  </a:lnTo>
                  <a:lnTo>
                    <a:pt x="129413" y="812292"/>
                  </a:lnTo>
                  <a:lnTo>
                    <a:pt x="455676" y="808863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179308" y="1523"/>
              <a:ext cx="155448" cy="137160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8346948" y="0"/>
              <a:ext cx="742315" cy="1294130"/>
            </a:xfrm>
            <a:custGeom>
              <a:avLst/>
              <a:gdLst/>
              <a:ahLst/>
              <a:cxnLst/>
              <a:rect l="l" t="t" r="r" b="b"/>
              <a:pathLst>
                <a:path w="742315" h="1294130">
                  <a:moveTo>
                    <a:pt x="289560" y="1016127"/>
                  </a:moveTo>
                  <a:lnTo>
                    <a:pt x="288290" y="1016508"/>
                  </a:lnTo>
                  <a:lnTo>
                    <a:pt x="282702" y="1016635"/>
                  </a:lnTo>
                  <a:lnTo>
                    <a:pt x="279781" y="1016127"/>
                  </a:lnTo>
                  <a:lnTo>
                    <a:pt x="277241" y="1014857"/>
                  </a:lnTo>
                  <a:lnTo>
                    <a:pt x="276606" y="1014857"/>
                  </a:lnTo>
                  <a:lnTo>
                    <a:pt x="274447" y="1014222"/>
                  </a:lnTo>
                  <a:lnTo>
                    <a:pt x="273812" y="1013460"/>
                  </a:lnTo>
                  <a:lnTo>
                    <a:pt x="243840" y="1291209"/>
                  </a:lnTo>
                  <a:lnTo>
                    <a:pt x="252730" y="1291209"/>
                  </a:lnTo>
                  <a:lnTo>
                    <a:pt x="256794" y="1293241"/>
                  </a:lnTo>
                  <a:lnTo>
                    <a:pt x="257556" y="1293241"/>
                  </a:lnTo>
                  <a:lnTo>
                    <a:pt x="258826" y="1293876"/>
                  </a:lnTo>
                  <a:lnTo>
                    <a:pt x="259461" y="1293876"/>
                  </a:lnTo>
                  <a:lnTo>
                    <a:pt x="289560" y="1016127"/>
                  </a:lnTo>
                  <a:close/>
                </a:path>
                <a:path w="742315" h="1294130">
                  <a:moveTo>
                    <a:pt x="335280" y="316738"/>
                  </a:moveTo>
                  <a:lnTo>
                    <a:pt x="22352" y="0"/>
                  </a:lnTo>
                  <a:lnTo>
                    <a:pt x="0" y="0"/>
                  </a:lnTo>
                  <a:lnTo>
                    <a:pt x="324358" y="327660"/>
                  </a:lnTo>
                  <a:lnTo>
                    <a:pt x="327152" y="322834"/>
                  </a:lnTo>
                  <a:lnTo>
                    <a:pt x="331216" y="319532"/>
                  </a:lnTo>
                  <a:lnTo>
                    <a:pt x="335280" y="316738"/>
                  </a:lnTo>
                  <a:close/>
                </a:path>
                <a:path w="742315" h="1294130">
                  <a:moveTo>
                    <a:pt x="402336" y="1524"/>
                  </a:moveTo>
                  <a:lnTo>
                    <a:pt x="386334" y="1524"/>
                  </a:lnTo>
                  <a:lnTo>
                    <a:pt x="348996" y="312547"/>
                  </a:lnTo>
                  <a:lnTo>
                    <a:pt x="351282" y="312039"/>
                  </a:lnTo>
                  <a:lnTo>
                    <a:pt x="353441" y="311658"/>
                  </a:lnTo>
                  <a:lnTo>
                    <a:pt x="358775" y="311658"/>
                  </a:lnTo>
                  <a:lnTo>
                    <a:pt x="361950" y="312293"/>
                  </a:lnTo>
                  <a:lnTo>
                    <a:pt x="364998" y="313944"/>
                  </a:lnTo>
                  <a:lnTo>
                    <a:pt x="365264" y="311658"/>
                  </a:lnTo>
                  <a:lnTo>
                    <a:pt x="402336" y="1524"/>
                  </a:lnTo>
                  <a:close/>
                </a:path>
                <a:path w="742315" h="1294130">
                  <a:moveTo>
                    <a:pt x="742188" y="732155"/>
                  </a:moveTo>
                  <a:lnTo>
                    <a:pt x="384302" y="367284"/>
                  </a:lnTo>
                  <a:lnTo>
                    <a:pt x="377444" y="375412"/>
                  </a:lnTo>
                  <a:lnTo>
                    <a:pt x="373380" y="378079"/>
                  </a:lnTo>
                  <a:lnTo>
                    <a:pt x="732663" y="743712"/>
                  </a:lnTo>
                  <a:lnTo>
                    <a:pt x="733425" y="739648"/>
                  </a:lnTo>
                  <a:lnTo>
                    <a:pt x="736727" y="736219"/>
                  </a:lnTo>
                  <a:lnTo>
                    <a:pt x="741553" y="735584"/>
                  </a:lnTo>
                  <a:lnTo>
                    <a:pt x="741553" y="732917"/>
                  </a:lnTo>
                  <a:lnTo>
                    <a:pt x="742188" y="732155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654796" y="989075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4">
                  <a:moveTo>
                    <a:pt x="0" y="0"/>
                  </a:moveTo>
                  <a:lnTo>
                    <a:pt x="216407" y="0"/>
                  </a:lnTo>
                </a:path>
              </a:pathLst>
            </a:custGeom>
            <a:ln w="3175">
              <a:solidFill>
                <a:srgbClr val="CAD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613648" y="630935"/>
              <a:ext cx="530860" cy="676910"/>
            </a:xfrm>
            <a:custGeom>
              <a:avLst/>
              <a:gdLst/>
              <a:ahLst/>
              <a:cxnLst/>
              <a:rect l="l" t="t" r="r" b="b"/>
              <a:pathLst>
                <a:path w="530859" h="676910">
                  <a:moveTo>
                    <a:pt x="268224" y="379603"/>
                  </a:moveTo>
                  <a:lnTo>
                    <a:pt x="263398" y="376936"/>
                  </a:lnTo>
                  <a:lnTo>
                    <a:pt x="260096" y="373507"/>
                  </a:lnTo>
                  <a:lnTo>
                    <a:pt x="257429" y="368808"/>
                  </a:lnTo>
                  <a:lnTo>
                    <a:pt x="0" y="665861"/>
                  </a:lnTo>
                  <a:lnTo>
                    <a:pt x="4064" y="668528"/>
                  </a:lnTo>
                  <a:lnTo>
                    <a:pt x="8128" y="672592"/>
                  </a:lnTo>
                  <a:lnTo>
                    <a:pt x="10795" y="676656"/>
                  </a:lnTo>
                  <a:lnTo>
                    <a:pt x="268224" y="379603"/>
                  </a:lnTo>
                  <a:close/>
                </a:path>
                <a:path w="530859" h="676910">
                  <a:moveTo>
                    <a:pt x="473964" y="130937"/>
                  </a:moveTo>
                  <a:lnTo>
                    <a:pt x="468503" y="129032"/>
                  </a:lnTo>
                  <a:lnTo>
                    <a:pt x="465201" y="124206"/>
                  </a:lnTo>
                  <a:lnTo>
                    <a:pt x="463804" y="118872"/>
                  </a:lnTo>
                  <a:lnTo>
                    <a:pt x="286512" y="333248"/>
                  </a:lnTo>
                  <a:lnTo>
                    <a:pt x="287147" y="333248"/>
                  </a:lnTo>
                  <a:lnTo>
                    <a:pt x="291973" y="334645"/>
                  </a:lnTo>
                  <a:lnTo>
                    <a:pt x="296672" y="337947"/>
                  </a:lnTo>
                  <a:lnTo>
                    <a:pt x="298704" y="341376"/>
                  </a:lnTo>
                  <a:lnTo>
                    <a:pt x="473964" y="130937"/>
                  </a:lnTo>
                  <a:close/>
                </a:path>
                <a:path w="530859" h="676910">
                  <a:moveTo>
                    <a:pt x="530352" y="154559"/>
                  </a:moveTo>
                  <a:lnTo>
                    <a:pt x="493014" y="121920"/>
                  </a:lnTo>
                  <a:lnTo>
                    <a:pt x="490220" y="128016"/>
                  </a:lnTo>
                  <a:lnTo>
                    <a:pt x="484886" y="131318"/>
                  </a:lnTo>
                  <a:lnTo>
                    <a:pt x="480060" y="131318"/>
                  </a:lnTo>
                  <a:lnTo>
                    <a:pt x="530352" y="175260"/>
                  </a:lnTo>
                  <a:lnTo>
                    <a:pt x="530352" y="154559"/>
                  </a:lnTo>
                  <a:close/>
                </a:path>
                <a:path w="530859" h="676910">
                  <a:moveTo>
                    <a:pt x="530352" y="0"/>
                  </a:moveTo>
                  <a:lnTo>
                    <a:pt x="474726" y="99949"/>
                  </a:lnTo>
                  <a:lnTo>
                    <a:pt x="473964" y="101219"/>
                  </a:lnTo>
                  <a:lnTo>
                    <a:pt x="473964" y="103251"/>
                  </a:lnTo>
                  <a:lnTo>
                    <a:pt x="475361" y="102870"/>
                  </a:lnTo>
                  <a:lnTo>
                    <a:pt x="476885" y="102743"/>
                  </a:lnTo>
                  <a:lnTo>
                    <a:pt x="480060" y="102743"/>
                  </a:lnTo>
                  <a:lnTo>
                    <a:pt x="481838" y="102870"/>
                  </a:lnTo>
                  <a:lnTo>
                    <a:pt x="483489" y="103251"/>
                  </a:lnTo>
                  <a:lnTo>
                    <a:pt x="487553" y="105283"/>
                  </a:lnTo>
                  <a:lnTo>
                    <a:pt x="489585" y="106680"/>
                  </a:lnTo>
                  <a:lnTo>
                    <a:pt x="491731" y="102743"/>
                  </a:lnTo>
                  <a:lnTo>
                    <a:pt x="530352" y="32004"/>
                  </a:lnTo>
                  <a:lnTo>
                    <a:pt x="530352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556843" y="1290827"/>
              <a:ext cx="71506" cy="71627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123555" y="120395"/>
              <a:ext cx="70802" cy="71627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663701" y="310895"/>
              <a:ext cx="70463" cy="73151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8258556" y="0"/>
              <a:ext cx="852169" cy="1016635"/>
            </a:xfrm>
            <a:custGeom>
              <a:avLst/>
              <a:gdLst/>
              <a:ahLst/>
              <a:cxnLst/>
              <a:rect l="l" t="t" r="r" b="b"/>
              <a:pathLst>
                <a:path w="852170" h="1016635">
                  <a:moveTo>
                    <a:pt x="27432" y="997712"/>
                  </a:moveTo>
                  <a:lnTo>
                    <a:pt x="26035" y="992886"/>
                  </a:lnTo>
                  <a:lnTo>
                    <a:pt x="22733" y="989457"/>
                  </a:lnTo>
                  <a:lnTo>
                    <a:pt x="20066" y="988187"/>
                  </a:lnTo>
                  <a:lnTo>
                    <a:pt x="18034" y="986790"/>
                  </a:lnTo>
                  <a:lnTo>
                    <a:pt x="16510" y="986282"/>
                  </a:lnTo>
                  <a:lnTo>
                    <a:pt x="15113" y="986028"/>
                  </a:lnTo>
                  <a:lnTo>
                    <a:pt x="11557" y="986028"/>
                  </a:lnTo>
                  <a:lnTo>
                    <a:pt x="9398" y="986663"/>
                  </a:lnTo>
                  <a:lnTo>
                    <a:pt x="7366" y="987425"/>
                  </a:lnTo>
                  <a:lnTo>
                    <a:pt x="4699" y="988822"/>
                  </a:lnTo>
                  <a:lnTo>
                    <a:pt x="3302" y="991616"/>
                  </a:lnTo>
                  <a:lnTo>
                    <a:pt x="2032" y="993521"/>
                  </a:lnTo>
                  <a:lnTo>
                    <a:pt x="12827" y="1010412"/>
                  </a:lnTo>
                  <a:lnTo>
                    <a:pt x="14097" y="1010412"/>
                  </a:lnTo>
                  <a:lnTo>
                    <a:pt x="18161" y="1010412"/>
                  </a:lnTo>
                  <a:lnTo>
                    <a:pt x="21590" y="1008634"/>
                  </a:lnTo>
                  <a:lnTo>
                    <a:pt x="24003" y="1004443"/>
                  </a:lnTo>
                  <a:lnTo>
                    <a:pt x="24765" y="1003808"/>
                  </a:lnTo>
                  <a:lnTo>
                    <a:pt x="26035" y="1003046"/>
                  </a:lnTo>
                  <a:lnTo>
                    <a:pt x="26035" y="1002411"/>
                  </a:lnTo>
                  <a:lnTo>
                    <a:pt x="27432" y="997712"/>
                  </a:lnTo>
                  <a:close/>
                </a:path>
                <a:path w="852170" h="1016635">
                  <a:moveTo>
                    <a:pt x="76073" y="0"/>
                  </a:moveTo>
                  <a:lnTo>
                    <a:pt x="73787" y="0"/>
                  </a:lnTo>
                  <a:lnTo>
                    <a:pt x="74422" y="1524"/>
                  </a:lnTo>
                  <a:lnTo>
                    <a:pt x="75438" y="1524"/>
                  </a:lnTo>
                  <a:lnTo>
                    <a:pt x="75819" y="1143"/>
                  </a:lnTo>
                  <a:lnTo>
                    <a:pt x="76073" y="0"/>
                  </a:lnTo>
                  <a:close/>
                </a:path>
                <a:path w="852170" h="1016635">
                  <a:moveTo>
                    <a:pt x="399288" y="989076"/>
                  </a:moveTo>
                  <a:lnTo>
                    <a:pt x="398526" y="985139"/>
                  </a:lnTo>
                  <a:lnTo>
                    <a:pt x="396621" y="977646"/>
                  </a:lnTo>
                  <a:lnTo>
                    <a:pt x="391160" y="970788"/>
                  </a:lnTo>
                  <a:lnTo>
                    <a:pt x="383159" y="968121"/>
                  </a:lnTo>
                  <a:lnTo>
                    <a:pt x="382524" y="968121"/>
                  </a:lnTo>
                  <a:lnTo>
                    <a:pt x="379730" y="966978"/>
                  </a:lnTo>
                  <a:lnTo>
                    <a:pt x="376809" y="966216"/>
                  </a:lnTo>
                  <a:lnTo>
                    <a:pt x="371729" y="966216"/>
                  </a:lnTo>
                  <a:lnTo>
                    <a:pt x="369697" y="966597"/>
                  </a:lnTo>
                  <a:lnTo>
                    <a:pt x="367792" y="967486"/>
                  </a:lnTo>
                  <a:lnTo>
                    <a:pt x="359791" y="969518"/>
                  </a:lnTo>
                  <a:lnTo>
                    <a:pt x="353060" y="974852"/>
                  </a:lnTo>
                  <a:lnTo>
                    <a:pt x="351028" y="982980"/>
                  </a:lnTo>
                  <a:lnTo>
                    <a:pt x="349631" y="983742"/>
                  </a:lnTo>
                  <a:lnTo>
                    <a:pt x="349631" y="985647"/>
                  </a:lnTo>
                  <a:lnTo>
                    <a:pt x="348996" y="991108"/>
                  </a:lnTo>
                  <a:lnTo>
                    <a:pt x="349631" y="996569"/>
                  </a:lnTo>
                  <a:lnTo>
                    <a:pt x="351663" y="1001903"/>
                  </a:lnTo>
                  <a:lnTo>
                    <a:pt x="354330" y="1006729"/>
                  </a:lnTo>
                  <a:lnTo>
                    <a:pt x="357759" y="1011428"/>
                  </a:lnTo>
                  <a:lnTo>
                    <a:pt x="362331" y="1013460"/>
                  </a:lnTo>
                  <a:lnTo>
                    <a:pt x="363093" y="1014857"/>
                  </a:lnTo>
                  <a:lnTo>
                    <a:pt x="364363" y="1014857"/>
                  </a:lnTo>
                  <a:lnTo>
                    <a:pt x="365760" y="1015492"/>
                  </a:lnTo>
                  <a:lnTo>
                    <a:pt x="371729" y="1016508"/>
                  </a:lnTo>
                  <a:lnTo>
                    <a:pt x="374650" y="1016508"/>
                  </a:lnTo>
                  <a:lnTo>
                    <a:pt x="375666" y="1016508"/>
                  </a:lnTo>
                  <a:lnTo>
                    <a:pt x="376809" y="1016381"/>
                  </a:lnTo>
                  <a:lnTo>
                    <a:pt x="377825" y="1016127"/>
                  </a:lnTo>
                  <a:lnTo>
                    <a:pt x="385826" y="1015492"/>
                  </a:lnTo>
                  <a:lnTo>
                    <a:pt x="393192" y="1009396"/>
                  </a:lnTo>
                  <a:lnTo>
                    <a:pt x="396621" y="1001268"/>
                  </a:lnTo>
                  <a:lnTo>
                    <a:pt x="396621" y="999871"/>
                  </a:lnTo>
                  <a:lnTo>
                    <a:pt x="397891" y="999871"/>
                  </a:lnTo>
                  <a:lnTo>
                    <a:pt x="397891" y="999236"/>
                  </a:lnTo>
                  <a:lnTo>
                    <a:pt x="399288" y="994537"/>
                  </a:lnTo>
                  <a:lnTo>
                    <a:pt x="399288" y="989076"/>
                  </a:lnTo>
                  <a:close/>
                </a:path>
                <a:path w="852170" h="1016635">
                  <a:moveTo>
                    <a:pt x="659892" y="987806"/>
                  </a:moveTo>
                  <a:lnTo>
                    <a:pt x="658495" y="978408"/>
                  </a:lnTo>
                  <a:lnTo>
                    <a:pt x="653288" y="972312"/>
                  </a:lnTo>
                  <a:lnTo>
                    <a:pt x="651256" y="968248"/>
                  </a:lnTo>
                  <a:lnTo>
                    <a:pt x="646684" y="965581"/>
                  </a:lnTo>
                  <a:lnTo>
                    <a:pt x="641985" y="964184"/>
                  </a:lnTo>
                  <a:lnTo>
                    <a:pt x="641350" y="964184"/>
                  </a:lnTo>
                  <a:lnTo>
                    <a:pt x="638937" y="963549"/>
                  </a:lnTo>
                  <a:lnTo>
                    <a:pt x="636651" y="963168"/>
                  </a:lnTo>
                  <a:lnTo>
                    <a:pt x="634238" y="963168"/>
                  </a:lnTo>
                  <a:lnTo>
                    <a:pt x="627176" y="964184"/>
                  </a:lnTo>
                  <a:lnTo>
                    <a:pt x="620814" y="967130"/>
                  </a:lnTo>
                  <a:lnTo>
                    <a:pt x="615670" y="971905"/>
                  </a:lnTo>
                  <a:lnTo>
                    <a:pt x="612267" y="978408"/>
                  </a:lnTo>
                  <a:lnTo>
                    <a:pt x="612267" y="979043"/>
                  </a:lnTo>
                  <a:lnTo>
                    <a:pt x="611632" y="979043"/>
                  </a:lnTo>
                  <a:lnTo>
                    <a:pt x="611632" y="979678"/>
                  </a:lnTo>
                  <a:lnTo>
                    <a:pt x="609600" y="984504"/>
                  </a:lnTo>
                  <a:lnTo>
                    <a:pt x="609600" y="989203"/>
                  </a:lnTo>
                  <a:lnTo>
                    <a:pt x="610235" y="993267"/>
                  </a:lnTo>
                  <a:lnTo>
                    <a:pt x="611632" y="995299"/>
                  </a:lnTo>
                  <a:lnTo>
                    <a:pt x="611632" y="996569"/>
                  </a:lnTo>
                  <a:lnTo>
                    <a:pt x="612267" y="998728"/>
                  </a:lnTo>
                  <a:lnTo>
                    <a:pt x="618236" y="1007364"/>
                  </a:lnTo>
                  <a:lnTo>
                    <a:pt x="622808" y="1008761"/>
                  </a:lnTo>
                  <a:lnTo>
                    <a:pt x="623443" y="1009396"/>
                  </a:lnTo>
                  <a:lnTo>
                    <a:pt x="624840" y="1009396"/>
                  </a:lnTo>
                  <a:lnTo>
                    <a:pt x="626110" y="1010158"/>
                  </a:lnTo>
                  <a:lnTo>
                    <a:pt x="629031" y="1011301"/>
                  </a:lnTo>
                  <a:lnTo>
                    <a:pt x="631825" y="1011936"/>
                  </a:lnTo>
                  <a:lnTo>
                    <a:pt x="634746" y="1011936"/>
                  </a:lnTo>
                  <a:lnTo>
                    <a:pt x="641845" y="1010729"/>
                  </a:lnTo>
                  <a:lnTo>
                    <a:pt x="648182" y="1007338"/>
                  </a:lnTo>
                  <a:lnTo>
                    <a:pt x="653262" y="1002080"/>
                  </a:lnTo>
                  <a:lnTo>
                    <a:pt x="656590" y="995299"/>
                  </a:lnTo>
                  <a:lnTo>
                    <a:pt x="659892" y="987806"/>
                  </a:lnTo>
                  <a:close/>
                </a:path>
                <a:path w="852170" h="1016635">
                  <a:moveTo>
                    <a:pt x="851916" y="746506"/>
                  </a:moveTo>
                  <a:lnTo>
                    <a:pt x="849884" y="740283"/>
                  </a:lnTo>
                  <a:lnTo>
                    <a:pt x="845693" y="736981"/>
                  </a:lnTo>
                  <a:lnTo>
                    <a:pt x="843788" y="735584"/>
                  </a:lnTo>
                  <a:lnTo>
                    <a:pt x="842391" y="734949"/>
                  </a:lnTo>
                  <a:lnTo>
                    <a:pt x="839597" y="733552"/>
                  </a:lnTo>
                  <a:lnTo>
                    <a:pt x="837946" y="733171"/>
                  </a:lnTo>
                  <a:lnTo>
                    <a:pt x="836295" y="733044"/>
                  </a:lnTo>
                  <a:lnTo>
                    <a:pt x="832993" y="733044"/>
                  </a:lnTo>
                  <a:lnTo>
                    <a:pt x="821309" y="743077"/>
                  </a:lnTo>
                  <a:lnTo>
                    <a:pt x="819912" y="745109"/>
                  </a:lnTo>
                  <a:lnTo>
                    <a:pt x="819912" y="755142"/>
                  </a:lnTo>
                  <a:lnTo>
                    <a:pt x="824738" y="759333"/>
                  </a:lnTo>
                  <a:lnTo>
                    <a:pt x="831469" y="760603"/>
                  </a:lnTo>
                  <a:lnTo>
                    <a:pt x="832866" y="762000"/>
                  </a:lnTo>
                  <a:lnTo>
                    <a:pt x="836295" y="762000"/>
                  </a:lnTo>
                  <a:lnTo>
                    <a:pt x="841756" y="762000"/>
                  </a:lnTo>
                  <a:lnTo>
                    <a:pt x="846455" y="758571"/>
                  </a:lnTo>
                  <a:lnTo>
                    <a:pt x="849122" y="752475"/>
                  </a:lnTo>
                  <a:lnTo>
                    <a:pt x="849122" y="751840"/>
                  </a:lnTo>
                  <a:lnTo>
                    <a:pt x="851916" y="746506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625840" y="381000"/>
              <a:ext cx="78105" cy="586740"/>
            </a:xfrm>
            <a:custGeom>
              <a:avLst/>
              <a:gdLst/>
              <a:ahLst/>
              <a:cxnLst/>
              <a:rect l="l" t="t" r="r" b="b"/>
              <a:pathLst>
                <a:path w="78104" h="586740">
                  <a:moveTo>
                    <a:pt x="15683" y="584962"/>
                  </a:moveTo>
                  <a:lnTo>
                    <a:pt x="8635" y="584962"/>
                  </a:lnTo>
                  <a:lnTo>
                    <a:pt x="11937" y="585470"/>
                  </a:lnTo>
                  <a:lnTo>
                    <a:pt x="14858" y="586739"/>
                  </a:lnTo>
                  <a:lnTo>
                    <a:pt x="15493" y="586739"/>
                  </a:lnTo>
                  <a:lnTo>
                    <a:pt x="15683" y="584962"/>
                  </a:lnTo>
                  <a:close/>
                </a:path>
                <a:path w="78104" h="586740">
                  <a:moveTo>
                    <a:pt x="62229" y="0"/>
                  </a:moveTo>
                  <a:lnTo>
                    <a:pt x="0" y="585342"/>
                  </a:lnTo>
                  <a:lnTo>
                    <a:pt x="1777" y="585088"/>
                  </a:lnTo>
                  <a:lnTo>
                    <a:pt x="3555" y="584962"/>
                  </a:lnTo>
                  <a:lnTo>
                    <a:pt x="15683" y="584962"/>
                  </a:lnTo>
                  <a:lnTo>
                    <a:pt x="77696" y="2286"/>
                  </a:lnTo>
                  <a:lnTo>
                    <a:pt x="69850" y="2286"/>
                  </a:lnTo>
                  <a:lnTo>
                    <a:pt x="66166" y="1524"/>
                  </a:lnTo>
                  <a:lnTo>
                    <a:pt x="62229" y="0"/>
                  </a:lnTo>
                  <a:close/>
                </a:path>
                <a:path w="78104" h="586740">
                  <a:moveTo>
                    <a:pt x="77724" y="2032"/>
                  </a:moveTo>
                  <a:lnTo>
                    <a:pt x="75056" y="2286"/>
                  </a:lnTo>
                  <a:lnTo>
                    <a:pt x="77696" y="2286"/>
                  </a:lnTo>
                  <a:lnTo>
                    <a:pt x="77724" y="2032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6" name="object 106"/>
          <p:cNvGrpSpPr/>
          <p:nvPr/>
        </p:nvGrpSpPr>
        <p:grpSpPr>
          <a:xfrm>
            <a:off x="3558794" y="1265174"/>
            <a:ext cx="2176145" cy="1909445"/>
            <a:chOff x="3558794" y="1265174"/>
            <a:chExt cx="2176145" cy="1909445"/>
          </a:xfrm>
        </p:grpSpPr>
        <p:sp>
          <p:nvSpPr>
            <p:cNvPr id="107" name="object 107"/>
            <p:cNvSpPr/>
            <p:nvPr/>
          </p:nvSpPr>
          <p:spPr>
            <a:xfrm>
              <a:off x="3571494" y="1277874"/>
              <a:ext cx="2150745" cy="1884045"/>
            </a:xfrm>
            <a:custGeom>
              <a:avLst/>
              <a:gdLst/>
              <a:ahLst/>
              <a:cxnLst/>
              <a:rect l="l" t="t" r="r" b="b"/>
              <a:pathLst>
                <a:path w="2150745" h="1884045">
                  <a:moveTo>
                    <a:pt x="1075181" y="0"/>
                  </a:moveTo>
                  <a:lnTo>
                    <a:pt x="1024564" y="1025"/>
                  </a:lnTo>
                  <a:lnTo>
                    <a:pt x="974549" y="4070"/>
                  </a:lnTo>
                  <a:lnTo>
                    <a:pt x="925189" y="9089"/>
                  </a:lnTo>
                  <a:lnTo>
                    <a:pt x="876535" y="16039"/>
                  </a:lnTo>
                  <a:lnTo>
                    <a:pt x="828638" y="24872"/>
                  </a:lnTo>
                  <a:lnTo>
                    <a:pt x="781550" y="35545"/>
                  </a:lnTo>
                  <a:lnTo>
                    <a:pt x="735323" y="48012"/>
                  </a:lnTo>
                  <a:lnTo>
                    <a:pt x="690009" y="62227"/>
                  </a:lnTo>
                  <a:lnTo>
                    <a:pt x="645659" y="78146"/>
                  </a:lnTo>
                  <a:lnTo>
                    <a:pt x="602324" y="95723"/>
                  </a:lnTo>
                  <a:lnTo>
                    <a:pt x="560056" y="114913"/>
                  </a:lnTo>
                  <a:lnTo>
                    <a:pt x="518908" y="135671"/>
                  </a:lnTo>
                  <a:lnTo>
                    <a:pt x="478929" y="157951"/>
                  </a:lnTo>
                  <a:lnTo>
                    <a:pt x="440173" y="181709"/>
                  </a:lnTo>
                  <a:lnTo>
                    <a:pt x="402691" y="206899"/>
                  </a:lnTo>
                  <a:lnTo>
                    <a:pt x="366534" y="233476"/>
                  </a:lnTo>
                  <a:lnTo>
                    <a:pt x="331754" y="261395"/>
                  </a:lnTo>
                  <a:lnTo>
                    <a:pt x="298402" y="290610"/>
                  </a:lnTo>
                  <a:lnTo>
                    <a:pt x="266530" y="321077"/>
                  </a:lnTo>
                  <a:lnTo>
                    <a:pt x="236191" y="352750"/>
                  </a:lnTo>
                  <a:lnTo>
                    <a:pt x="207434" y="385584"/>
                  </a:lnTo>
                  <a:lnTo>
                    <a:pt x="180313" y="419533"/>
                  </a:lnTo>
                  <a:lnTo>
                    <a:pt x="154878" y="454553"/>
                  </a:lnTo>
                  <a:lnTo>
                    <a:pt x="131181" y="490598"/>
                  </a:lnTo>
                  <a:lnTo>
                    <a:pt x="109274" y="527623"/>
                  </a:lnTo>
                  <a:lnTo>
                    <a:pt x="89209" y="565583"/>
                  </a:lnTo>
                  <a:lnTo>
                    <a:pt x="71036" y="604433"/>
                  </a:lnTo>
                  <a:lnTo>
                    <a:pt x="54809" y="644127"/>
                  </a:lnTo>
                  <a:lnTo>
                    <a:pt x="40577" y="684621"/>
                  </a:lnTo>
                  <a:lnTo>
                    <a:pt x="28393" y="725868"/>
                  </a:lnTo>
                  <a:lnTo>
                    <a:pt x="18309" y="767824"/>
                  </a:lnTo>
                  <a:lnTo>
                    <a:pt x="10376" y="810443"/>
                  </a:lnTo>
                  <a:lnTo>
                    <a:pt x="4646" y="853681"/>
                  </a:lnTo>
                  <a:lnTo>
                    <a:pt x="1170" y="897493"/>
                  </a:lnTo>
                  <a:lnTo>
                    <a:pt x="0" y="941832"/>
                  </a:lnTo>
                  <a:lnTo>
                    <a:pt x="1170" y="986170"/>
                  </a:lnTo>
                  <a:lnTo>
                    <a:pt x="4646" y="1029982"/>
                  </a:lnTo>
                  <a:lnTo>
                    <a:pt x="10376" y="1073220"/>
                  </a:lnTo>
                  <a:lnTo>
                    <a:pt x="18309" y="1115839"/>
                  </a:lnTo>
                  <a:lnTo>
                    <a:pt x="28393" y="1157795"/>
                  </a:lnTo>
                  <a:lnTo>
                    <a:pt x="40577" y="1199042"/>
                  </a:lnTo>
                  <a:lnTo>
                    <a:pt x="54809" y="1239536"/>
                  </a:lnTo>
                  <a:lnTo>
                    <a:pt x="71036" y="1279230"/>
                  </a:lnTo>
                  <a:lnTo>
                    <a:pt x="89209" y="1318080"/>
                  </a:lnTo>
                  <a:lnTo>
                    <a:pt x="109274" y="1356040"/>
                  </a:lnTo>
                  <a:lnTo>
                    <a:pt x="131181" y="1393065"/>
                  </a:lnTo>
                  <a:lnTo>
                    <a:pt x="154878" y="1429110"/>
                  </a:lnTo>
                  <a:lnTo>
                    <a:pt x="180313" y="1464130"/>
                  </a:lnTo>
                  <a:lnTo>
                    <a:pt x="207434" y="1498079"/>
                  </a:lnTo>
                  <a:lnTo>
                    <a:pt x="236191" y="1530913"/>
                  </a:lnTo>
                  <a:lnTo>
                    <a:pt x="266530" y="1562586"/>
                  </a:lnTo>
                  <a:lnTo>
                    <a:pt x="298402" y="1593053"/>
                  </a:lnTo>
                  <a:lnTo>
                    <a:pt x="331754" y="1622268"/>
                  </a:lnTo>
                  <a:lnTo>
                    <a:pt x="366534" y="1650187"/>
                  </a:lnTo>
                  <a:lnTo>
                    <a:pt x="402691" y="1676764"/>
                  </a:lnTo>
                  <a:lnTo>
                    <a:pt x="440173" y="1701954"/>
                  </a:lnTo>
                  <a:lnTo>
                    <a:pt x="478929" y="1725712"/>
                  </a:lnTo>
                  <a:lnTo>
                    <a:pt x="518908" y="1747992"/>
                  </a:lnTo>
                  <a:lnTo>
                    <a:pt x="560056" y="1768750"/>
                  </a:lnTo>
                  <a:lnTo>
                    <a:pt x="602324" y="1787940"/>
                  </a:lnTo>
                  <a:lnTo>
                    <a:pt x="645659" y="1805517"/>
                  </a:lnTo>
                  <a:lnTo>
                    <a:pt x="690009" y="1821436"/>
                  </a:lnTo>
                  <a:lnTo>
                    <a:pt x="735323" y="1835651"/>
                  </a:lnTo>
                  <a:lnTo>
                    <a:pt x="781550" y="1848118"/>
                  </a:lnTo>
                  <a:lnTo>
                    <a:pt x="828638" y="1858791"/>
                  </a:lnTo>
                  <a:lnTo>
                    <a:pt x="876535" y="1867624"/>
                  </a:lnTo>
                  <a:lnTo>
                    <a:pt x="925189" y="1874574"/>
                  </a:lnTo>
                  <a:lnTo>
                    <a:pt x="974549" y="1879593"/>
                  </a:lnTo>
                  <a:lnTo>
                    <a:pt x="1024564" y="1882638"/>
                  </a:lnTo>
                  <a:lnTo>
                    <a:pt x="1075181" y="1883664"/>
                  </a:lnTo>
                  <a:lnTo>
                    <a:pt x="1125799" y="1882638"/>
                  </a:lnTo>
                  <a:lnTo>
                    <a:pt x="1175814" y="1879593"/>
                  </a:lnTo>
                  <a:lnTo>
                    <a:pt x="1225174" y="1874574"/>
                  </a:lnTo>
                  <a:lnTo>
                    <a:pt x="1273828" y="1867624"/>
                  </a:lnTo>
                  <a:lnTo>
                    <a:pt x="1321725" y="1858791"/>
                  </a:lnTo>
                  <a:lnTo>
                    <a:pt x="1368813" y="1848118"/>
                  </a:lnTo>
                  <a:lnTo>
                    <a:pt x="1415040" y="1835651"/>
                  </a:lnTo>
                  <a:lnTo>
                    <a:pt x="1460354" y="1821436"/>
                  </a:lnTo>
                  <a:lnTo>
                    <a:pt x="1504704" y="1805517"/>
                  </a:lnTo>
                  <a:lnTo>
                    <a:pt x="1548039" y="1787940"/>
                  </a:lnTo>
                  <a:lnTo>
                    <a:pt x="1590307" y="1768750"/>
                  </a:lnTo>
                  <a:lnTo>
                    <a:pt x="1631455" y="1747992"/>
                  </a:lnTo>
                  <a:lnTo>
                    <a:pt x="1671434" y="1725712"/>
                  </a:lnTo>
                  <a:lnTo>
                    <a:pt x="1710190" y="1701954"/>
                  </a:lnTo>
                  <a:lnTo>
                    <a:pt x="1747672" y="1676764"/>
                  </a:lnTo>
                  <a:lnTo>
                    <a:pt x="1783829" y="1650187"/>
                  </a:lnTo>
                  <a:lnTo>
                    <a:pt x="1818609" y="1622268"/>
                  </a:lnTo>
                  <a:lnTo>
                    <a:pt x="1851961" y="1593053"/>
                  </a:lnTo>
                  <a:lnTo>
                    <a:pt x="1883833" y="1562586"/>
                  </a:lnTo>
                  <a:lnTo>
                    <a:pt x="1914172" y="1530913"/>
                  </a:lnTo>
                  <a:lnTo>
                    <a:pt x="1942929" y="1498079"/>
                  </a:lnTo>
                  <a:lnTo>
                    <a:pt x="1970050" y="1464130"/>
                  </a:lnTo>
                  <a:lnTo>
                    <a:pt x="1995485" y="1429110"/>
                  </a:lnTo>
                  <a:lnTo>
                    <a:pt x="2019182" y="1393065"/>
                  </a:lnTo>
                  <a:lnTo>
                    <a:pt x="2041089" y="1356040"/>
                  </a:lnTo>
                  <a:lnTo>
                    <a:pt x="2061154" y="1318080"/>
                  </a:lnTo>
                  <a:lnTo>
                    <a:pt x="2079327" y="1279230"/>
                  </a:lnTo>
                  <a:lnTo>
                    <a:pt x="2095554" y="1239536"/>
                  </a:lnTo>
                  <a:lnTo>
                    <a:pt x="2109786" y="1199042"/>
                  </a:lnTo>
                  <a:lnTo>
                    <a:pt x="2121970" y="1157795"/>
                  </a:lnTo>
                  <a:lnTo>
                    <a:pt x="2132054" y="1115839"/>
                  </a:lnTo>
                  <a:lnTo>
                    <a:pt x="2139987" y="1073220"/>
                  </a:lnTo>
                  <a:lnTo>
                    <a:pt x="2145717" y="1029982"/>
                  </a:lnTo>
                  <a:lnTo>
                    <a:pt x="2149193" y="986170"/>
                  </a:lnTo>
                  <a:lnTo>
                    <a:pt x="2150364" y="941832"/>
                  </a:lnTo>
                  <a:lnTo>
                    <a:pt x="2149193" y="897493"/>
                  </a:lnTo>
                  <a:lnTo>
                    <a:pt x="2145717" y="853681"/>
                  </a:lnTo>
                  <a:lnTo>
                    <a:pt x="2139987" y="810443"/>
                  </a:lnTo>
                  <a:lnTo>
                    <a:pt x="2132054" y="767824"/>
                  </a:lnTo>
                  <a:lnTo>
                    <a:pt x="2121970" y="725868"/>
                  </a:lnTo>
                  <a:lnTo>
                    <a:pt x="2109786" y="684621"/>
                  </a:lnTo>
                  <a:lnTo>
                    <a:pt x="2095554" y="644127"/>
                  </a:lnTo>
                  <a:lnTo>
                    <a:pt x="2079327" y="604433"/>
                  </a:lnTo>
                  <a:lnTo>
                    <a:pt x="2061154" y="565583"/>
                  </a:lnTo>
                  <a:lnTo>
                    <a:pt x="2041089" y="527623"/>
                  </a:lnTo>
                  <a:lnTo>
                    <a:pt x="2019182" y="490598"/>
                  </a:lnTo>
                  <a:lnTo>
                    <a:pt x="1995485" y="454553"/>
                  </a:lnTo>
                  <a:lnTo>
                    <a:pt x="1970050" y="419533"/>
                  </a:lnTo>
                  <a:lnTo>
                    <a:pt x="1942929" y="385584"/>
                  </a:lnTo>
                  <a:lnTo>
                    <a:pt x="1914172" y="352750"/>
                  </a:lnTo>
                  <a:lnTo>
                    <a:pt x="1883833" y="321077"/>
                  </a:lnTo>
                  <a:lnTo>
                    <a:pt x="1851961" y="290610"/>
                  </a:lnTo>
                  <a:lnTo>
                    <a:pt x="1818609" y="261395"/>
                  </a:lnTo>
                  <a:lnTo>
                    <a:pt x="1783829" y="233476"/>
                  </a:lnTo>
                  <a:lnTo>
                    <a:pt x="1747672" y="206899"/>
                  </a:lnTo>
                  <a:lnTo>
                    <a:pt x="1710190" y="181709"/>
                  </a:lnTo>
                  <a:lnTo>
                    <a:pt x="1671434" y="157951"/>
                  </a:lnTo>
                  <a:lnTo>
                    <a:pt x="1631455" y="135671"/>
                  </a:lnTo>
                  <a:lnTo>
                    <a:pt x="1590307" y="114913"/>
                  </a:lnTo>
                  <a:lnTo>
                    <a:pt x="1548039" y="95723"/>
                  </a:lnTo>
                  <a:lnTo>
                    <a:pt x="1504704" y="78146"/>
                  </a:lnTo>
                  <a:lnTo>
                    <a:pt x="1460354" y="62227"/>
                  </a:lnTo>
                  <a:lnTo>
                    <a:pt x="1415040" y="48012"/>
                  </a:lnTo>
                  <a:lnTo>
                    <a:pt x="1368813" y="35545"/>
                  </a:lnTo>
                  <a:lnTo>
                    <a:pt x="1321725" y="24872"/>
                  </a:lnTo>
                  <a:lnTo>
                    <a:pt x="1273828" y="16039"/>
                  </a:lnTo>
                  <a:lnTo>
                    <a:pt x="1225174" y="9089"/>
                  </a:lnTo>
                  <a:lnTo>
                    <a:pt x="1175814" y="4070"/>
                  </a:lnTo>
                  <a:lnTo>
                    <a:pt x="1125799" y="1025"/>
                  </a:lnTo>
                  <a:lnTo>
                    <a:pt x="10751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571494" y="1277874"/>
              <a:ext cx="2150745" cy="1884045"/>
            </a:xfrm>
            <a:custGeom>
              <a:avLst/>
              <a:gdLst/>
              <a:ahLst/>
              <a:cxnLst/>
              <a:rect l="l" t="t" r="r" b="b"/>
              <a:pathLst>
                <a:path w="2150745" h="1884045">
                  <a:moveTo>
                    <a:pt x="0" y="941832"/>
                  </a:moveTo>
                  <a:lnTo>
                    <a:pt x="1170" y="897493"/>
                  </a:lnTo>
                  <a:lnTo>
                    <a:pt x="4646" y="853681"/>
                  </a:lnTo>
                  <a:lnTo>
                    <a:pt x="10376" y="810443"/>
                  </a:lnTo>
                  <a:lnTo>
                    <a:pt x="18309" y="767824"/>
                  </a:lnTo>
                  <a:lnTo>
                    <a:pt x="28393" y="725868"/>
                  </a:lnTo>
                  <a:lnTo>
                    <a:pt x="40577" y="684621"/>
                  </a:lnTo>
                  <a:lnTo>
                    <a:pt x="54809" y="644127"/>
                  </a:lnTo>
                  <a:lnTo>
                    <a:pt x="71036" y="604433"/>
                  </a:lnTo>
                  <a:lnTo>
                    <a:pt x="89209" y="565583"/>
                  </a:lnTo>
                  <a:lnTo>
                    <a:pt x="109274" y="527623"/>
                  </a:lnTo>
                  <a:lnTo>
                    <a:pt x="131181" y="490598"/>
                  </a:lnTo>
                  <a:lnTo>
                    <a:pt x="154878" y="454553"/>
                  </a:lnTo>
                  <a:lnTo>
                    <a:pt x="180313" y="419533"/>
                  </a:lnTo>
                  <a:lnTo>
                    <a:pt x="207434" y="385584"/>
                  </a:lnTo>
                  <a:lnTo>
                    <a:pt x="236191" y="352750"/>
                  </a:lnTo>
                  <a:lnTo>
                    <a:pt x="266530" y="321077"/>
                  </a:lnTo>
                  <a:lnTo>
                    <a:pt x="298402" y="290610"/>
                  </a:lnTo>
                  <a:lnTo>
                    <a:pt x="331754" y="261395"/>
                  </a:lnTo>
                  <a:lnTo>
                    <a:pt x="366534" y="233476"/>
                  </a:lnTo>
                  <a:lnTo>
                    <a:pt x="402691" y="206899"/>
                  </a:lnTo>
                  <a:lnTo>
                    <a:pt x="440173" y="181709"/>
                  </a:lnTo>
                  <a:lnTo>
                    <a:pt x="478929" y="157951"/>
                  </a:lnTo>
                  <a:lnTo>
                    <a:pt x="518908" y="135671"/>
                  </a:lnTo>
                  <a:lnTo>
                    <a:pt x="560056" y="114913"/>
                  </a:lnTo>
                  <a:lnTo>
                    <a:pt x="602324" y="95723"/>
                  </a:lnTo>
                  <a:lnTo>
                    <a:pt x="645659" y="78146"/>
                  </a:lnTo>
                  <a:lnTo>
                    <a:pt x="690009" y="62227"/>
                  </a:lnTo>
                  <a:lnTo>
                    <a:pt x="735323" y="48012"/>
                  </a:lnTo>
                  <a:lnTo>
                    <a:pt x="781550" y="35545"/>
                  </a:lnTo>
                  <a:lnTo>
                    <a:pt x="828638" y="24872"/>
                  </a:lnTo>
                  <a:lnTo>
                    <a:pt x="876535" y="16039"/>
                  </a:lnTo>
                  <a:lnTo>
                    <a:pt x="925189" y="9089"/>
                  </a:lnTo>
                  <a:lnTo>
                    <a:pt x="974549" y="4070"/>
                  </a:lnTo>
                  <a:lnTo>
                    <a:pt x="1024564" y="1025"/>
                  </a:lnTo>
                  <a:lnTo>
                    <a:pt x="1075181" y="0"/>
                  </a:lnTo>
                  <a:lnTo>
                    <a:pt x="1125799" y="1025"/>
                  </a:lnTo>
                  <a:lnTo>
                    <a:pt x="1175814" y="4070"/>
                  </a:lnTo>
                  <a:lnTo>
                    <a:pt x="1225174" y="9089"/>
                  </a:lnTo>
                  <a:lnTo>
                    <a:pt x="1273828" y="16039"/>
                  </a:lnTo>
                  <a:lnTo>
                    <a:pt x="1321725" y="24872"/>
                  </a:lnTo>
                  <a:lnTo>
                    <a:pt x="1368813" y="35545"/>
                  </a:lnTo>
                  <a:lnTo>
                    <a:pt x="1415040" y="48012"/>
                  </a:lnTo>
                  <a:lnTo>
                    <a:pt x="1460354" y="62227"/>
                  </a:lnTo>
                  <a:lnTo>
                    <a:pt x="1504704" y="78146"/>
                  </a:lnTo>
                  <a:lnTo>
                    <a:pt x="1548039" y="95723"/>
                  </a:lnTo>
                  <a:lnTo>
                    <a:pt x="1590307" y="114913"/>
                  </a:lnTo>
                  <a:lnTo>
                    <a:pt x="1631455" y="135671"/>
                  </a:lnTo>
                  <a:lnTo>
                    <a:pt x="1671434" y="157951"/>
                  </a:lnTo>
                  <a:lnTo>
                    <a:pt x="1710190" y="181709"/>
                  </a:lnTo>
                  <a:lnTo>
                    <a:pt x="1747672" y="206899"/>
                  </a:lnTo>
                  <a:lnTo>
                    <a:pt x="1783829" y="233476"/>
                  </a:lnTo>
                  <a:lnTo>
                    <a:pt x="1818609" y="261395"/>
                  </a:lnTo>
                  <a:lnTo>
                    <a:pt x="1851961" y="290610"/>
                  </a:lnTo>
                  <a:lnTo>
                    <a:pt x="1883833" y="321077"/>
                  </a:lnTo>
                  <a:lnTo>
                    <a:pt x="1914172" y="352750"/>
                  </a:lnTo>
                  <a:lnTo>
                    <a:pt x="1942929" y="385584"/>
                  </a:lnTo>
                  <a:lnTo>
                    <a:pt x="1970050" y="419533"/>
                  </a:lnTo>
                  <a:lnTo>
                    <a:pt x="1995485" y="454553"/>
                  </a:lnTo>
                  <a:lnTo>
                    <a:pt x="2019182" y="490598"/>
                  </a:lnTo>
                  <a:lnTo>
                    <a:pt x="2041089" y="527623"/>
                  </a:lnTo>
                  <a:lnTo>
                    <a:pt x="2061154" y="565583"/>
                  </a:lnTo>
                  <a:lnTo>
                    <a:pt x="2079327" y="604433"/>
                  </a:lnTo>
                  <a:lnTo>
                    <a:pt x="2095554" y="644127"/>
                  </a:lnTo>
                  <a:lnTo>
                    <a:pt x="2109786" y="684621"/>
                  </a:lnTo>
                  <a:lnTo>
                    <a:pt x="2121970" y="725868"/>
                  </a:lnTo>
                  <a:lnTo>
                    <a:pt x="2132054" y="767824"/>
                  </a:lnTo>
                  <a:lnTo>
                    <a:pt x="2139987" y="810443"/>
                  </a:lnTo>
                  <a:lnTo>
                    <a:pt x="2145717" y="853681"/>
                  </a:lnTo>
                  <a:lnTo>
                    <a:pt x="2149193" y="897493"/>
                  </a:lnTo>
                  <a:lnTo>
                    <a:pt x="2150364" y="941832"/>
                  </a:lnTo>
                  <a:lnTo>
                    <a:pt x="2149193" y="986170"/>
                  </a:lnTo>
                  <a:lnTo>
                    <a:pt x="2145717" y="1029982"/>
                  </a:lnTo>
                  <a:lnTo>
                    <a:pt x="2139987" y="1073220"/>
                  </a:lnTo>
                  <a:lnTo>
                    <a:pt x="2132054" y="1115839"/>
                  </a:lnTo>
                  <a:lnTo>
                    <a:pt x="2121970" y="1157795"/>
                  </a:lnTo>
                  <a:lnTo>
                    <a:pt x="2109786" y="1199042"/>
                  </a:lnTo>
                  <a:lnTo>
                    <a:pt x="2095554" y="1239536"/>
                  </a:lnTo>
                  <a:lnTo>
                    <a:pt x="2079327" y="1279230"/>
                  </a:lnTo>
                  <a:lnTo>
                    <a:pt x="2061154" y="1318080"/>
                  </a:lnTo>
                  <a:lnTo>
                    <a:pt x="2041089" y="1356040"/>
                  </a:lnTo>
                  <a:lnTo>
                    <a:pt x="2019182" y="1393065"/>
                  </a:lnTo>
                  <a:lnTo>
                    <a:pt x="1995485" y="1429110"/>
                  </a:lnTo>
                  <a:lnTo>
                    <a:pt x="1970050" y="1464130"/>
                  </a:lnTo>
                  <a:lnTo>
                    <a:pt x="1942929" y="1498079"/>
                  </a:lnTo>
                  <a:lnTo>
                    <a:pt x="1914172" y="1530913"/>
                  </a:lnTo>
                  <a:lnTo>
                    <a:pt x="1883833" y="1562586"/>
                  </a:lnTo>
                  <a:lnTo>
                    <a:pt x="1851961" y="1593053"/>
                  </a:lnTo>
                  <a:lnTo>
                    <a:pt x="1818609" y="1622268"/>
                  </a:lnTo>
                  <a:lnTo>
                    <a:pt x="1783829" y="1650187"/>
                  </a:lnTo>
                  <a:lnTo>
                    <a:pt x="1747672" y="1676764"/>
                  </a:lnTo>
                  <a:lnTo>
                    <a:pt x="1710190" y="1701954"/>
                  </a:lnTo>
                  <a:lnTo>
                    <a:pt x="1671434" y="1725712"/>
                  </a:lnTo>
                  <a:lnTo>
                    <a:pt x="1631455" y="1747992"/>
                  </a:lnTo>
                  <a:lnTo>
                    <a:pt x="1590307" y="1768750"/>
                  </a:lnTo>
                  <a:lnTo>
                    <a:pt x="1548039" y="1787940"/>
                  </a:lnTo>
                  <a:lnTo>
                    <a:pt x="1504704" y="1805517"/>
                  </a:lnTo>
                  <a:lnTo>
                    <a:pt x="1460354" y="1821436"/>
                  </a:lnTo>
                  <a:lnTo>
                    <a:pt x="1415040" y="1835651"/>
                  </a:lnTo>
                  <a:lnTo>
                    <a:pt x="1368813" y="1848118"/>
                  </a:lnTo>
                  <a:lnTo>
                    <a:pt x="1321725" y="1858791"/>
                  </a:lnTo>
                  <a:lnTo>
                    <a:pt x="1273828" y="1867624"/>
                  </a:lnTo>
                  <a:lnTo>
                    <a:pt x="1225174" y="1874574"/>
                  </a:lnTo>
                  <a:lnTo>
                    <a:pt x="1175814" y="1879593"/>
                  </a:lnTo>
                  <a:lnTo>
                    <a:pt x="1125799" y="1882638"/>
                  </a:lnTo>
                  <a:lnTo>
                    <a:pt x="1075181" y="1883664"/>
                  </a:lnTo>
                  <a:lnTo>
                    <a:pt x="1024564" y="1882638"/>
                  </a:lnTo>
                  <a:lnTo>
                    <a:pt x="974549" y="1879593"/>
                  </a:lnTo>
                  <a:lnTo>
                    <a:pt x="925189" y="1874574"/>
                  </a:lnTo>
                  <a:lnTo>
                    <a:pt x="876535" y="1867624"/>
                  </a:lnTo>
                  <a:lnTo>
                    <a:pt x="828638" y="1858791"/>
                  </a:lnTo>
                  <a:lnTo>
                    <a:pt x="781550" y="1848118"/>
                  </a:lnTo>
                  <a:lnTo>
                    <a:pt x="735323" y="1835651"/>
                  </a:lnTo>
                  <a:lnTo>
                    <a:pt x="690009" y="1821436"/>
                  </a:lnTo>
                  <a:lnTo>
                    <a:pt x="645659" y="1805517"/>
                  </a:lnTo>
                  <a:lnTo>
                    <a:pt x="602324" y="1787940"/>
                  </a:lnTo>
                  <a:lnTo>
                    <a:pt x="560056" y="1768750"/>
                  </a:lnTo>
                  <a:lnTo>
                    <a:pt x="518908" y="1747992"/>
                  </a:lnTo>
                  <a:lnTo>
                    <a:pt x="478929" y="1725712"/>
                  </a:lnTo>
                  <a:lnTo>
                    <a:pt x="440173" y="1701954"/>
                  </a:lnTo>
                  <a:lnTo>
                    <a:pt x="402691" y="1676764"/>
                  </a:lnTo>
                  <a:lnTo>
                    <a:pt x="366534" y="1650187"/>
                  </a:lnTo>
                  <a:lnTo>
                    <a:pt x="331754" y="1622268"/>
                  </a:lnTo>
                  <a:lnTo>
                    <a:pt x="298402" y="1593053"/>
                  </a:lnTo>
                  <a:lnTo>
                    <a:pt x="266530" y="1562586"/>
                  </a:lnTo>
                  <a:lnTo>
                    <a:pt x="236191" y="1530913"/>
                  </a:lnTo>
                  <a:lnTo>
                    <a:pt x="207434" y="1498079"/>
                  </a:lnTo>
                  <a:lnTo>
                    <a:pt x="180313" y="1464130"/>
                  </a:lnTo>
                  <a:lnTo>
                    <a:pt x="154878" y="1429110"/>
                  </a:lnTo>
                  <a:lnTo>
                    <a:pt x="131181" y="1393065"/>
                  </a:lnTo>
                  <a:lnTo>
                    <a:pt x="109274" y="1356040"/>
                  </a:lnTo>
                  <a:lnTo>
                    <a:pt x="89209" y="1318080"/>
                  </a:lnTo>
                  <a:lnTo>
                    <a:pt x="71036" y="1279230"/>
                  </a:lnTo>
                  <a:lnTo>
                    <a:pt x="54809" y="1239536"/>
                  </a:lnTo>
                  <a:lnTo>
                    <a:pt x="40577" y="1199042"/>
                  </a:lnTo>
                  <a:lnTo>
                    <a:pt x="28393" y="1157795"/>
                  </a:lnTo>
                  <a:lnTo>
                    <a:pt x="18309" y="1115839"/>
                  </a:lnTo>
                  <a:lnTo>
                    <a:pt x="10376" y="1073220"/>
                  </a:lnTo>
                  <a:lnTo>
                    <a:pt x="4646" y="1029982"/>
                  </a:lnTo>
                  <a:lnTo>
                    <a:pt x="1170" y="986170"/>
                  </a:lnTo>
                  <a:lnTo>
                    <a:pt x="0" y="941832"/>
                  </a:lnTo>
                  <a:close/>
                </a:path>
              </a:pathLst>
            </a:custGeom>
            <a:ln w="25400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4061205" y="1893824"/>
            <a:ext cx="1169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B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NKING 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SYSTEM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05561" y="211074"/>
            <a:ext cx="2252980" cy="685800"/>
          </a:xfrm>
          <a:custGeom>
            <a:avLst/>
            <a:gdLst/>
            <a:ahLst/>
            <a:cxnLst/>
            <a:rect l="l" t="t" r="r" b="b"/>
            <a:pathLst>
              <a:path w="2252980" h="685800">
                <a:moveTo>
                  <a:pt x="2252472" y="0"/>
                </a:moveTo>
                <a:lnTo>
                  <a:pt x="0" y="0"/>
                </a:lnTo>
                <a:lnTo>
                  <a:pt x="0" y="685800"/>
                </a:lnTo>
                <a:lnTo>
                  <a:pt x="2252472" y="685800"/>
                </a:lnTo>
                <a:lnTo>
                  <a:pt x="22524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303275" y="211074"/>
            <a:ext cx="2251710" cy="685800"/>
          </a:xfrm>
          <a:prstGeom prst="rect">
            <a:avLst/>
          </a:prstGeom>
          <a:ln w="25400">
            <a:solidFill>
              <a:srgbClr val="BBBBBB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524510">
              <a:lnSpc>
                <a:spcPct val="100000"/>
              </a:lnSpc>
            </a:pPr>
            <a:r>
              <a:rPr sz="1400" spc="-5" dirty="0">
                <a:solidFill>
                  <a:srgbClr val="00AF50"/>
                </a:solidFill>
                <a:latin typeface="Arial MT"/>
                <a:cs typeface="Arial MT"/>
              </a:rPr>
              <a:t>ADMIN</a:t>
            </a:r>
            <a:r>
              <a:rPr sz="1400" spc="-5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AF50"/>
                </a:solidFill>
                <a:latin typeface="Arial MT"/>
                <a:cs typeface="Arial MT"/>
              </a:rPr>
              <a:t>PANEL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571494" y="3544061"/>
            <a:ext cx="2150745" cy="589915"/>
          </a:xfrm>
          <a:custGeom>
            <a:avLst/>
            <a:gdLst/>
            <a:ahLst/>
            <a:cxnLst/>
            <a:rect l="l" t="t" r="r" b="b"/>
            <a:pathLst>
              <a:path w="2150745" h="589914">
                <a:moveTo>
                  <a:pt x="0" y="589788"/>
                </a:moveTo>
                <a:lnTo>
                  <a:pt x="2150364" y="589788"/>
                </a:lnTo>
                <a:lnTo>
                  <a:pt x="2150364" y="0"/>
                </a:lnTo>
                <a:lnTo>
                  <a:pt x="0" y="0"/>
                </a:lnTo>
                <a:lnTo>
                  <a:pt x="0" y="589788"/>
                </a:lnTo>
                <a:close/>
              </a:path>
            </a:pathLst>
          </a:custGeom>
          <a:ln w="25400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3588003" y="3556761"/>
            <a:ext cx="2121535" cy="5645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3030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890"/>
              </a:spcBef>
            </a:pP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ATM</a:t>
            </a:r>
            <a:r>
              <a:rPr sz="20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PANEL</a:t>
            </a:r>
            <a:r>
              <a:rPr sz="2000" dirty="0">
                <a:solidFill>
                  <a:srgbClr val="EDEDED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6922261" y="198373"/>
            <a:ext cx="2082800" cy="711200"/>
            <a:chOff x="6922261" y="198373"/>
            <a:chExt cx="2082800" cy="711200"/>
          </a:xfrm>
        </p:grpSpPr>
        <p:sp>
          <p:nvSpPr>
            <p:cNvPr id="115" name="object 115"/>
            <p:cNvSpPr/>
            <p:nvPr/>
          </p:nvSpPr>
          <p:spPr>
            <a:xfrm>
              <a:off x="6934961" y="211073"/>
              <a:ext cx="2057400" cy="685800"/>
            </a:xfrm>
            <a:custGeom>
              <a:avLst/>
              <a:gdLst/>
              <a:ahLst/>
              <a:cxnLst/>
              <a:rect l="l" t="t" r="r" b="b"/>
              <a:pathLst>
                <a:path w="2057400" h="685800">
                  <a:moveTo>
                    <a:pt x="20574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57400" y="685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934961" y="211073"/>
              <a:ext cx="2057400" cy="685800"/>
            </a:xfrm>
            <a:custGeom>
              <a:avLst/>
              <a:gdLst/>
              <a:ahLst/>
              <a:cxnLst/>
              <a:rect l="l" t="t" r="r" b="b"/>
              <a:pathLst>
                <a:path w="2057400" h="685800">
                  <a:moveTo>
                    <a:pt x="0" y="685800"/>
                  </a:moveTo>
                  <a:lnTo>
                    <a:pt x="2057400" y="685800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400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6931914" y="211074"/>
            <a:ext cx="2057400" cy="533400"/>
          </a:xfrm>
          <a:prstGeom prst="rect">
            <a:avLst/>
          </a:prstGeom>
          <a:ln w="25400">
            <a:solidFill>
              <a:srgbClr val="BBBBBB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</a:pPr>
            <a:r>
              <a:rPr sz="1400" spc="-5" dirty="0">
                <a:solidFill>
                  <a:srgbClr val="00AF50"/>
                </a:solidFill>
                <a:latin typeface="Arial MT"/>
                <a:cs typeface="Arial MT"/>
              </a:rPr>
              <a:t>STAFF</a:t>
            </a:r>
            <a:r>
              <a:rPr sz="1400" spc="-5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AF50"/>
                </a:solidFill>
                <a:latin typeface="Arial MT"/>
                <a:cs typeface="Arial MT"/>
              </a:rPr>
              <a:t>PANEL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6919214" y="731773"/>
            <a:ext cx="2082800" cy="1310640"/>
            <a:chOff x="6919214" y="731773"/>
            <a:chExt cx="2082800" cy="1310640"/>
          </a:xfrm>
        </p:grpSpPr>
        <p:sp>
          <p:nvSpPr>
            <p:cNvPr id="119" name="object 119"/>
            <p:cNvSpPr/>
            <p:nvPr/>
          </p:nvSpPr>
          <p:spPr>
            <a:xfrm>
              <a:off x="6931914" y="744473"/>
              <a:ext cx="2057400" cy="1285240"/>
            </a:xfrm>
            <a:custGeom>
              <a:avLst/>
              <a:gdLst/>
              <a:ahLst/>
              <a:cxnLst/>
              <a:rect l="l" t="t" r="r" b="b"/>
              <a:pathLst>
                <a:path w="2057400" h="1285239">
                  <a:moveTo>
                    <a:pt x="2057400" y="0"/>
                  </a:moveTo>
                  <a:lnTo>
                    <a:pt x="0" y="0"/>
                  </a:lnTo>
                  <a:lnTo>
                    <a:pt x="0" y="1284732"/>
                  </a:lnTo>
                  <a:lnTo>
                    <a:pt x="2057400" y="1284732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931914" y="744473"/>
              <a:ext cx="2057400" cy="1285240"/>
            </a:xfrm>
            <a:custGeom>
              <a:avLst/>
              <a:gdLst/>
              <a:ahLst/>
              <a:cxnLst/>
              <a:rect l="l" t="t" r="r" b="b"/>
              <a:pathLst>
                <a:path w="2057400" h="1285239">
                  <a:moveTo>
                    <a:pt x="0" y="1284732"/>
                  </a:moveTo>
                  <a:lnTo>
                    <a:pt x="2057400" y="1284732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1284732"/>
                  </a:lnTo>
                  <a:close/>
                </a:path>
              </a:pathLst>
            </a:custGeom>
            <a:ln w="25400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6946138" y="726694"/>
            <a:ext cx="202946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550" marR="74930" indent="-1270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It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has only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access for </a:t>
            </a:r>
            <a:r>
              <a:rPr sz="14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checking account </a:t>
            </a:r>
            <a:r>
              <a:rPr sz="14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info,checking user’s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 logs ,also it can </a:t>
            </a:r>
            <a:r>
              <a:rPr sz="14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withdraw/deposit</a:t>
            </a:r>
            <a:r>
              <a:rPr sz="1400" spc="-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as</a:t>
            </a:r>
            <a:r>
              <a:rPr sz="14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per </a:t>
            </a:r>
            <a:r>
              <a:rPr sz="1400" spc="-37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need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3566414" y="4131817"/>
            <a:ext cx="2168525" cy="804545"/>
            <a:chOff x="3566414" y="4131817"/>
            <a:chExt cx="2168525" cy="804545"/>
          </a:xfrm>
        </p:grpSpPr>
        <p:sp>
          <p:nvSpPr>
            <p:cNvPr id="123" name="object 123"/>
            <p:cNvSpPr/>
            <p:nvPr/>
          </p:nvSpPr>
          <p:spPr>
            <a:xfrm>
              <a:off x="3579114" y="4144517"/>
              <a:ext cx="2143125" cy="779145"/>
            </a:xfrm>
            <a:custGeom>
              <a:avLst/>
              <a:gdLst/>
              <a:ahLst/>
              <a:cxnLst/>
              <a:rect l="l" t="t" r="r" b="b"/>
              <a:pathLst>
                <a:path w="2143125" h="779145">
                  <a:moveTo>
                    <a:pt x="2142743" y="0"/>
                  </a:moveTo>
                  <a:lnTo>
                    <a:pt x="0" y="0"/>
                  </a:lnTo>
                  <a:lnTo>
                    <a:pt x="0" y="778763"/>
                  </a:lnTo>
                  <a:lnTo>
                    <a:pt x="2142743" y="778763"/>
                  </a:lnTo>
                  <a:lnTo>
                    <a:pt x="21427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579114" y="4144517"/>
              <a:ext cx="2143125" cy="779145"/>
            </a:xfrm>
            <a:custGeom>
              <a:avLst/>
              <a:gdLst/>
              <a:ahLst/>
              <a:cxnLst/>
              <a:rect l="l" t="t" r="r" b="b"/>
              <a:pathLst>
                <a:path w="2143125" h="779145">
                  <a:moveTo>
                    <a:pt x="0" y="778763"/>
                  </a:moveTo>
                  <a:lnTo>
                    <a:pt x="2142743" y="778763"/>
                  </a:lnTo>
                  <a:lnTo>
                    <a:pt x="2142743" y="0"/>
                  </a:lnTo>
                  <a:lnTo>
                    <a:pt x="0" y="0"/>
                  </a:lnTo>
                  <a:lnTo>
                    <a:pt x="0" y="778763"/>
                  </a:lnTo>
                  <a:close/>
                </a:path>
              </a:pathLst>
            </a:custGeom>
            <a:ln w="25400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3588003" y="4302353"/>
            <a:ext cx="21215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marR="150495" indent="-33845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Its</a:t>
            </a:r>
            <a:r>
              <a:rPr sz="1400" spc="-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ultimate</a:t>
            </a:r>
            <a:r>
              <a:rPr sz="1400" spc="-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motive</a:t>
            </a:r>
            <a:r>
              <a:rPr sz="14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is</a:t>
            </a:r>
            <a:r>
              <a:rPr sz="140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to </a:t>
            </a:r>
            <a:r>
              <a:rPr sz="1400" spc="-37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withdraw</a:t>
            </a:r>
            <a:r>
              <a:rPr sz="14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cash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288290" y="884174"/>
            <a:ext cx="2276475" cy="863600"/>
            <a:chOff x="288290" y="884174"/>
            <a:chExt cx="2276475" cy="863600"/>
          </a:xfrm>
        </p:grpSpPr>
        <p:sp>
          <p:nvSpPr>
            <p:cNvPr id="127" name="object 127"/>
            <p:cNvSpPr/>
            <p:nvPr/>
          </p:nvSpPr>
          <p:spPr>
            <a:xfrm>
              <a:off x="300990" y="896874"/>
              <a:ext cx="2251075" cy="838200"/>
            </a:xfrm>
            <a:custGeom>
              <a:avLst/>
              <a:gdLst/>
              <a:ahLst/>
              <a:cxnLst/>
              <a:rect l="l" t="t" r="r" b="b"/>
              <a:pathLst>
                <a:path w="2251075" h="838200">
                  <a:moveTo>
                    <a:pt x="2250948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250948" y="838200"/>
                  </a:lnTo>
                  <a:lnTo>
                    <a:pt x="2250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00990" y="896874"/>
              <a:ext cx="2251075" cy="838200"/>
            </a:xfrm>
            <a:custGeom>
              <a:avLst/>
              <a:gdLst/>
              <a:ahLst/>
              <a:cxnLst/>
              <a:rect l="l" t="t" r="r" b="b"/>
              <a:pathLst>
                <a:path w="2251075" h="838200">
                  <a:moveTo>
                    <a:pt x="0" y="838200"/>
                  </a:moveTo>
                  <a:lnTo>
                    <a:pt x="2250948" y="838200"/>
                  </a:lnTo>
                  <a:lnTo>
                    <a:pt x="2250948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25400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971499" y="869441"/>
            <a:ext cx="90614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It</a:t>
            </a:r>
            <a:r>
              <a:rPr sz="1400" spc="-9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manages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99999" y="1082801"/>
            <a:ext cx="204851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creation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,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d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ele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t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io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n</a:t>
            </a:r>
            <a:r>
              <a:rPr sz="1400" spc="-10" dirty="0">
                <a:solidFill>
                  <a:srgbClr val="001F5F"/>
                </a:solidFill>
                <a:latin typeface="Arial MT"/>
                <a:cs typeface="Arial MT"/>
              </a:rPr>
              <a:t>,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s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e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r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c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h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in  g,editing of a particular </a:t>
            </a:r>
            <a:r>
              <a:rPr sz="14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account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2563622" y="1250822"/>
            <a:ext cx="4385310" cy="2292350"/>
            <a:chOff x="2563622" y="1250822"/>
            <a:chExt cx="4385310" cy="2292350"/>
          </a:xfrm>
        </p:grpSpPr>
        <p:sp>
          <p:nvSpPr>
            <p:cNvPr id="132" name="object 132"/>
            <p:cNvSpPr/>
            <p:nvPr/>
          </p:nvSpPr>
          <p:spPr>
            <a:xfrm>
              <a:off x="3566541" y="2214117"/>
              <a:ext cx="1242695" cy="1088390"/>
            </a:xfrm>
            <a:custGeom>
              <a:avLst/>
              <a:gdLst/>
              <a:ahLst/>
              <a:cxnLst/>
              <a:rect l="l" t="t" r="r" b="b"/>
              <a:pathLst>
                <a:path w="1242695" h="1088389">
                  <a:moveTo>
                    <a:pt x="1181087" y="1042962"/>
                  </a:moveTo>
                  <a:lnTo>
                    <a:pt x="1160145" y="1066927"/>
                  </a:lnTo>
                  <a:lnTo>
                    <a:pt x="1242568" y="1088389"/>
                  </a:lnTo>
                  <a:lnTo>
                    <a:pt x="1227399" y="1051306"/>
                  </a:lnTo>
                  <a:lnTo>
                    <a:pt x="1190625" y="1051306"/>
                  </a:lnTo>
                  <a:lnTo>
                    <a:pt x="1181087" y="1042962"/>
                  </a:lnTo>
                  <a:close/>
                </a:path>
                <a:path w="1242695" h="1088389">
                  <a:moveTo>
                    <a:pt x="1189437" y="1033407"/>
                  </a:moveTo>
                  <a:lnTo>
                    <a:pt x="1181087" y="1042962"/>
                  </a:lnTo>
                  <a:lnTo>
                    <a:pt x="1190625" y="1051306"/>
                  </a:lnTo>
                  <a:lnTo>
                    <a:pt x="1199007" y="1041781"/>
                  </a:lnTo>
                  <a:lnTo>
                    <a:pt x="1189437" y="1033407"/>
                  </a:lnTo>
                  <a:close/>
                </a:path>
                <a:path w="1242695" h="1088389">
                  <a:moveTo>
                    <a:pt x="1210310" y="1009523"/>
                  </a:moveTo>
                  <a:lnTo>
                    <a:pt x="1189437" y="1033407"/>
                  </a:lnTo>
                  <a:lnTo>
                    <a:pt x="1199007" y="1041781"/>
                  </a:lnTo>
                  <a:lnTo>
                    <a:pt x="1190625" y="1051306"/>
                  </a:lnTo>
                  <a:lnTo>
                    <a:pt x="1227399" y="1051306"/>
                  </a:lnTo>
                  <a:lnTo>
                    <a:pt x="1210310" y="1009523"/>
                  </a:lnTo>
                  <a:close/>
                </a:path>
                <a:path w="1242695" h="1088389">
                  <a:moveTo>
                    <a:pt x="8382" y="0"/>
                  </a:moveTo>
                  <a:lnTo>
                    <a:pt x="0" y="9651"/>
                  </a:lnTo>
                  <a:lnTo>
                    <a:pt x="1181087" y="1042962"/>
                  </a:lnTo>
                  <a:lnTo>
                    <a:pt x="1189437" y="1033407"/>
                  </a:lnTo>
                  <a:lnTo>
                    <a:pt x="8382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563622" y="1250822"/>
              <a:ext cx="4385310" cy="2292350"/>
            </a:xfrm>
            <a:custGeom>
              <a:avLst/>
              <a:gdLst/>
              <a:ahLst/>
              <a:cxnLst/>
              <a:rect l="l" t="t" r="r" b="b"/>
              <a:pathLst>
                <a:path w="4385309" h="2292350">
                  <a:moveTo>
                    <a:pt x="1007364" y="968121"/>
                  </a:moveTo>
                  <a:lnTo>
                    <a:pt x="993051" y="929259"/>
                  </a:lnTo>
                  <a:lnTo>
                    <a:pt x="977900" y="888111"/>
                  </a:lnTo>
                  <a:lnTo>
                    <a:pt x="956106" y="911339"/>
                  </a:lnTo>
                  <a:lnTo>
                    <a:pt x="8636" y="21717"/>
                  </a:lnTo>
                  <a:lnTo>
                    <a:pt x="0" y="30861"/>
                  </a:lnTo>
                  <a:lnTo>
                    <a:pt x="947432" y="920572"/>
                  </a:lnTo>
                  <a:lnTo>
                    <a:pt x="925703" y="943737"/>
                  </a:lnTo>
                  <a:lnTo>
                    <a:pt x="1007364" y="968121"/>
                  </a:lnTo>
                  <a:close/>
                </a:path>
                <a:path w="4385309" h="2292350">
                  <a:moveTo>
                    <a:pt x="2119630" y="1986153"/>
                  </a:moveTo>
                  <a:lnTo>
                    <a:pt x="2113280" y="1973453"/>
                  </a:lnTo>
                  <a:lnTo>
                    <a:pt x="2081530" y="1909953"/>
                  </a:lnTo>
                  <a:lnTo>
                    <a:pt x="2043430" y="1986153"/>
                  </a:lnTo>
                  <a:lnTo>
                    <a:pt x="2075180" y="1986153"/>
                  </a:lnTo>
                  <a:lnTo>
                    <a:pt x="2075180" y="2292350"/>
                  </a:lnTo>
                  <a:lnTo>
                    <a:pt x="2087880" y="2292350"/>
                  </a:lnTo>
                  <a:lnTo>
                    <a:pt x="2087880" y="1986153"/>
                  </a:lnTo>
                  <a:lnTo>
                    <a:pt x="2119630" y="1986153"/>
                  </a:lnTo>
                  <a:close/>
                </a:path>
                <a:path w="4385309" h="2292350">
                  <a:moveTo>
                    <a:pt x="4385310" y="9906"/>
                  </a:moveTo>
                  <a:lnTo>
                    <a:pt x="4377436" y="0"/>
                  </a:lnTo>
                  <a:lnTo>
                    <a:pt x="3213455" y="916051"/>
                  </a:lnTo>
                  <a:lnTo>
                    <a:pt x="3193796" y="891032"/>
                  </a:lnTo>
                  <a:lnTo>
                    <a:pt x="3157474" y="968121"/>
                  </a:lnTo>
                  <a:lnTo>
                    <a:pt x="3240913" y="950976"/>
                  </a:lnTo>
                  <a:lnTo>
                    <a:pt x="3227425" y="933831"/>
                  </a:lnTo>
                  <a:lnTo>
                    <a:pt x="3221266" y="926007"/>
                  </a:lnTo>
                  <a:lnTo>
                    <a:pt x="4385310" y="9906"/>
                  </a:lnTo>
                  <a:close/>
                </a:path>
              </a:pathLst>
            </a:custGeom>
            <a:solidFill>
              <a:srgbClr val="232E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300990" y="2573273"/>
            <a:ext cx="2252980" cy="589280"/>
          </a:xfrm>
          <a:prstGeom prst="rect">
            <a:avLst/>
          </a:prstGeom>
          <a:solidFill>
            <a:srgbClr val="FFFFFF"/>
          </a:solidFill>
          <a:ln w="25400">
            <a:solidFill>
              <a:srgbClr val="BBBBBB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990"/>
              </a:spcBef>
            </a:pP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Accounts</a:t>
            </a:r>
            <a:r>
              <a:rPr sz="2000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/>
                <a:cs typeface="Calibri"/>
              </a:rPr>
              <a:t>Record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6931914" y="2577845"/>
            <a:ext cx="2057400" cy="591820"/>
          </a:xfrm>
          <a:custGeom>
            <a:avLst/>
            <a:gdLst/>
            <a:ahLst/>
            <a:cxnLst/>
            <a:rect l="l" t="t" r="r" b="b"/>
            <a:pathLst>
              <a:path w="2057400" h="591819">
                <a:moveTo>
                  <a:pt x="0" y="591312"/>
                </a:moveTo>
                <a:lnTo>
                  <a:pt x="2057400" y="591312"/>
                </a:lnTo>
                <a:lnTo>
                  <a:pt x="2057400" y="0"/>
                </a:lnTo>
                <a:lnTo>
                  <a:pt x="0" y="0"/>
                </a:lnTo>
                <a:lnTo>
                  <a:pt x="0" y="591312"/>
                </a:lnTo>
                <a:close/>
              </a:path>
            </a:pathLst>
          </a:custGeom>
          <a:ln w="25399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6956043" y="2590545"/>
            <a:ext cx="2026285" cy="558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Account</a:t>
            </a:r>
            <a:r>
              <a:rPr sz="20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Info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2548001" y="2844800"/>
            <a:ext cx="6464935" cy="1167765"/>
            <a:chOff x="2548001" y="2844800"/>
            <a:chExt cx="6464935" cy="1167765"/>
          </a:xfrm>
        </p:grpSpPr>
        <p:sp>
          <p:nvSpPr>
            <p:cNvPr id="138" name="object 138"/>
            <p:cNvSpPr/>
            <p:nvPr/>
          </p:nvSpPr>
          <p:spPr>
            <a:xfrm>
              <a:off x="2548001" y="2844799"/>
              <a:ext cx="4383405" cy="77470"/>
            </a:xfrm>
            <a:custGeom>
              <a:avLst/>
              <a:gdLst/>
              <a:ahLst/>
              <a:cxnLst/>
              <a:rect l="l" t="t" r="r" b="b"/>
              <a:pathLst>
                <a:path w="4383405" h="77469">
                  <a:moveTo>
                    <a:pt x="1326007" y="44577"/>
                  </a:moveTo>
                  <a:lnTo>
                    <a:pt x="1273683" y="44577"/>
                  </a:lnTo>
                  <a:lnTo>
                    <a:pt x="1261021" y="44577"/>
                  </a:lnTo>
                  <a:lnTo>
                    <a:pt x="1260602" y="76200"/>
                  </a:lnTo>
                  <a:lnTo>
                    <a:pt x="1326007" y="44577"/>
                  </a:lnTo>
                  <a:close/>
                </a:path>
                <a:path w="4383405" h="77469">
                  <a:moveTo>
                    <a:pt x="1337310" y="39116"/>
                  </a:moveTo>
                  <a:lnTo>
                    <a:pt x="1261618" y="0"/>
                  </a:lnTo>
                  <a:lnTo>
                    <a:pt x="1261186" y="31724"/>
                  </a:lnTo>
                  <a:lnTo>
                    <a:pt x="254" y="15494"/>
                  </a:lnTo>
                  <a:lnTo>
                    <a:pt x="0" y="28194"/>
                  </a:lnTo>
                  <a:lnTo>
                    <a:pt x="1261021" y="44424"/>
                  </a:lnTo>
                  <a:lnTo>
                    <a:pt x="1273683" y="44424"/>
                  </a:lnTo>
                  <a:lnTo>
                    <a:pt x="1326349" y="44424"/>
                  </a:lnTo>
                  <a:lnTo>
                    <a:pt x="1337310" y="39116"/>
                  </a:lnTo>
                  <a:close/>
                </a:path>
                <a:path w="4383405" h="77469">
                  <a:moveTo>
                    <a:pt x="4383278" y="34290"/>
                  </a:moveTo>
                  <a:lnTo>
                    <a:pt x="4383151" y="21590"/>
                  </a:lnTo>
                  <a:lnTo>
                    <a:pt x="2933776" y="32804"/>
                  </a:lnTo>
                  <a:lnTo>
                    <a:pt x="2933573" y="1016"/>
                  </a:lnTo>
                  <a:lnTo>
                    <a:pt x="2857627" y="39751"/>
                  </a:lnTo>
                  <a:lnTo>
                    <a:pt x="2934081" y="77216"/>
                  </a:lnTo>
                  <a:lnTo>
                    <a:pt x="2933865" y="45593"/>
                  </a:lnTo>
                  <a:lnTo>
                    <a:pt x="4383278" y="34290"/>
                  </a:lnTo>
                  <a:close/>
                </a:path>
              </a:pathLst>
            </a:custGeom>
            <a:solidFill>
              <a:srgbClr val="232E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954773" y="3161538"/>
              <a:ext cx="2045335" cy="838200"/>
            </a:xfrm>
            <a:custGeom>
              <a:avLst/>
              <a:gdLst/>
              <a:ahLst/>
              <a:cxnLst/>
              <a:rect l="l" t="t" r="r" b="b"/>
              <a:pathLst>
                <a:path w="2045334" h="838200">
                  <a:moveTo>
                    <a:pt x="0" y="838200"/>
                  </a:moveTo>
                  <a:lnTo>
                    <a:pt x="2045207" y="838200"/>
                  </a:lnTo>
                  <a:lnTo>
                    <a:pt x="2045207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25400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300990" y="3162300"/>
            <a:ext cx="2252980" cy="837565"/>
          </a:xfrm>
          <a:prstGeom prst="rect">
            <a:avLst/>
          </a:prstGeom>
          <a:solidFill>
            <a:srgbClr val="FFFFFF"/>
          </a:solidFill>
          <a:ln w="25400">
            <a:solidFill>
              <a:srgbClr val="BBBBBB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248920">
              <a:lnSpc>
                <a:spcPct val="100000"/>
              </a:lnSpc>
            </a:pP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List</a:t>
            </a:r>
            <a:r>
              <a:rPr sz="14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r>
              <a:rPr sz="14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all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400" spc="-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accounts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6956043" y="3181857"/>
            <a:ext cx="2026285" cy="8051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87960">
              <a:lnSpc>
                <a:spcPct val="100000"/>
              </a:lnSpc>
            </a:pP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It</a:t>
            </a:r>
            <a:r>
              <a:rPr sz="1400" spc="3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show</a:t>
            </a:r>
            <a:r>
              <a:rPr sz="1400" spc="-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all</a:t>
            </a:r>
            <a:r>
              <a:rPr sz="14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info</a:t>
            </a:r>
            <a:r>
              <a:rPr sz="1400" spc="-3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endParaRPr sz="1400">
              <a:latin typeface="Arial MT"/>
              <a:cs typeface="Arial MT"/>
            </a:endParaRPr>
          </a:p>
          <a:p>
            <a:pPr marL="172720">
              <a:lnSpc>
                <a:spcPct val="100000"/>
              </a:lnSpc>
            </a:pP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400" spc="-6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particular</a:t>
            </a:r>
            <a:r>
              <a:rPr sz="1400" spc="-8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account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446526" y="25146"/>
            <a:ext cx="2252980" cy="372110"/>
          </a:xfrm>
          <a:custGeom>
            <a:avLst/>
            <a:gdLst/>
            <a:ahLst/>
            <a:cxnLst/>
            <a:rect l="l" t="t" r="r" b="b"/>
            <a:pathLst>
              <a:path w="2252979" h="372110">
                <a:moveTo>
                  <a:pt x="0" y="371855"/>
                </a:moveTo>
                <a:lnTo>
                  <a:pt x="2252472" y="371855"/>
                </a:lnTo>
                <a:lnTo>
                  <a:pt x="2252472" y="0"/>
                </a:lnTo>
                <a:lnTo>
                  <a:pt x="0" y="0"/>
                </a:lnTo>
                <a:lnTo>
                  <a:pt x="0" y="371855"/>
                </a:lnTo>
                <a:close/>
              </a:path>
            </a:pathLst>
          </a:custGeom>
          <a:ln w="25400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3455415" y="37846"/>
            <a:ext cx="2227580" cy="3359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9690" rIns="0" bIns="0" rtlCol="0">
            <a:spAutoFit/>
          </a:bodyPr>
          <a:lstStyle/>
          <a:p>
            <a:pPr marL="626745">
              <a:lnSpc>
                <a:spcPct val="100000"/>
              </a:lnSpc>
              <a:spcBef>
                <a:spcPts val="470"/>
              </a:spcBef>
            </a:pPr>
            <a:r>
              <a:rPr sz="1400" spc="-5" dirty="0">
                <a:solidFill>
                  <a:srgbClr val="00AF50"/>
                </a:solidFill>
                <a:latin typeface="Arial MT"/>
                <a:cs typeface="Arial MT"/>
              </a:rPr>
              <a:t>Logs</a:t>
            </a:r>
            <a:r>
              <a:rPr sz="1400" spc="-5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AF50"/>
                </a:solidFill>
                <a:latin typeface="Arial MT"/>
                <a:cs typeface="Arial MT"/>
              </a:rPr>
              <a:t>user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3438905" y="386334"/>
            <a:ext cx="2252980" cy="437515"/>
          </a:xfrm>
          <a:custGeom>
            <a:avLst/>
            <a:gdLst/>
            <a:ahLst/>
            <a:cxnLst/>
            <a:rect l="l" t="t" r="r" b="b"/>
            <a:pathLst>
              <a:path w="2252979" h="437515">
                <a:moveTo>
                  <a:pt x="0" y="437388"/>
                </a:moveTo>
                <a:lnTo>
                  <a:pt x="2252472" y="437388"/>
                </a:lnTo>
                <a:lnTo>
                  <a:pt x="2252472" y="0"/>
                </a:lnTo>
                <a:lnTo>
                  <a:pt x="0" y="0"/>
                </a:lnTo>
                <a:lnTo>
                  <a:pt x="0" y="437388"/>
                </a:lnTo>
                <a:close/>
              </a:path>
            </a:pathLst>
          </a:custGeom>
          <a:ln w="25400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3455415" y="409701"/>
            <a:ext cx="2227580" cy="4013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R="3810" algn="ctr">
              <a:lnSpc>
                <a:spcPts val="1490"/>
              </a:lnSpc>
            </a:pP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Stores</a:t>
            </a:r>
            <a:r>
              <a:rPr sz="1400" spc="-4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logs</a:t>
            </a:r>
            <a:r>
              <a:rPr sz="14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r>
              <a:rPr sz="14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sz="14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particular</a:t>
            </a:r>
            <a:endParaRPr sz="1400">
              <a:latin typeface="Arial MT"/>
              <a:cs typeface="Arial MT"/>
            </a:endParaRPr>
          </a:p>
          <a:p>
            <a:pPr marR="3175" algn="ctr">
              <a:lnSpc>
                <a:spcPts val="1670"/>
              </a:lnSpc>
            </a:pPr>
            <a:r>
              <a:rPr sz="1400" spc="-5" dirty="0">
                <a:solidFill>
                  <a:srgbClr val="001F5F"/>
                </a:solidFill>
                <a:latin typeface="Arial MT"/>
                <a:cs typeface="Arial MT"/>
              </a:rPr>
              <a:t>active</a:t>
            </a:r>
            <a:r>
              <a:rPr sz="1400" spc="-5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1F5F"/>
                </a:solidFill>
                <a:latin typeface="Arial MT"/>
                <a:cs typeface="Arial MT"/>
              </a:rPr>
              <a:t>user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526279" y="822960"/>
            <a:ext cx="76200" cy="561975"/>
          </a:xfrm>
          <a:custGeom>
            <a:avLst/>
            <a:gdLst/>
            <a:ahLst/>
            <a:cxnLst/>
            <a:rect l="l" t="t" r="r" b="b"/>
            <a:pathLst>
              <a:path w="76200" h="561975">
                <a:moveTo>
                  <a:pt x="31750" y="485648"/>
                </a:moveTo>
                <a:lnTo>
                  <a:pt x="0" y="485648"/>
                </a:lnTo>
                <a:lnTo>
                  <a:pt x="38100" y="561848"/>
                </a:lnTo>
                <a:lnTo>
                  <a:pt x="69850" y="498348"/>
                </a:lnTo>
                <a:lnTo>
                  <a:pt x="31750" y="498348"/>
                </a:lnTo>
                <a:lnTo>
                  <a:pt x="31750" y="485648"/>
                </a:lnTo>
                <a:close/>
              </a:path>
              <a:path w="76200" h="561975">
                <a:moveTo>
                  <a:pt x="44450" y="0"/>
                </a:moveTo>
                <a:lnTo>
                  <a:pt x="31750" y="0"/>
                </a:lnTo>
                <a:lnTo>
                  <a:pt x="31750" y="498348"/>
                </a:lnTo>
                <a:lnTo>
                  <a:pt x="44450" y="498348"/>
                </a:lnTo>
                <a:lnTo>
                  <a:pt x="44450" y="0"/>
                </a:lnTo>
                <a:close/>
              </a:path>
              <a:path w="76200" h="561975">
                <a:moveTo>
                  <a:pt x="76200" y="485648"/>
                </a:moveTo>
                <a:lnTo>
                  <a:pt x="44450" y="485648"/>
                </a:lnTo>
                <a:lnTo>
                  <a:pt x="44450" y="498348"/>
                </a:lnTo>
                <a:lnTo>
                  <a:pt x="69850" y="498348"/>
                </a:lnTo>
                <a:lnTo>
                  <a:pt x="76200" y="485648"/>
                </a:lnTo>
                <a:close/>
              </a:path>
            </a:pathLst>
          </a:custGeom>
          <a:solidFill>
            <a:srgbClr val="232E3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52843" y="5135879"/>
            <a:ext cx="29209" cy="6350"/>
          </a:xfrm>
          <a:custGeom>
            <a:avLst/>
            <a:gdLst/>
            <a:ahLst/>
            <a:cxnLst/>
            <a:rect l="l" t="t" r="r" b="b"/>
            <a:pathLst>
              <a:path w="29209" h="6350">
                <a:moveTo>
                  <a:pt x="14731" y="0"/>
                </a:moveTo>
                <a:lnTo>
                  <a:pt x="1397" y="3678"/>
                </a:lnTo>
                <a:lnTo>
                  <a:pt x="0" y="6096"/>
                </a:lnTo>
                <a:lnTo>
                  <a:pt x="28955" y="6096"/>
                </a:lnTo>
                <a:lnTo>
                  <a:pt x="14731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09816" y="4914937"/>
            <a:ext cx="612775" cy="182880"/>
          </a:xfrm>
          <a:custGeom>
            <a:avLst/>
            <a:gdLst/>
            <a:ahLst/>
            <a:cxnLst/>
            <a:rect l="l" t="t" r="r" b="b"/>
            <a:pathLst>
              <a:path w="612775" h="182879">
                <a:moveTo>
                  <a:pt x="208788" y="124002"/>
                </a:moveTo>
                <a:lnTo>
                  <a:pt x="198755" y="114261"/>
                </a:lnTo>
                <a:lnTo>
                  <a:pt x="0" y="169545"/>
                </a:lnTo>
                <a:lnTo>
                  <a:pt x="0" y="182841"/>
                </a:lnTo>
                <a:lnTo>
                  <a:pt x="208788" y="124002"/>
                </a:lnTo>
                <a:close/>
              </a:path>
              <a:path w="612775" h="182879">
                <a:moveTo>
                  <a:pt x="612648" y="10922"/>
                </a:moveTo>
                <a:lnTo>
                  <a:pt x="610870" y="7861"/>
                </a:lnTo>
                <a:lnTo>
                  <a:pt x="610489" y="3937"/>
                </a:lnTo>
                <a:lnTo>
                  <a:pt x="610489" y="0"/>
                </a:lnTo>
                <a:lnTo>
                  <a:pt x="211836" y="110731"/>
                </a:lnTo>
                <a:lnTo>
                  <a:pt x="222250" y="120357"/>
                </a:lnTo>
                <a:lnTo>
                  <a:pt x="610489" y="13119"/>
                </a:lnTo>
                <a:lnTo>
                  <a:pt x="612648" y="10922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43700" y="5087149"/>
            <a:ext cx="154305" cy="52069"/>
          </a:xfrm>
          <a:custGeom>
            <a:avLst/>
            <a:gdLst/>
            <a:ahLst/>
            <a:cxnLst/>
            <a:rect l="l" t="t" r="r" b="b"/>
            <a:pathLst>
              <a:path w="154304" h="52070">
                <a:moveTo>
                  <a:pt x="127" y="45148"/>
                </a:moveTo>
                <a:lnTo>
                  <a:pt x="0" y="45148"/>
                </a:lnTo>
                <a:lnTo>
                  <a:pt x="0" y="45313"/>
                </a:lnTo>
                <a:lnTo>
                  <a:pt x="127" y="45148"/>
                </a:lnTo>
                <a:close/>
              </a:path>
              <a:path w="154304" h="52070">
                <a:moveTo>
                  <a:pt x="1397" y="44157"/>
                </a:moveTo>
                <a:lnTo>
                  <a:pt x="762" y="44742"/>
                </a:lnTo>
                <a:lnTo>
                  <a:pt x="381" y="44945"/>
                </a:lnTo>
                <a:lnTo>
                  <a:pt x="127" y="45148"/>
                </a:lnTo>
                <a:lnTo>
                  <a:pt x="1397" y="45148"/>
                </a:lnTo>
                <a:lnTo>
                  <a:pt x="1397" y="44157"/>
                </a:lnTo>
                <a:close/>
              </a:path>
              <a:path w="154304" h="52070">
                <a:moveTo>
                  <a:pt x="3556" y="41236"/>
                </a:moveTo>
                <a:lnTo>
                  <a:pt x="3048" y="41236"/>
                </a:lnTo>
                <a:lnTo>
                  <a:pt x="3048" y="42633"/>
                </a:lnTo>
                <a:lnTo>
                  <a:pt x="3556" y="41236"/>
                </a:lnTo>
                <a:close/>
              </a:path>
              <a:path w="154304" h="52070">
                <a:moveTo>
                  <a:pt x="153924" y="0"/>
                </a:moveTo>
                <a:lnTo>
                  <a:pt x="4572" y="40551"/>
                </a:lnTo>
                <a:lnTo>
                  <a:pt x="5461" y="40982"/>
                </a:lnTo>
                <a:lnTo>
                  <a:pt x="8128" y="40982"/>
                </a:lnTo>
                <a:lnTo>
                  <a:pt x="11557" y="41859"/>
                </a:lnTo>
                <a:lnTo>
                  <a:pt x="13716" y="45300"/>
                </a:lnTo>
                <a:lnTo>
                  <a:pt x="12446" y="48310"/>
                </a:lnTo>
                <a:lnTo>
                  <a:pt x="11557" y="51777"/>
                </a:lnTo>
                <a:lnTo>
                  <a:pt x="24638" y="47866"/>
                </a:lnTo>
                <a:lnTo>
                  <a:pt x="153543" y="12941"/>
                </a:lnTo>
                <a:lnTo>
                  <a:pt x="15392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7320" y="4831118"/>
            <a:ext cx="153924" cy="16451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236464" y="4593335"/>
            <a:ext cx="1045844" cy="548640"/>
            <a:chOff x="5236464" y="4593335"/>
            <a:chExt cx="1045844" cy="548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0972" y="4814315"/>
              <a:ext cx="181355" cy="792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66232" y="4815839"/>
              <a:ext cx="262255" cy="186055"/>
            </a:xfrm>
            <a:custGeom>
              <a:avLst/>
              <a:gdLst/>
              <a:ahLst/>
              <a:cxnLst/>
              <a:rect l="l" t="t" r="r" b="b"/>
              <a:pathLst>
                <a:path w="262254" h="186054">
                  <a:moveTo>
                    <a:pt x="10032" y="0"/>
                  </a:moveTo>
                  <a:lnTo>
                    <a:pt x="5714" y="0"/>
                  </a:lnTo>
                  <a:lnTo>
                    <a:pt x="4825" y="0"/>
                  </a:lnTo>
                  <a:lnTo>
                    <a:pt x="4825" y="876"/>
                  </a:lnTo>
                  <a:lnTo>
                    <a:pt x="3428" y="876"/>
                  </a:lnTo>
                  <a:lnTo>
                    <a:pt x="2158" y="2184"/>
                  </a:lnTo>
                  <a:lnTo>
                    <a:pt x="0" y="5207"/>
                  </a:lnTo>
                  <a:lnTo>
                    <a:pt x="888" y="8661"/>
                  </a:lnTo>
                  <a:lnTo>
                    <a:pt x="3428" y="10845"/>
                  </a:lnTo>
                  <a:lnTo>
                    <a:pt x="6603" y="12585"/>
                  </a:lnTo>
                  <a:lnTo>
                    <a:pt x="257809" y="185889"/>
                  </a:lnTo>
                  <a:lnTo>
                    <a:pt x="257809" y="185013"/>
                  </a:lnTo>
                  <a:lnTo>
                    <a:pt x="257301" y="183743"/>
                  </a:lnTo>
                  <a:lnTo>
                    <a:pt x="257809" y="178981"/>
                  </a:lnTo>
                  <a:lnTo>
                    <a:pt x="259460" y="175920"/>
                  </a:lnTo>
                  <a:lnTo>
                    <a:pt x="262127" y="174205"/>
                  </a:lnTo>
                  <a:lnTo>
                    <a:pt x="10921" y="876"/>
                  </a:lnTo>
                  <a:lnTo>
                    <a:pt x="10032" y="876"/>
                  </a:lnTo>
                  <a:lnTo>
                    <a:pt x="10032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6464" y="4895087"/>
              <a:ext cx="222503" cy="1112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75732" y="4908803"/>
              <a:ext cx="307975" cy="233679"/>
            </a:xfrm>
            <a:custGeom>
              <a:avLst/>
              <a:gdLst/>
              <a:ahLst/>
              <a:cxnLst/>
              <a:rect l="l" t="t" r="r" b="b"/>
              <a:pathLst>
                <a:path w="307975" h="233679">
                  <a:moveTo>
                    <a:pt x="13969" y="0"/>
                  </a:moveTo>
                  <a:lnTo>
                    <a:pt x="10413" y="3479"/>
                  </a:lnTo>
                  <a:lnTo>
                    <a:pt x="5714" y="5676"/>
                  </a:lnTo>
                  <a:lnTo>
                    <a:pt x="0" y="5676"/>
                  </a:lnTo>
                  <a:lnTo>
                    <a:pt x="287400" y="233171"/>
                  </a:lnTo>
                  <a:lnTo>
                    <a:pt x="307847" y="23317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67528" y="4818887"/>
              <a:ext cx="91439" cy="8073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38444" y="5007863"/>
              <a:ext cx="98932" cy="13411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37504" y="4593335"/>
              <a:ext cx="273050" cy="402590"/>
            </a:xfrm>
            <a:custGeom>
              <a:avLst/>
              <a:gdLst/>
              <a:ahLst/>
              <a:cxnLst/>
              <a:rect l="l" t="t" r="r" b="b"/>
              <a:pathLst>
                <a:path w="273050" h="402589">
                  <a:moveTo>
                    <a:pt x="262763" y="0"/>
                  </a:moveTo>
                  <a:lnTo>
                    <a:pt x="0" y="395350"/>
                  </a:lnTo>
                  <a:lnTo>
                    <a:pt x="3937" y="396671"/>
                  </a:lnTo>
                  <a:lnTo>
                    <a:pt x="7493" y="399262"/>
                  </a:lnTo>
                  <a:lnTo>
                    <a:pt x="8382" y="402297"/>
                  </a:lnTo>
                  <a:lnTo>
                    <a:pt x="9651" y="401866"/>
                  </a:lnTo>
                  <a:lnTo>
                    <a:pt x="10541" y="401866"/>
                  </a:lnTo>
                  <a:lnTo>
                    <a:pt x="272796" y="6540"/>
                  </a:lnTo>
                  <a:lnTo>
                    <a:pt x="268350" y="5664"/>
                  </a:lnTo>
                  <a:lnTo>
                    <a:pt x="265303" y="3479"/>
                  </a:lnTo>
                  <a:lnTo>
                    <a:pt x="262763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3600" y="4995671"/>
              <a:ext cx="237744" cy="14630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11824" y="4597946"/>
              <a:ext cx="70485" cy="544195"/>
            </a:xfrm>
            <a:custGeom>
              <a:avLst/>
              <a:gdLst/>
              <a:ahLst/>
              <a:cxnLst/>
              <a:rect l="l" t="t" r="r" b="b"/>
              <a:pathLst>
                <a:path w="70485" h="544195">
                  <a:moveTo>
                    <a:pt x="12318" y="0"/>
                  </a:moveTo>
                  <a:lnTo>
                    <a:pt x="9398" y="1828"/>
                  </a:lnTo>
                  <a:lnTo>
                    <a:pt x="5841" y="2705"/>
                  </a:lnTo>
                  <a:lnTo>
                    <a:pt x="10" y="2705"/>
                  </a:lnTo>
                  <a:lnTo>
                    <a:pt x="57276" y="544029"/>
                  </a:lnTo>
                  <a:lnTo>
                    <a:pt x="70103" y="544029"/>
                  </a:lnTo>
                  <a:lnTo>
                    <a:pt x="12606" y="2705"/>
                  </a:lnTo>
                  <a:lnTo>
                    <a:pt x="1524" y="2705"/>
                  </a:lnTo>
                  <a:lnTo>
                    <a:pt x="0" y="2603"/>
                  </a:lnTo>
                  <a:lnTo>
                    <a:pt x="12595" y="2603"/>
                  </a:lnTo>
                  <a:lnTo>
                    <a:pt x="12318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6740652" y="5128295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9525" y="0"/>
                </a:moveTo>
                <a:lnTo>
                  <a:pt x="8890" y="0"/>
                </a:lnTo>
                <a:lnTo>
                  <a:pt x="8127" y="0"/>
                </a:lnTo>
                <a:lnTo>
                  <a:pt x="7493" y="109"/>
                </a:lnTo>
                <a:lnTo>
                  <a:pt x="6984" y="326"/>
                </a:lnTo>
                <a:lnTo>
                  <a:pt x="6096" y="326"/>
                </a:lnTo>
                <a:lnTo>
                  <a:pt x="6096" y="760"/>
                </a:lnTo>
                <a:lnTo>
                  <a:pt x="5206" y="760"/>
                </a:lnTo>
                <a:lnTo>
                  <a:pt x="4699" y="1629"/>
                </a:lnTo>
                <a:lnTo>
                  <a:pt x="3682" y="2026"/>
                </a:lnTo>
                <a:lnTo>
                  <a:pt x="3301" y="2461"/>
                </a:lnTo>
                <a:lnTo>
                  <a:pt x="3301" y="3764"/>
                </a:lnTo>
                <a:lnTo>
                  <a:pt x="2794" y="3764"/>
                </a:lnTo>
                <a:lnTo>
                  <a:pt x="2794" y="4198"/>
                </a:lnTo>
                <a:lnTo>
                  <a:pt x="0" y="13680"/>
                </a:lnTo>
                <a:lnTo>
                  <a:pt x="13080" y="13680"/>
                </a:lnTo>
                <a:lnTo>
                  <a:pt x="14477" y="11110"/>
                </a:lnTo>
                <a:lnTo>
                  <a:pt x="15367" y="8070"/>
                </a:lnTo>
                <a:lnTo>
                  <a:pt x="16764" y="4632"/>
                </a:lnTo>
                <a:lnTo>
                  <a:pt x="14477" y="1629"/>
                </a:lnTo>
                <a:lnTo>
                  <a:pt x="10668" y="326"/>
                </a:lnTo>
                <a:lnTo>
                  <a:pt x="10287" y="109"/>
                </a:lnTo>
                <a:lnTo>
                  <a:pt x="9525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96100" y="4824984"/>
            <a:ext cx="20320" cy="317500"/>
          </a:xfrm>
          <a:custGeom>
            <a:avLst/>
            <a:gdLst/>
            <a:ahLst/>
            <a:cxnLst/>
            <a:rect l="l" t="t" r="r" b="b"/>
            <a:pathLst>
              <a:path w="20320" h="317500">
                <a:moveTo>
                  <a:pt x="8254" y="0"/>
                </a:moveTo>
                <a:lnTo>
                  <a:pt x="7874" y="0"/>
                </a:lnTo>
                <a:lnTo>
                  <a:pt x="889" y="275516"/>
                </a:lnTo>
                <a:lnTo>
                  <a:pt x="0" y="316991"/>
                </a:lnTo>
                <a:lnTo>
                  <a:pt x="11938" y="316991"/>
                </a:lnTo>
                <a:lnTo>
                  <a:pt x="13589" y="258903"/>
                </a:lnTo>
                <a:lnTo>
                  <a:pt x="19811" y="15735"/>
                </a:lnTo>
                <a:lnTo>
                  <a:pt x="8254" y="4368"/>
                </a:lnTo>
                <a:lnTo>
                  <a:pt x="7874" y="2197"/>
                </a:lnTo>
                <a:lnTo>
                  <a:pt x="825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2152" y="4927091"/>
            <a:ext cx="219455" cy="21488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90331" y="5047488"/>
            <a:ext cx="141732" cy="94487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6903719" y="4824984"/>
            <a:ext cx="338455" cy="317500"/>
          </a:xfrm>
          <a:custGeom>
            <a:avLst/>
            <a:gdLst/>
            <a:ahLst/>
            <a:cxnLst/>
            <a:rect l="l" t="t" r="r" b="b"/>
            <a:pathLst>
              <a:path w="338454" h="317500">
                <a:moveTo>
                  <a:pt x="13588" y="0"/>
                </a:moveTo>
                <a:lnTo>
                  <a:pt x="8889" y="1689"/>
                </a:lnTo>
                <a:lnTo>
                  <a:pt x="4825" y="1574"/>
                </a:lnTo>
                <a:lnTo>
                  <a:pt x="3936" y="1320"/>
                </a:lnTo>
                <a:lnTo>
                  <a:pt x="2666" y="1320"/>
                </a:lnTo>
                <a:lnTo>
                  <a:pt x="1777" y="876"/>
                </a:lnTo>
                <a:lnTo>
                  <a:pt x="380" y="876"/>
                </a:lnTo>
                <a:lnTo>
                  <a:pt x="0" y="3073"/>
                </a:lnTo>
                <a:lnTo>
                  <a:pt x="380" y="5232"/>
                </a:lnTo>
                <a:lnTo>
                  <a:pt x="12700" y="16586"/>
                </a:lnTo>
                <a:lnTo>
                  <a:pt x="204724" y="204029"/>
                </a:lnTo>
                <a:lnTo>
                  <a:pt x="215264" y="214062"/>
                </a:lnTo>
                <a:lnTo>
                  <a:pt x="320421" y="316955"/>
                </a:lnTo>
                <a:lnTo>
                  <a:pt x="338327" y="316955"/>
                </a:lnTo>
                <a:lnTo>
                  <a:pt x="261874" y="242403"/>
                </a:lnTo>
                <a:lnTo>
                  <a:pt x="258572" y="242549"/>
                </a:lnTo>
                <a:lnTo>
                  <a:pt x="251459" y="241524"/>
                </a:lnTo>
                <a:lnTo>
                  <a:pt x="247014" y="236288"/>
                </a:lnTo>
                <a:lnTo>
                  <a:pt x="247523" y="228452"/>
                </a:lnTo>
                <a:lnTo>
                  <a:pt x="218312" y="200111"/>
                </a:lnTo>
                <a:lnTo>
                  <a:pt x="1358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36180" y="4892078"/>
            <a:ext cx="119380" cy="250190"/>
          </a:xfrm>
          <a:custGeom>
            <a:avLst/>
            <a:gdLst/>
            <a:ahLst/>
            <a:cxnLst/>
            <a:rect l="l" t="t" r="r" b="b"/>
            <a:pathLst>
              <a:path w="119379" h="250189">
                <a:moveTo>
                  <a:pt x="13716" y="7581"/>
                </a:moveTo>
                <a:lnTo>
                  <a:pt x="11557" y="3225"/>
                </a:lnTo>
                <a:lnTo>
                  <a:pt x="10922" y="1155"/>
                </a:lnTo>
                <a:lnTo>
                  <a:pt x="8636" y="0"/>
                </a:lnTo>
                <a:lnTo>
                  <a:pt x="6477" y="0"/>
                </a:lnTo>
                <a:lnTo>
                  <a:pt x="5715" y="0"/>
                </a:lnTo>
                <a:lnTo>
                  <a:pt x="4953" y="127"/>
                </a:lnTo>
                <a:lnTo>
                  <a:pt x="4318" y="457"/>
                </a:lnTo>
                <a:lnTo>
                  <a:pt x="3810" y="457"/>
                </a:lnTo>
                <a:lnTo>
                  <a:pt x="1778" y="1231"/>
                </a:lnTo>
                <a:lnTo>
                  <a:pt x="0" y="3225"/>
                </a:lnTo>
                <a:lnTo>
                  <a:pt x="0" y="5588"/>
                </a:lnTo>
                <a:lnTo>
                  <a:pt x="2159" y="5219"/>
                </a:lnTo>
                <a:lnTo>
                  <a:pt x="9017" y="5219"/>
                </a:lnTo>
                <a:lnTo>
                  <a:pt x="11557" y="6388"/>
                </a:lnTo>
                <a:lnTo>
                  <a:pt x="13716" y="7581"/>
                </a:lnTo>
                <a:close/>
              </a:path>
              <a:path w="119379" h="250189">
                <a:moveTo>
                  <a:pt x="118872" y="249897"/>
                </a:moveTo>
                <a:lnTo>
                  <a:pt x="36449" y="58166"/>
                </a:lnTo>
                <a:lnTo>
                  <a:pt x="15240" y="41148"/>
                </a:lnTo>
                <a:lnTo>
                  <a:pt x="105156" y="249897"/>
                </a:lnTo>
                <a:lnTo>
                  <a:pt x="118872" y="249897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57971" y="5056632"/>
            <a:ext cx="56515" cy="85725"/>
          </a:xfrm>
          <a:custGeom>
            <a:avLst/>
            <a:gdLst/>
            <a:ahLst/>
            <a:cxnLst/>
            <a:rect l="l" t="t" r="r" b="b"/>
            <a:pathLst>
              <a:path w="56515" h="85725">
                <a:moveTo>
                  <a:pt x="10159" y="0"/>
                </a:moveTo>
                <a:lnTo>
                  <a:pt x="7620" y="2632"/>
                </a:lnTo>
                <a:lnTo>
                  <a:pt x="3555" y="4351"/>
                </a:lnTo>
                <a:lnTo>
                  <a:pt x="0" y="5666"/>
                </a:lnTo>
                <a:lnTo>
                  <a:pt x="41782" y="85343"/>
                </a:lnTo>
                <a:lnTo>
                  <a:pt x="56387" y="85343"/>
                </a:lnTo>
                <a:lnTo>
                  <a:pt x="12446" y="1755"/>
                </a:lnTo>
                <a:lnTo>
                  <a:pt x="10159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7551419" y="4158996"/>
            <a:ext cx="1560830" cy="982980"/>
            <a:chOff x="7551419" y="4158996"/>
            <a:chExt cx="1560830" cy="982980"/>
          </a:xfrm>
        </p:grpSpPr>
        <p:sp>
          <p:nvSpPr>
            <p:cNvPr id="24" name="object 24"/>
            <p:cNvSpPr/>
            <p:nvPr/>
          </p:nvSpPr>
          <p:spPr>
            <a:xfrm>
              <a:off x="7551420" y="4158996"/>
              <a:ext cx="1181100" cy="982980"/>
            </a:xfrm>
            <a:custGeom>
              <a:avLst/>
              <a:gdLst/>
              <a:ahLst/>
              <a:cxnLst/>
              <a:rect l="l" t="t" r="r" b="b"/>
              <a:pathLst>
                <a:path w="1181100" h="982979">
                  <a:moveTo>
                    <a:pt x="268224" y="982980"/>
                  </a:moveTo>
                  <a:lnTo>
                    <a:pt x="11049" y="767892"/>
                  </a:lnTo>
                  <a:lnTo>
                    <a:pt x="6604" y="766572"/>
                  </a:lnTo>
                  <a:lnTo>
                    <a:pt x="4826" y="770089"/>
                  </a:lnTo>
                  <a:lnTo>
                    <a:pt x="2667" y="772248"/>
                  </a:lnTo>
                  <a:lnTo>
                    <a:pt x="0" y="774446"/>
                  </a:lnTo>
                  <a:lnTo>
                    <a:pt x="20193" y="791895"/>
                  </a:lnTo>
                  <a:lnTo>
                    <a:pt x="248920" y="982980"/>
                  </a:lnTo>
                  <a:lnTo>
                    <a:pt x="268224" y="982980"/>
                  </a:lnTo>
                  <a:close/>
                </a:path>
                <a:path w="1181100" h="982979">
                  <a:moveTo>
                    <a:pt x="573024" y="865111"/>
                  </a:moveTo>
                  <a:lnTo>
                    <a:pt x="8890" y="754380"/>
                  </a:lnTo>
                  <a:lnTo>
                    <a:pt x="9398" y="756145"/>
                  </a:lnTo>
                  <a:lnTo>
                    <a:pt x="9398" y="762241"/>
                  </a:lnTo>
                  <a:lnTo>
                    <a:pt x="8509" y="764895"/>
                  </a:lnTo>
                  <a:lnTo>
                    <a:pt x="7620" y="766660"/>
                  </a:lnTo>
                  <a:lnTo>
                    <a:pt x="12827" y="768388"/>
                  </a:lnTo>
                  <a:lnTo>
                    <a:pt x="570865" y="877824"/>
                  </a:lnTo>
                  <a:lnTo>
                    <a:pt x="570865" y="874306"/>
                  </a:lnTo>
                  <a:lnTo>
                    <a:pt x="571754" y="867752"/>
                  </a:lnTo>
                  <a:lnTo>
                    <a:pt x="573024" y="865111"/>
                  </a:lnTo>
                  <a:close/>
                </a:path>
                <a:path w="1181100" h="982979">
                  <a:moveTo>
                    <a:pt x="944880" y="568502"/>
                  </a:moveTo>
                  <a:lnTo>
                    <a:pt x="942213" y="565454"/>
                  </a:lnTo>
                  <a:lnTo>
                    <a:pt x="938784" y="562800"/>
                  </a:lnTo>
                  <a:lnTo>
                    <a:pt x="936625" y="559308"/>
                  </a:lnTo>
                  <a:lnTo>
                    <a:pt x="615696" y="854913"/>
                  </a:lnTo>
                  <a:lnTo>
                    <a:pt x="619252" y="857529"/>
                  </a:lnTo>
                  <a:lnTo>
                    <a:pt x="621792" y="860577"/>
                  </a:lnTo>
                  <a:lnTo>
                    <a:pt x="624078" y="864108"/>
                  </a:lnTo>
                  <a:lnTo>
                    <a:pt x="944880" y="568502"/>
                  </a:lnTo>
                  <a:close/>
                </a:path>
                <a:path w="1181100" h="982979">
                  <a:moveTo>
                    <a:pt x="979932" y="582409"/>
                  </a:moveTo>
                  <a:lnTo>
                    <a:pt x="975487" y="582409"/>
                  </a:lnTo>
                  <a:lnTo>
                    <a:pt x="972947" y="581520"/>
                  </a:lnTo>
                  <a:lnTo>
                    <a:pt x="970280" y="581520"/>
                  </a:lnTo>
                  <a:lnTo>
                    <a:pt x="968121" y="580644"/>
                  </a:lnTo>
                  <a:lnTo>
                    <a:pt x="795528" y="982980"/>
                  </a:lnTo>
                  <a:lnTo>
                    <a:pt x="809117" y="982980"/>
                  </a:lnTo>
                  <a:lnTo>
                    <a:pt x="979932" y="585000"/>
                  </a:lnTo>
                  <a:lnTo>
                    <a:pt x="979932" y="582409"/>
                  </a:lnTo>
                  <a:close/>
                </a:path>
                <a:path w="1181100" h="982979">
                  <a:moveTo>
                    <a:pt x="1181100" y="10045"/>
                  </a:moveTo>
                  <a:lnTo>
                    <a:pt x="1178433" y="7442"/>
                  </a:lnTo>
                  <a:lnTo>
                    <a:pt x="1175766" y="3479"/>
                  </a:lnTo>
                  <a:lnTo>
                    <a:pt x="1174496" y="0"/>
                  </a:lnTo>
                  <a:lnTo>
                    <a:pt x="1524" y="742810"/>
                  </a:lnTo>
                  <a:lnTo>
                    <a:pt x="4572" y="744969"/>
                  </a:lnTo>
                  <a:lnTo>
                    <a:pt x="7239" y="748893"/>
                  </a:lnTo>
                  <a:lnTo>
                    <a:pt x="8509" y="752817"/>
                  </a:lnTo>
                  <a:lnTo>
                    <a:pt x="1181100" y="10045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68639" y="5047488"/>
              <a:ext cx="126491" cy="9448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546592" y="4174236"/>
              <a:ext cx="238125" cy="967740"/>
            </a:xfrm>
            <a:custGeom>
              <a:avLst/>
              <a:gdLst/>
              <a:ahLst/>
              <a:cxnLst/>
              <a:rect l="l" t="t" r="r" b="b"/>
              <a:pathLst>
                <a:path w="238125" h="967739">
                  <a:moveTo>
                    <a:pt x="204216" y="3479"/>
                  </a:moveTo>
                  <a:lnTo>
                    <a:pt x="199390" y="3035"/>
                  </a:lnTo>
                  <a:lnTo>
                    <a:pt x="195453" y="1752"/>
                  </a:lnTo>
                  <a:lnTo>
                    <a:pt x="192278" y="0"/>
                  </a:lnTo>
                  <a:lnTo>
                    <a:pt x="0" y="457415"/>
                  </a:lnTo>
                  <a:lnTo>
                    <a:pt x="4826" y="458254"/>
                  </a:lnTo>
                  <a:lnTo>
                    <a:pt x="8382" y="459574"/>
                  </a:lnTo>
                  <a:lnTo>
                    <a:pt x="11811" y="461772"/>
                  </a:lnTo>
                  <a:lnTo>
                    <a:pt x="204216" y="3479"/>
                  </a:lnTo>
                  <a:close/>
                </a:path>
                <a:path w="238125" h="967739">
                  <a:moveTo>
                    <a:pt x="236220" y="646150"/>
                  </a:moveTo>
                  <a:lnTo>
                    <a:pt x="235839" y="644067"/>
                  </a:lnTo>
                  <a:lnTo>
                    <a:pt x="234188" y="642302"/>
                  </a:lnTo>
                  <a:lnTo>
                    <a:pt x="231648" y="641604"/>
                  </a:lnTo>
                  <a:lnTo>
                    <a:pt x="231648" y="642454"/>
                  </a:lnTo>
                  <a:lnTo>
                    <a:pt x="217678" y="24041"/>
                  </a:lnTo>
                  <a:lnTo>
                    <a:pt x="209626" y="3263"/>
                  </a:lnTo>
                  <a:lnTo>
                    <a:pt x="209550" y="3048"/>
                  </a:lnTo>
                  <a:lnTo>
                    <a:pt x="208407" y="3048"/>
                  </a:lnTo>
                  <a:lnTo>
                    <a:pt x="207010" y="3263"/>
                  </a:lnTo>
                  <a:lnTo>
                    <a:pt x="205232" y="3263"/>
                  </a:lnTo>
                  <a:lnTo>
                    <a:pt x="204724" y="3200"/>
                  </a:lnTo>
                  <a:lnTo>
                    <a:pt x="204216" y="3048"/>
                  </a:lnTo>
                  <a:lnTo>
                    <a:pt x="204216" y="3479"/>
                  </a:lnTo>
                  <a:lnTo>
                    <a:pt x="218567" y="647700"/>
                  </a:lnTo>
                  <a:lnTo>
                    <a:pt x="224536" y="646455"/>
                  </a:lnTo>
                  <a:lnTo>
                    <a:pt x="228981" y="646455"/>
                  </a:lnTo>
                  <a:lnTo>
                    <a:pt x="230378" y="646557"/>
                  </a:lnTo>
                  <a:lnTo>
                    <a:pt x="231648" y="646823"/>
                  </a:lnTo>
                  <a:lnTo>
                    <a:pt x="231648" y="646455"/>
                  </a:lnTo>
                  <a:lnTo>
                    <a:pt x="231648" y="645096"/>
                  </a:lnTo>
                  <a:lnTo>
                    <a:pt x="232029" y="645096"/>
                  </a:lnTo>
                  <a:lnTo>
                    <a:pt x="233299" y="645795"/>
                  </a:lnTo>
                  <a:lnTo>
                    <a:pt x="234950" y="646150"/>
                  </a:lnTo>
                  <a:lnTo>
                    <a:pt x="236220" y="646150"/>
                  </a:lnTo>
                  <a:close/>
                </a:path>
                <a:path w="238125" h="967739">
                  <a:moveTo>
                    <a:pt x="237744" y="967740"/>
                  </a:moveTo>
                  <a:lnTo>
                    <a:pt x="236347" y="725398"/>
                  </a:lnTo>
                  <a:lnTo>
                    <a:pt x="236347" y="723938"/>
                  </a:lnTo>
                  <a:lnTo>
                    <a:pt x="233680" y="724890"/>
                  </a:lnTo>
                  <a:lnTo>
                    <a:pt x="230632" y="725398"/>
                  </a:lnTo>
                  <a:lnTo>
                    <a:pt x="226314" y="725398"/>
                  </a:lnTo>
                  <a:lnTo>
                    <a:pt x="225171" y="725322"/>
                  </a:lnTo>
                  <a:lnTo>
                    <a:pt x="224028" y="725208"/>
                  </a:lnTo>
                  <a:lnTo>
                    <a:pt x="224917" y="967740"/>
                  </a:lnTo>
                  <a:lnTo>
                    <a:pt x="237744" y="96774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80119" y="4704588"/>
              <a:ext cx="163068" cy="14173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756904" y="4172712"/>
              <a:ext cx="355600" cy="966469"/>
            </a:xfrm>
            <a:custGeom>
              <a:avLst/>
              <a:gdLst/>
              <a:ahLst/>
              <a:cxnLst/>
              <a:rect l="l" t="t" r="r" b="b"/>
              <a:pathLst>
                <a:path w="355600" h="966470">
                  <a:moveTo>
                    <a:pt x="341376" y="956170"/>
                  </a:moveTo>
                  <a:lnTo>
                    <a:pt x="46609" y="711708"/>
                  </a:lnTo>
                  <a:lnTo>
                    <a:pt x="43561" y="715225"/>
                  </a:lnTo>
                  <a:lnTo>
                    <a:pt x="40132" y="717829"/>
                  </a:lnTo>
                  <a:lnTo>
                    <a:pt x="36576" y="719988"/>
                  </a:lnTo>
                  <a:lnTo>
                    <a:pt x="334391" y="966216"/>
                  </a:lnTo>
                  <a:lnTo>
                    <a:pt x="336169" y="962266"/>
                  </a:lnTo>
                  <a:lnTo>
                    <a:pt x="341376" y="956170"/>
                  </a:lnTo>
                  <a:close/>
                </a:path>
                <a:path w="355600" h="966470">
                  <a:moveTo>
                    <a:pt x="355092" y="950277"/>
                  </a:moveTo>
                  <a:lnTo>
                    <a:pt x="12192" y="0"/>
                  </a:lnTo>
                  <a:lnTo>
                    <a:pt x="8255" y="2197"/>
                  </a:lnTo>
                  <a:lnTo>
                    <a:pt x="3937" y="3924"/>
                  </a:lnTo>
                  <a:lnTo>
                    <a:pt x="0" y="4356"/>
                  </a:lnTo>
                  <a:lnTo>
                    <a:pt x="7874" y="24892"/>
                  </a:lnTo>
                  <a:lnTo>
                    <a:pt x="343789" y="955522"/>
                  </a:lnTo>
                  <a:lnTo>
                    <a:pt x="350774" y="951153"/>
                  </a:lnTo>
                  <a:lnTo>
                    <a:pt x="355092" y="950277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34678" y="4818926"/>
              <a:ext cx="79375" cy="7920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77376" y="4629912"/>
              <a:ext cx="111251" cy="112737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5811011" y="5135916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19303" y="0"/>
                </a:moveTo>
                <a:lnTo>
                  <a:pt x="11937" y="0"/>
                </a:lnTo>
                <a:lnTo>
                  <a:pt x="5461" y="2304"/>
                </a:lnTo>
                <a:lnTo>
                  <a:pt x="0" y="7582"/>
                </a:lnTo>
                <a:lnTo>
                  <a:pt x="36575" y="7582"/>
                </a:lnTo>
                <a:lnTo>
                  <a:pt x="34416" y="5352"/>
                </a:lnTo>
                <a:lnTo>
                  <a:pt x="31496" y="3605"/>
                </a:lnTo>
                <a:lnTo>
                  <a:pt x="28448" y="2267"/>
                </a:lnTo>
                <a:lnTo>
                  <a:pt x="25908" y="929"/>
                </a:lnTo>
                <a:lnTo>
                  <a:pt x="23367" y="37"/>
                </a:lnTo>
                <a:lnTo>
                  <a:pt x="1930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72100" y="4815878"/>
            <a:ext cx="21590" cy="20320"/>
          </a:xfrm>
          <a:custGeom>
            <a:avLst/>
            <a:gdLst/>
            <a:ahLst/>
            <a:cxnLst/>
            <a:rect l="l" t="t" r="r" b="b"/>
            <a:pathLst>
              <a:path w="21589" h="20320">
                <a:moveTo>
                  <a:pt x="10413" y="0"/>
                </a:moveTo>
                <a:lnTo>
                  <a:pt x="9905" y="0"/>
                </a:lnTo>
                <a:lnTo>
                  <a:pt x="7238" y="0"/>
                </a:lnTo>
                <a:lnTo>
                  <a:pt x="4445" y="1460"/>
                </a:lnTo>
                <a:lnTo>
                  <a:pt x="2666" y="3162"/>
                </a:lnTo>
                <a:lnTo>
                  <a:pt x="1777" y="4864"/>
                </a:lnTo>
                <a:lnTo>
                  <a:pt x="508" y="6578"/>
                </a:lnTo>
                <a:lnTo>
                  <a:pt x="508" y="8674"/>
                </a:lnTo>
                <a:lnTo>
                  <a:pt x="0" y="14185"/>
                </a:lnTo>
                <a:lnTo>
                  <a:pt x="3937" y="19697"/>
                </a:lnTo>
                <a:lnTo>
                  <a:pt x="9271" y="19697"/>
                </a:lnTo>
                <a:lnTo>
                  <a:pt x="10413" y="19735"/>
                </a:lnTo>
                <a:lnTo>
                  <a:pt x="13970" y="19735"/>
                </a:lnTo>
                <a:lnTo>
                  <a:pt x="17525" y="17741"/>
                </a:lnTo>
                <a:lnTo>
                  <a:pt x="19050" y="15036"/>
                </a:lnTo>
                <a:lnTo>
                  <a:pt x="19558" y="13766"/>
                </a:lnTo>
                <a:lnTo>
                  <a:pt x="19938" y="12052"/>
                </a:lnTo>
                <a:lnTo>
                  <a:pt x="20447" y="10807"/>
                </a:lnTo>
                <a:lnTo>
                  <a:pt x="21336" y="5295"/>
                </a:lnTo>
                <a:lnTo>
                  <a:pt x="17399" y="635"/>
                </a:lnTo>
                <a:lnTo>
                  <a:pt x="11557" y="215"/>
                </a:lnTo>
                <a:lnTo>
                  <a:pt x="11049" y="63"/>
                </a:lnTo>
                <a:lnTo>
                  <a:pt x="1041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89750" y="4785359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4" h="41275">
                <a:moveTo>
                  <a:pt x="19430" y="0"/>
                </a:moveTo>
                <a:lnTo>
                  <a:pt x="12447" y="1447"/>
                </a:lnTo>
                <a:lnTo>
                  <a:pt x="6524" y="5384"/>
                </a:lnTo>
                <a:lnTo>
                  <a:pt x="2196" y="11208"/>
                </a:lnTo>
                <a:lnTo>
                  <a:pt x="0" y="18313"/>
                </a:lnTo>
                <a:lnTo>
                  <a:pt x="414" y="25346"/>
                </a:lnTo>
                <a:lnTo>
                  <a:pt x="3222" y="31588"/>
                </a:lnTo>
                <a:lnTo>
                  <a:pt x="7911" y="36587"/>
                </a:lnTo>
                <a:lnTo>
                  <a:pt x="13970" y="39890"/>
                </a:lnTo>
                <a:lnTo>
                  <a:pt x="14350" y="39890"/>
                </a:lnTo>
                <a:lnTo>
                  <a:pt x="15748" y="40335"/>
                </a:lnTo>
                <a:lnTo>
                  <a:pt x="16636" y="40779"/>
                </a:lnTo>
                <a:lnTo>
                  <a:pt x="17906" y="40779"/>
                </a:lnTo>
                <a:lnTo>
                  <a:pt x="18796" y="41033"/>
                </a:lnTo>
                <a:lnTo>
                  <a:pt x="19684" y="41147"/>
                </a:lnTo>
                <a:lnTo>
                  <a:pt x="22859" y="41147"/>
                </a:lnTo>
                <a:lnTo>
                  <a:pt x="40004" y="22720"/>
                </a:lnTo>
                <a:lnTo>
                  <a:pt x="39352" y="14804"/>
                </a:lnTo>
                <a:lnTo>
                  <a:pt x="35734" y="8005"/>
                </a:lnTo>
                <a:lnTo>
                  <a:pt x="29807" y="2948"/>
                </a:lnTo>
                <a:lnTo>
                  <a:pt x="22225" y="253"/>
                </a:lnTo>
                <a:lnTo>
                  <a:pt x="21335" y="76"/>
                </a:lnTo>
                <a:lnTo>
                  <a:pt x="1943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22919" y="5007864"/>
            <a:ext cx="55244" cy="56515"/>
          </a:xfrm>
          <a:custGeom>
            <a:avLst/>
            <a:gdLst/>
            <a:ahLst/>
            <a:cxnLst/>
            <a:rect l="l" t="t" r="r" b="b"/>
            <a:pathLst>
              <a:path w="55245" h="56514">
                <a:moveTo>
                  <a:pt x="27685" y="0"/>
                </a:moveTo>
                <a:lnTo>
                  <a:pt x="26543" y="0"/>
                </a:lnTo>
                <a:lnTo>
                  <a:pt x="18839" y="1183"/>
                </a:lnTo>
                <a:lnTo>
                  <a:pt x="0" y="22223"/>
                </a:lnTo>
                <a:lnTo>
                  <a:pt x="0" y="32763"/>
                </a:lnTo>
                <a:lnTo>
                  <a:pt x="888" y="36264"/>
                </a:lnTo>
                <a:lnTo>
                  <a:pt x="2158" y="39766"/>
                </a:lnTo>
                <a:lnTo>
                  <a:pt x="3428" y="43709"/>
                </a:lnTo>
                <a:lnTo>
                  <a:pt x="6476" y="46805"/>
                </a:lnTo>
                <a:lnTo>
                  <a:pt x="9525" y="49422"/>
                </a:lnTo>
                <a:lnTo>
                  <a:pt x="13843" y="53365"/>
                </a:lnTo>
                <a:lnTo>
                  <a:pt x="19050" y="55576"/>
                </a:lnTo>
                <a:lnTo>
                  <a:pt x="24637" y="56019"/>
                </a:lnTo>
                <a:lnTo>
                  <a:pt x="25780" y="56277"/>
                </a:lnTo>
                <a:lnTo>
                  <a:pt x="27939" y="56388"/>
                </a:lnTo>
                <a:lnTo>
                  <a:pt x="30733" y="56388"/>
                </a:lnTo>
                <a:lnTo>
                  <a:pt x="54863" y="25281"/>
                </a:lnTo>
                <a:lnTo>
                  <a:pt x="53975" y="20049"/>
                </a:lnTo>
                <a:lnTo>
                  <a:pt x="51434" y="15626"/>
                </a:lnTo>
                <a:lnTo>
                  <a:pt x="49656" y="10798"/>
                </a:lnTo>
                <a:lnTo>
                  <a:pt x="47116" y="7302"/>
                </a:lnTo>
                <a:lnTo>
                  <a:pt x="43560" y="5118"/>
                </a:lnTo>
                <a:lnTo>
                  <a:pt x="39750" y="2463"/>
                </a:lnTo>
                <a:lnTo>
                  <a:pt x="35051" y="292"/>
                </a:lnTo>
                <a:lnTo>
                  <a:pt x="30225" y="292"/>
                </a:lnTo>
                <a:lnTo>
                  <a:pt x="2768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19416" y="4899659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25526" y="0"/>
                </a:moveTo>
                <a:lnTo>
                  <a:pt x="22859" y="0"/>
                </a:lnTo>
                <a:lnTo>
                  <a:pt x="18795" y="0"/>
                </a:lnTo>
                <a:lnTo>
                  <a:pt x="17017" y="431"/>
                </a:lnTo>
                <a:lnTo>
                  <a:pt x="8127" y="2158"/>
                </a:lnTo>
                <a:lnTo>
                  <a:pt x="1397" y="9016"/>
                </a:lnTo>
                <a:lnTo>
                  <a:pt x="888" y="17602"/>
                </a:lnTo>
                <a:lnTo>
                  <a:pt x="0" y="20205"/>
                </a:lnTo>
                <a:lnTo>
                  <a:pt x="888" y="24066"/>
                </a:lnTo>
                <a:lnTo>
                  <a:pt x="2666" y="27063"/>
                </a:lnTo>
                <a:lnTo>
                  <a:pt x="4444" y="30949"/>
                </a:lnTo>
                <a:lnTo>
                  <a:pt x="7619" y="34378"/>
                </a:lnTo>
                <a:lnTo>
                  <a:pt x="11683" y="35648"/>
                </a:lnTo>
                <a:lnTo>
                  <a:pt x="13842" y="36944"/>
                </a:lnTo>
                <a:lnTo>
                  <a:pt x="19811" y="37985"/>
                </a:lnTo>
                <a:lnTo>
                  <a:pt x="21843" y="38061"/>
                </a:lnTo>
                <a:lnTo>
                  <a:pt x="25526" y="38061"/>
                </a:lnTo>
                <a:lnTo>
                  <a:pt x="29082" y="36842"/>
                </a:lnTo>
                <a:lnTo>
                  <a:pt x="32257" y="34810"/>
                </a:lnTo>
                <a:lnTo>
                  <a:pt x="32638" y="34810"/>
                </a:lnTo>
                <a:lnTo>
                  <a:pt x="37973" y="30518"/>
                </a:lnTo>
                <a:lnTo>
                  <a:pt x="39369" y="27063"/>
                </a:lnTo>
                <a:lnTo>
                  <a:pt x="40639" y="24930"/>
                </a:lnTo>
                <a:lnTo>
                  <a:pt x="41148" y="22771"/>
                </a:lnTo>
                <a:lnTo>
                  <a:pt x="41148" y="16776"/>
                </a:lnTo>
                <a:lnTo>
                  <a:pt x="40639" y="15481"/>
                </a:lnTo>
                <a:lnTo>
                  <a:pt x="40639" y="14173"/>
                </a:lnTo>
                <a:lnTo>
                  <a:pt x="40258" y="13741"/>
                </a:lnTo>
                <a:lnTo>
                  <a:pt x="38861" y="9448"/>
                </a:lnTo>
                <a:lnTo>
                  <a:pt x="36194" y="6464"/>
                </a:lnTo>
                <a:lnTo>
                  <a:pt x="32638" y="3467"/>
                </a:lnTo>
                <a:lnTo>
                  <a:pt x="32257" y="3035"/>
                </a:lnTo>
                <a:lnTo>
                  <a:pt x="31750" y="2603"/>
                </a:lnTo>
                <a:lnTo>
                  <a:pt x="31368" y="2603"/>
                </a:lnTo>
                <a:lnTo>
                  <a:pt x="28193" y="863"/>
                </a:lnTo>
                <a:lnTo>
                  <a:pt x="2552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54396" y="4875276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4">
                <a:moveTo>
                  <a:pt x="20574" y="0"/>
                </a:moveTo>
                <a:lnTo>
                  <a:pt x="19557" y="0"/>
                </a:lnTo>
                <a:lnTo>
                  <a:pt x="12318" y="0"/>
                </a:lnTo>
                <a:lnTo>
                  <a:pt x="6350" y="4038"/>
                </a:lnTo>
                <a:lnTo>
                  <a:pt x="1396" y="11925"/>
                </a:lnTo>
                <a:lnTo>
                  <a:pt x="507" y="14503"/>
                </a:lnTo>
                <a:lnTo>
                  <a:pt x="0" y="17995"/>
                </a:lnTo>
                <a:lnTo>
                  <a:pt x="0" y="22313"/>
                </a:lnTo>
                <a:lnTo>
                  <a:pt x="18541" y="39624"/>
                </a:lnTo>
                <a:lnTo>
                  <a:pt x="26669" y="39624"/>
                </a:lnTo>
                <a:lnTo>
                  <a:pt x="31623" y="37439"/>
                </a:lnTo>
                <a:lnTo>
                  <a:pt x="35305" y="33985"/>
                </a:lnTo>
                <a:lnTo>
                  <a:pt x="38353" y="30975"/>
                </a:lnTo>
                <a:lnTo>
                  <a:pt x="41148" y="26644"/>
                </a:lnTo>
                <a:lnTo>
                  <a:pt x="41148" y="14071"/>
                </a:lnTo>
                <a:lnTo>
                  <a:pt x="39750" y="10172"/>
                </a:lnTo>
                <a:lnTo>
                  <a:pt x="36575" y="7162"/>
                </a:lnTo>
                <a:lnTo>
                  <a:pt x="33400" y="3276"/>
                </a:lnTo>
                <a:lnTo>
                  <a:pt x="28448" y="647"/>
                </a:lnTo>
                <a:lnTo>
                  <a:pt x="22605" y="215"/>
                </a:lnTo>
                <a:lnTo>
                  <a:pt x="2057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02301" y="4991137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39" h="40004">
                <a:moveTo>
                  <a:pt x="23240" y="38"/>
                </a:moveTo>
                <a:lnTo>
                  <a:pt x="0" y="17805"/>
                </a:lnTo>
                <a:lnTo>
                  <a:pt x="894" y="25619"/>
                </a:lnTo>
                <a:lnTo>
                  <a:pt x="4587" y="32345"/>
                </a:lnTo>
                <a:lnTo>
                  <a:pt x="10590" y="37210"/>
                </a:lnTo>
                <a:lnTo>
                  <a:pt x="18414" y="39439"/>
                </a:lnTo>
                <a:lnTo>
                  <a:pt x="19938" y="39585"/>
                </a:lnTo>
                <a:lnTo>
                  <a:pt x="20700" y="39585"/>
                </a:lnTo>
                <a:lnTo>
                  <a:pt x="27757" y="38207"/>
                </a:lnTo>
                <a:lnTo>
                  <a:pt x="33718" y="34419"/>
                </a:lnTo>
                <a:lnTo>
                  <a:pt x="38060" y="28744"/>
                </a:lnTo>
                <a:lnTo>
                  <a:pt x="40259" y="21704"/>
                </a:lnTo>
                <a:lnTo>
                  <a:pt x="40259" y="17373"/>
                </a:lnTo>
                <a:lnTo>
                  <a:pt x="39370" y="15633"/>
                </a:lnTo>
                <a:lnTo>
                  <a:pt x="38481" y="11303"/>
                </a:lnTo>
                <a:lnTo>
                  <a:pt x="24002" y="469"/>
                </a:lnTo>
                <a:lnTo>
                  <a:pt x="23622" y="469"/>
                </a:lnTo>
                <a:lnTo>
                  <a:pt x="23240" y="38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95059" y="4561370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39" h="40004">
                <a:moveTo>
                  <a:pt x="20447" y="0"/>
                </a:moveTo>
                <a:lnTo>
                  <a:pt x="0" y="23710"/>
                </a:lnTo>
                <a:lnTo>
                  <a:pt x="1777" y="28524"/>
                </a:lnTo>
                <a:lnTo>
                  <a:pt x="7874" y="35509"/>
                </a:lnTo>
                <a:lnTo>
                  <a:pt x="11302" y="37706"/>
                </a:lnTo>
                <a:lnTo>
                  <a:pt x="15620" y="39001"/>
                </a:lnTo>
                <a:lnTo>
                  <a:pt x="16510" y="39001"/>
                </a:lnTo>
                <a:lnTo>
                  <a:pt x="17399" y="39433"/>
                </a:lnTo>
                <a:lnTo>
                  <a:pt x="18668" y="39433"/>
                </a:lnTo>
                <a:lnTo>
                  <a:pt x="20065" y="39547"/>
                </a:lnTo>
                <a:lnTo>
                  <a:pt x="24129" y="39547"/>
                </a:lnTo>
                <a:lnTo>
                  <a:pt x="40259" y="21945"/>
                </a:lnTo>
                <a:lnTo>
                  <a:pt x="39314" y="14085"/>
                </a:lnTo>
                <a:lnTo>
                  <a:pt x="35559" y="7381"/>
                </a:lnTo>
                <a:lnTo>
                  <a:pt x="29614" y="2493"/>
                </a:lnTo>
                <a:lnTo>
                  <a:pt x="22098" y="76"/>
                </a:lnTo>
                <a:lnTo>
                  <a:pt x="2044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90659" y="5122199"/>
            <a:ext cx="53340" cy="20320"/>
          </a:xfrm>
          <a:custGeom>
            <a:avLst/>
            <a:gdLst/>
            <a:ahLst/>
            <a:cxnLst/>
            <a:rect l="l" t="t" r="r" b="b"/>
            <a:pathLst>
              <a:path w="53340" h="20320">
                <a:moveTo>
                  <a:pt x="28575" y="36"/>
                </a:moveTo>
                <a:lnTo>
                  <a:pt x="26797" y="0"/>
                </a:lnTo>
                <a:lnTo>
                  <a:pt x="25019" y="0"/>
                </a:lnTo>
                <a:lnTo>
                  <a:pt x="23114" y="182"/>
                </a:lnTo>
                <a:lnTo>
                  <a:pt x="21717" y="182"/>
                </a:lnTo>
                <a:lnTo>
                  <a:pt x="17399" y="1060"/>
                </a:lnTo>
                <a:lnTo>
                  <a:pt x="13843" y="2376"/>
                </a:lnTo>
                <a:lnTo>
                  <a:pt x="10414" y="5410"/>
                </a:lnTo>
                <a:lnTo>
                  <a:pt x="8636" y="6287"/>
                </a:lnTo>
                <a:lnTo>
                  <a:pt x="5207" y="9760"/>
                </a:lnTo>
                <a:lnTo>
                  <a:pt x="3048" y="12794"/>
                </a:lnTo>
                <a:lnTo>
                  <a:pt x="889" y="17582"/>
                </a:lnTo>
                <a:lnTo>
                  <a:pt x="889" y="18898"/>
                </a:lnTo>
                <a:lnTo>
                  <a:pt x="0" y="19776"/>
                </a:lnTo>
                <a:lnTo>
                  <a:pt x="53340" y="19776"/>
                </a:lnTo>
                <a:lnTo>
                  <a:pt x="49752" y="12674"/>
                </a:lnTo>
                <a:lnTo>
                  <a:pt x="44354" y="6717"/>
                </a:lnTo>
                <a:lnTo>
                  <a:pt x="37480" y="2391"/>
                </a:lnTo>
                <a:lnTo>
                  <a:pt x="29464" y="182"/>
                </a:lnTo>
                <a:lnTo>
                  <a:pt x="28575" y="36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23376" y="412089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28448" y="0"/>
                </a:moveTo>
                <a:lnTo>
                  <a:pt x="0" y="29997"/>
                </a:lnTo>
                <a:lnTo>
                  <a:pt x="380" y="34391"/>
                </a:lnTo>
                <a:lnTo>
                  <a:pt x="2158" y="38341"/>
                </a:lnTo>
                <a:lnTo>
                  <a:pt x="4318" y="41846"/>
                </a:lnTo>
                <a:lnTo>
                  <a:pt x="6603" y="45834"/>
                </a:lnTo>
                <a:lnTo>
                  <a:pt x="10032" y="48450"/>
                </a:lnTo>
                <a:lnTo>
                  <a:pt x="11302" y="50228"/>
                </a:lnTo>
                <a:lnTo>
                  <a:pt x="13462" y="51955"/>
                </a:lnTo>
                <a:lnTo>
                  <a:pt x="22225" y="56349"/>
                </a:lnTo>
                <a:lnTo>
                  <a:pt x="32639" y="56349"/>
                </a:lnTo>
                <a:lnTo>
                  <a:pt x="36956" y="55905"/>
                </a:lnTo>
                <a:lnTo>
                  <a:pt x="40894" y="54178"/>
                </a:lnTo>
                <a:lnTo>
                  <a:pt x="43942" y="51955"/>
                </a:lnTo>
                <a:lnTo>
                  <a:pt x="50546" y="47561"/>
                </a:lnTo>
                <a:lnTo>
                  <a:pt x="55752" y="39674"/>
                </a:lnTo>
                <a:lnTo>
                  <a:pt x="56133" y="30886"/>
                </a:lnTo>
                <a:lnTo>
                  <a:pt x="55205" y="19770"/>
                </a:lnTo>
                <a:lnTo>
                  <a:pt x="50228" y="10223"/>
                </a:lnTo>
                <a:lnTo>
                  <a:pt x="41917" y="3315"/>
                </a:lnTo>
                <a:lnTo>
                  <a:pt x="30988" y="114"/>
                </a:lnTo>
                <a:lnTo>
                  <a:pt x="2844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23788" y="498957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2446" y="0"/>
                </a:moveTo>
                <a:lnTo>
                  <a:pt x="12064" y="0"/>
                </a:lnTo>
                <a:lnTo>
                  <a:pt x="9778" y="0"/>
                </a:lnTo>
                <a:lnTo>
                  <a:pt x="7238" y="1104"/>
                </a:lnTo>
                <a:lnTo>
                  <a:pt x="5334" y="1841"/>
                </a:lnTo>
                <a:lnTo>
                  <a:pt x="2666" y="3162"/>
                </a:lnTo>
                <a:lnTo>
                  <a:pt x="508" y="6210"/>
                </a:lnTo>
                <a:lnTo>
                  <a:pt x="0" y="10185"/>
                </a:lnTo>
                <a:lnTo>
                  <a:pt x="0" y="12344"/>
                </a:lnTo>
                <a:lnTo>
                  <a:pt x="508" y="13233"/>
                </a:lnTo>
                <a:lnTo>
                  <a:pt x="888" y="14998"/>
                </a:lnTo>
                <a:lnTo>
                  <a:pt x="1777" y="16725"/>
                </a:lnTo>
                <a:lnTo>
                  <a:pt x="3556" y="20650"/>
                </a:lnTo>
                <a:lnTo>
                  <a:pt x="6985" y="22860"/>
                </a:lnTo>
                <a:lnTo>
                  <a:pt x="14097" y="22860"/>
                </a:lnTo>
                <a:lnTo>
                  <a:pt x="17145" y="21983"/>
                </a:lnTo>
                <a:lnTo>
                  <a:pt x="19812" y="20650"/>
                </a:lnTo>
                <a:lnTo>
                  <a:pt x="20700" y="18491"/>
                </a:lnTo>
                <a:lnTo>
                  <a:pt x="21971" y="16725"/>
                </a:lnTo>
                <a:lnTo>
                  <a:pt x="22860" y="14998"/>
                </a:lnTo>
                <a:lnTo>
                  <a:pt x="22860" y="9740"/>
                </a:lnTo>
                <a:lnTo>
                  <a:pt x="21589" y="4038"/>
                </a:lnTo>
                <a:lnTo>
                  <a:pt x="18034" y="1397"/>
                </a:lnTo>
                <a:lnTo>
                  <a:pt x="14097" y="990"/>
                </a:lnTo>
                <a:lnTo>
                  <a:pt x="13208" y="990"/>
                </a:lnTo>
                <a:lnTo>
                  <a:pt x="13208" y="114"/>
                </a:lnTo>
                <a:lnTo>
                  <a:pt x="1244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50607" y="504447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1430" y="0"/>
                </a:moveTo>
                <a:lnTo>
                  <a:pt x="10922" y="0"/>
                </a:lnTo>
                <a:lnTo>
                  <a:pt x="5842" y="0"/>
                </a:lnTo>
                <a:lnTo>
                  <a:pt x="1905" y="3742"/>
                </a:lnTo>
                <a:lnTo>
                  <a:pt x="381" y="9282"/>
                </a:lnTo>
                <a:lnTo>
                  <a:pt x="381" y="10163"/>
                </a:lnTo>
                <a:lnTo>
                  <a:pt x="0" y="16695"/>
                </a:lnTo>
                <a:lnTo>
                  <a:pt x="4191" y="22382"/>
                </a:lnTo>
                <a:lnTo>
                  <a:pt x="10414" y="22823"/>
                </a:lnTo>
                <a:lnTo>
                  <a:pt x="14097" y="22823"/>
                </a:lnTo>
                <a:lnTo>
                  <a:pt x="18288" y="21941"/>
                </a:lnTo>
                <a:lnTo>
                  <a:pt x="21971" y="18016"/>
                </a:lnTo>
                <a:lnTo>
                  <a:pt x="22478" y="12327"/>
                </a:lnTo>
                <a:lnTo>
                  <a:pt x="22860" y="5797"/>
                </a:lnTo>
                <a:lnTo>
                  <a:pt x="18669" y="549"/>
                </a:lnTo>
                <a:lnTo>
                  <a:pt x="12446" y="109"/>
                </a:lnTo>
                <a:lnTo>
                  <a:pt x="1143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62200" y="5135879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13462" y="0"/>
                </a:moveTo>
                <a:lnTo>
                  <a:pt x="0" y="6096"/>
                </a:lnTo>
                <a:lnTo>
                  <a:pt x="27431" y="6096"/>
                </a:lnTo>
                <a:lnTo>
                  <a:pt x="26162" y="3678"/>
                </a:lnTo>
                <a:lnTo>
                  <a:pt x="13462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21536" y="4914937"/>
            <a:ext cx="612775" cy="182880"/>
          </a:xfrm>
          <a:custGeom>
            <a:avLst/>
            <a:gdLst/>
            <a:ahLst/>
            <a:cxnLst/>
            <a:rect l="l" t="t" r="r" b="b"/>
            <a:pathLst>
              <a:path w="612775" h="182879">
                <a:moveTo>
                  <a:pt x="400812" y="110731"/>
                </a:moveTo>
                <a:lnTo>
                  <a:pt x="2159" y="0"/>
                </a:lnTo>
                <a:lnTo>
                  <a:pt x="2159" y="3937"/>
                </a:lnTo>
                <a:lnTo>
                  <a:pt x="1778" y="7861"/>
                </a:lnTo>
                <a:lnTo>
                  <a:pt x="0" y="10922"/>
                </a:lnTo>
                <a:lnTo>
                  <a:pt x="2159" y="13119"/>
                </a:lnTo>
                <a:lnTo>
                  <a:pt x="390398" y="120357"/>
                </a:lnTo>
                <a:lnTo>
                  <a:pt x="400812" y="110731"/>
                </a:lnTo>
                <a:close/>
              </a:path>
              <a:path w="612775" h="182879">
                <a:moveTo>
                  <a:pt x="612648" y="169545"/>
                </a:moveTo>
                <a:lnTo>
                  <a:pt x="413893" y="114261"/>
                </a:lnTo>
                <a:lnTo>
                  <a:pt x="403860" y="124002"/>
                </a:lnTo>
                <a:lnTo>
                  <a:pt x="612648" y="182841"/>
                </a:lnTo>
                <a:lnTo>
                  <a:pt x="612648" y="169545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46376" y="5087149"/>
            <a:ext cx="154305" cy="52069"/>
          </a:xfrm>
          <a:custGeom>
            <a:avLst/>
            <a:gdLst/>
            <a:ahLst/>
            <a:cxnLst/>
            <a:rect l="l" t="t" r="r" b="b"/>
            <a:pathLst>
              <a:path w="154305" h="52070">
                <a:moveTo>
                  <a:pt x="149352" y="40551"/>
                </a:moveTo>
                <a:lnTo>
                  <a:pt x="0" y="0"/>
                </a:lnTo>
                <a:lnTo>
                  <a:pt x="381" y="12941"/>
                </a:lnTo>
                <a:lnTo>
                  <a:pt x="129286" y="47866"/>
                </a:lnTo>
                <a:lnTo>
                  <a:pt x="142367" y="51777"/>
                </a:lnTo>
                <a:lnTo>
                  <a:pt x="141478" y="48310"/>
                </a:lnTo>
                <a:lnTo>
                  <a:pt x="140208" y="45300"/>
                </a:lnTo>
                <a:lnTo>
                  <a:pt x="142367" y="41859"/>
                </a:lnTo>
                <a:lnTo>
                  <a:pt x="145796" y="40982"/>
                </a:lnTo>
                <a:lnTo>
                  <a:pt x="148463" y="40982"/>
                </a:lnTo>
                <a:lnTo>
                  <a:pt x="149352" y="40551"/>
                </a:lnTo>
                <a:close/>
              </a:path>
              <a:path w="154305" h="52070">
                <a:moveTo>
                  <a:pt x="150876" y="41236"/>
                </a:moveTo>
                <a:lnTo>
                  <a:pt x="150368" y="41236"/>
                </a:lnTo>
                <a:lnTo>
                  <a:pt x="150876" y="42633"/>
                </a:lnTo>
                <a:lnTo>
                  <a:pt x="150876" y="41236"/>
                </a:lnTo>
                <a:close/>
              </a:path>
              <a:path w="154305" h="52070">
                <a:moveTo>
                  <a:pt x="153797" y="45148"/>
                </a:moveTo>
                <a:lnTo>
                  <a:pt x="153543" y="44945"/>
                </a:lnTo>
                <a:lnTo>
                  <a:pt x="153162" y="44742"/>
                </a:lnTo>
                <a:lnTo>
                  <a:pt x="152527" y="44157"/>
                </a:lnTo>
                <a:lnTo>
                  <a:pt x="152527" y="45148"/>
                </a:lnTo>
                <a:lnTo>
                  <a:pt x="153797" y="45148"/>
                </a:lnTo>
                <a:close/>
              </a:path>
              <a:path w="154305" h="52070">
                <a:moveTo>
                  <a:pt x="153924" y="45148"/>
                </a:moveTo>
                <a:lnTo>
                  <a:pt x="153797" y="45148"/>
                </a:lnTo>
                <a:lnTo>
                  <a:pt x="153924" y="45313"/>
                </a:lnTo>
                <a:lnTo>
                  <a:pt x="153924" y="45148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471671" y="4814315"/>
            <a:ext cx="181355" cy="7920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762755" y="4831118"/>
            <a:ext cx="153924" cy="164515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3215639" y="4815840"/>
            <a:ext cx="262255" cy="186055"/>
          </a:xfrm>
          <a:custGeom>
            <a:avLst/>
            <a:gdLst/>
            <a:ahLst/>
            <a:cxnLst/>
            <a:rect l="l" t="t" r="r" b="b"/>
            <a:pathLst>
              <a:path w="262254" h="186054">
                <a:moveTo>
                  <a:pt x="257301" y="0"/>
                </a:moveTo>
                <a:lnTo>
                  <a:pt x="256412" y="0"/>
                </a:lnTo>
                <a:lnTo>
                  <a:pt x="252095" y="0"/>
                </a:lnTo>
                <a:lnTo>
                  <a:pt x="252095" y="876"/>
                </a:lnTo>
                <a:lnTo>
                  <a:pt x="251206" y="876"/>
                </a:lnTo>
                <a:lnTo>
                  <a:pt x="0" y="174205"/>
                </a:lnTo>
                <a:lnTo>
                  <a:pt x="2667" y="175920"/>
                </a:lnTo>
                <a:lnTo>
                  <a:pt x="4318" y="178981"/>
                </a:lnTo>
                <a:lnTo>
                  <a:pt x="4826" y="183743"/>
                </a:lnTo>
                <a:lnTo>
                  <a:pt x="4318" y="185013"/>
                </a:lnTo>
                <a:lnTo>
                  <a:pt x="4318" y="185889"/>
                </a:lnTo>
                <a:lnTo>
                  <a:pt x="255524" y="12585"/>
                </a:lnTo>
                <a:lnTo>
                  <a:pt x="258699" y="10845"/>
                </a:lnTo>
                <a:lnTo>
                  <a:pt x="261238" y="8661"/>
                </a:lnTo>
                <a:lnTo>
                  <a:pt x="262127" y="5207"/>
                </a:lnTo>
                <a:lnTo>
                  <a:pt x="259969" y="2184"/>
                </a:lnTo>
                <a:lnTo>
                  <a:pt x="258699" y="876"/>
                </a:lnTo>
                <a:lnTo>
                  <a:pt x="257301" y="876"/>
                </a:lnTo>
                <a:lnTo>
                  <a:pt x="257301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3360420" y="4818888"/>
            <a:ext cx="547370" cy="323215"/>
            <a:chOff x="3360420" y="4818888"/>
            <a:chExt cx="547370" cy="323215"/>
          </a:xfrm>
        </p:grpSpPr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85032" y="4895088"/>
              <a:ext cx="222503" cy="11121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360420" y="4908804"/>
              <a:ext cx="307975" cy="233679"/>
            </a:xfrm>
            <a:custGeom>
              <a:avLst/>
              <a:gdLst/>
              <a:ahLst/>
              <a:cxnLst/>
              <a:rect l="l" t="t" r="r" b="b"/>
              <a:pathLst>
                <a:path w="307975" h="233679">
                  <a:moveTo>
                    <a:pt x="293877" y="0"/>
                  </a:moveTo>
                  <a:lnTo>
                    <a:pt x="0" y="233171"/>
                  </a:lnTo>
                  <a:lnTo>
                    <a:pt x="20446" y="233171"/>
                  </a:lnTo>
                  <a:lnTo>
                    <a:pt x="307847" y="5676"/>
                  </a:lnTo>
                  <a:lnTo>
                    <a:pt x="302132" y="5676"/>
                  </a:lnTo>
                  <a:lnTo>
                    <a:pt x="297433" y="3479"/>
                  </a:lnTo>
                  <a:lnTo>
                    <a:pt x="293877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85032" y="4818888"/>
              <a:ext cx="91439" cy="80733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2862072" y="4593335"/>
            <a:ext cx="441959" cy="548640"/>
            <a:chOff x="2862072" y="4593335"/>
            <a:chExt cx="441959" cy="548640"/>
          </a:xfrm>
        </p:grpSpPr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06622" y="5007863"/>
              <a:ext cx="97409" cy="13411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933700" y="4593335"/>
              <a:ext cx="273050" cy="402590"/>
            </a:xfrm>
            <a:custGeom>
              <a:avLst/>
              <a:gdLst/>
              <a:ahLst/>
              <a:cxnLst/>
              <a:rect l="l" t="t" r="r" b="b"/>
              <a:pathLst>
                <a:path w="273050" h="402589">
                  <a:moveTo>
                    <a:pt x="10032" y="0"/>
                  </a:moveTo>
                  <a:lnTo>
                    <a:pt x="7493" y="3479"/>
                  </a:lnTo>
                  <a:lnTo>
                    <a:pt x="4444" y="5664"/>
                  </a:lnTo>
                  <a:lnTo>
                    <a:pt x="0" y="6540"/>
                  </a:lnTo>
                  <a:lnTo>
                    <a:pt x="262255" y="401866"/>
                  </a:lnTo>
                  <a:lnTo>
                    <a:pt x="263144" y="401866"/>
                  </a:lnTo>
                  <a:lnTo>
                    <a:pt x="264413" y="402297"/>
                  </a:lnTo>
                  <a:lnTo>
                    <a:pt x="265302" y="399262"/>
                  </a:lnTo>
                  <a:lnTo>
                    <a:pt x="268858" y="396671"/>
                  </a:lnTo>
                  <a:lnTo>
                    <a:pt x="272795" y="395350"/>
                  </a:lnTo>
                  <a:lnTo>
                    <a:pt x="10032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62656" y="4995671"/>
              <a:ext cx="236219" cy="14630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862072" y="4597946"/>
              <a:ext cx="68580" cy="544195"/>
            </a:xfrm>
            <a:custGeom>
              <a:avLst/>
              <a:gdLst/>
              <a:ahLst/>
              <a:cxnLst/>
              <a:rect l="l" t="t" r="r" b="b"/>
              <a:pathLst>
                <a:path w="68580" h="544195">
                  <a:moveTo>
                    <a:pt x="56514" y="0"/>
                  </a:moveTo>
                  <a:lnTo>
                    <a:pt x="0" y="544029"/>
                  </a:lnTo>
                  <a:lnTo>
                    <a:pt x="12572" y="544029"/>
                  </a:lnTo>
                  <a:lnTo>
                    <a:pt x="68569" y="2705"/>
                  </a:lnTo>
                  <a:lnTo>
                    <a:pt x="62864" y="2705"/>
                  </a:lnTo>
                  <a:lnTo>
                    <a:pt x="59308" y="1828"/>
                  </a:lnTo>
                  <a:lnTo>
                    <a:pt x="56514" y="0"/>
                  </a:lnTo>
                  <a:close/>
                </a:path>
                <a:path w="68580" h="544195">
                  <a:moveTo>
                    <a:pt x="68579" y="2603"/>
                  </a:moveTo>
                  <a:lnTo>
                    <a:pt x="67182" y="2705"/>
                  </a:lnTo>
                  <a:lnTo>
                    <a:pt x="68569" y="2705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/>
          <p:nvPr/>
        </p:nvSpPr>
        <p:spPr>
          <a:xfrm>
            <a:off x="2386583" y="5128295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7874" y="0"/>
                </a:moveTo>
                <a:lnTo>
                  <a:pt x="7239" y="0"/>
                </a:lnTo>
                <a:lnTo>
                  <a:pt x="6604" y="0"/>
                </a:lnTo>
                <a:lnTo>
                  <a:pt x="5968" y="109"/>
                </a:lnTo>
                <a:lnTo>
                  <a:pt x="2159" y="1629"/>
                </a:lnTo>
                <a:lnTo>
                  <a:pt x="0" y="4632"/>
                </a:lnTo>
                <a:lnTo>
                  <a:pt x="1270" y="8070"/>
                </a:lnTo>
                <a:lnTo>
                  <a:pt x="2159" y="11110"/>
                </a:lnTo>
                <a:lnTo>
                  <a:pt x="3429" y="13680"/>
                </a:lnTo>
                <a:lnTo>
                  <a:pt x="15240" y="13680"/>
                </a:lnTo>
                <a:lnTo>
                  <a:pt x="12700" y="4198"/>
                </a:lnTo>
                <a:lnTo>
                  <a:pt x="12700" y="3764"/>
                </a:lnTo>
                <a:lnTo>
                  <a:pt x="12318" y="3764"/>
                </a:lnTo>
                <a:lnTo>
                  <a:pt x="12318" y="2461"/>
                </a:lnTo>
                <a:lnTo>
                  <a:pt x="11811" y="2026"/>
                </a:lnTo>
                <a:lnTo>
                  <a:pt x="11049" y="1629"/>
                </a:lnTo>
                <a:lnTo>
                  <a:pt x="10541" y="760"/>
                </a:lnTo>
                <a:lnTo>
                  <a:pt x="9652" y="760"/>
                </a:lnTo>
                <a:lnTo>
                  <a:pt x="9652" y="326"/>
                </a:lnTo>
                <a:lnTo>
                  <a:pt x="8890" y="326"/>
                </a:lnTo>
                <a:lnTo>
                  <a:pt x="8509" y="109"/>
                </a:lnTo>
                <a:lnTo>
                  <a:pt x="787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28088" y="4824984"/>
            <a:ext cx="20320" cy="317500"/>
          </a:xfrm>
          <a:custGeom>
            <a:avLst/>
            <a:gdLst/>
            <a:ahLst/>
            <a:cxnLst/>
            <a:rect l="l" t="t" r="r" b="b"/>
            <a:pathLst>
              <a:path w="20319" h="317500">
                <a:moveTo>
                  <a:pt x="11937" y="0"/>
                </a:moveTo>
                <a:lnTo>
                  <a:pt x="11556" y="0"/>
                </a:lnTo>
                <a:lnTo>
                  <a:pt x="11937" y="2197"/>
                </a:lnTo>
                <a:lnTo>
                  <a:pt x="11556" y="4368"/>
                </a:lnTo>
                <a:lnTo>
                  <a:pt x="0" y="15735"/>
                </a:lnTo>
                <a:lnTo>
                  <a:pt x="6223" y="258903"/>
                </a:lnTo>
                <a:lnTo>
                  <a:pt x="7874" y="316991"/>
                </a:lnTo>
                <a:lnTo>
                  <a:pt x="19812" y="316991"/>
                </a:lnTo>
                <a:lnTo>
                  <a:pt x="18923" y="275516"/>
                </a:lnTo>
                <a:lnTo>
                  <a:pt x="11937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0" name="object 6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12391" y="4927091"/>
            <a:ext cx="219456" cy="214883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11974" y="5047488"/>
            <a:ext cx="141655" cy="94487"/>
          </a:xfrm>
          <a:prstGeom prst="rect">
            <a:avLst/>
          </a:prstGeom>
        </p:spPr>
      </p:pic>
      <p:sp>
        <p:nvSpPr>
          <p:cNvPr id="62" name="object 62"/>
          <p:cNvSpPr/>
          <p:nvPr/>
        </p:nvSpPr>
        <p:spPr>
          <a:xfrm>
            <a:off x="1901951" y="4824984"/>
            <a:ext cx="338455" cy="317500"/>
          </a:xfrm>
          <a:custGeom>
            <a:avLst/>
            <a:gdLst/>
            <a:ahLst/>
            <a:cxnLst/>
            <a:rect l="l" t="t" r="r" b="b"/>
            <a:pathLst>
              <a:path w="338455" h="317500">
                <a:moveTo>
                  <a:pt x="324739" y="0"/>
                </a:moveTo>
                <a:lnTo>
                  <a:pt x="120015" y="200111"/>
                </a:lnTo>
                <a:lnTo>
                  <a:pt x="90805" y="228452"/>
                </a:lnTo>
                <a:lnTo>
                  <a:pt x="91312" y="236288"/>
                </a:lnTo>
                <a:lnTo>
                  <a:pt x="86868" y="241524"/>
                </a:lnTo>
                <a:lnTo>
                  <a:pt x="79756" y="242549"/>
                </a:lnTo>
                <a:lnTo>
                  <a:pt x="76454" y="242403"/>
                </a:lnTo>
                <a:lnTo>
                  <a:pt x="0" y="316955"/>
                </a:lnTo>
                <a:lnTo>
                  <a:pt x="17906" y="316955"/>
                </a:lnTo>
                <a:lnTo>
                  <a:pt x="123062" y="214062"/>
                </a:lnTo>
                <a:lnTo>
                  <a:pt x="133604" y="204029"/>
                </a:lnTo>
                <a:lnTo>
                  <a:pt x="325628" y="16586"/>
                </a:lnTo>
                <a:lnTo>
                  <a:pt x="337947" y="5232"/>
                </a:lnTo>
                <a:lnTo>
                  <a:pt x="338328" y="3073"/>
                </a:lnTo>
                <a:lnTo>
                  <a:pt x="337947" y="876"/>
                </a:lnTo>
                <a:lnTo>
                  <a:pt x="336550" y="876"/>
                </a:lnTo>
                <a:lnTo>
                  <a:pt x="335661" y="1320"/>
                </a:lnTo>
                <a:lnTo>
                  <a:pt x="334391" y="1320"/>
                </a:lnTo>
                <a:lnTo>
                  <a:pt x="333502" y="1574"/>
                </a:lnTo>
                <a:lnTo>
                  <a:pt x="329438" y="1689"/>
                </a:lnTo>
                <a:lnTo>
                  <a:pt x="324739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88948" y="4892078"/>
            <a:ext cx="119380" cy="250190"/>
          </a:xfrm>
          <a:custGeom>
            <a:avLst/>
            <a:gdLst/>
            <a:ahLst/>
            <a:cxnLst/>
            <a:rect l="l" t="t" r="r" b="b"/>
            <a:pathLst>
              <a:path w="119380" h="250189">
                <a:moveTo>
                  <a:pt x="102108" y="41148"/>
                </a:moveTo>
                <a:lnTo>
                  <a:pt x="81280" y="58166"/>
                </a:lnTo>
                <a:lnTo>
                  <a:pt x="0" y="249897"/>
                </a:lnTo>
                <a:lnTo>
                  <a:pt x="13462" y="249897"/>
                </a:lnTo>
                <a:lnTo>
                  <a:pt x="102108" y="41148"/>
                </a:lnTo>
                <a:close/>
              </a:path>
              <a:path w="119380" h="250189">
                <a:moveTo>
                  <a:pt x="118872" y="3225"/>
                </a:moveTo>
                <a:lnTo>
                  <a:pt x="117094" y="1231"/>
                </a:lnTo>
                <a:lnTo>
                  <a:pt x="115062" y="457"/>
                </a:lnTo>
                <a:lnTo>
                  <a:pt x="114554" y="457"/>
                </a:lnTo>
                <a:lnTo>
                  <a:pt x="113919" y="127"/>
                </a:lnTo>
                <a:lnTo>
                  <a:pt x="113157" y="0"/>
                </a:lnTo>
                <a:lnTo>
                  <a:pt x="112395" y="0"/>
                </a:lnTo>
                <a:lnTo>
                  <a:pt x="110236" y="0"/>
                </a:lnTo>
                <a:lnTo>
                  <a:pt x="107950" y="1155"/>
                </a:lnTo>
                <a:lnTo>
                  <a:pt x="107315" y="3225"/>
                </a:lnTo>
                <a:lnTo>
                  <a:pt x="105156" y="7581"/>
                </a:lnTo>
                <a:lnTo>
                  <a:pt x="107315" y="6388"/>
                </a:lnTo>
                <a:lnTo>
                  <a:pt x="109855" y="5219"/>
                </a:lnTo>
                <a:lnTo>
                  <a:pt x="116713" y="5219"/>
                </a:lnTo>
                <a:lnTo>
                  <a:pt x="118872" y="5588"/>
                </a:lnTo>
                <a:lnTo>
                  <a:pt x="118872" y="3225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9639" y="5056632"/>
            <a:ext cx="55244" cy="85725"/>
          </a:xfrm>
          <a:custGeom>
            <a:avLst/>
            <a:gdLst/>
            <a:ahLst/>
            <a:cxnLst/>
            <a:rect l="l" t="t" r="r" b="b"/>
            <a:pathLst>
              <a:path w="55244" h="85725">
                <a:moveTo>
                  <a:pt x="44932" y="0"/>
                </a:moveTo>
                <a:lnTo>
                  <a:pt x="42748" y="1755"/>
                </a:lnTo>
                <a:lnTo>
                  <a:pt x="0" y="85343"/>
                </a:lnTo>
                <a:lnTo>
                  <a:pt x="14249" y="85343"/>
                </a:lnTo>
                <a:lnTo>
                  <a:pt x="54863" y="5666"/>
                </a:lnTo>
                <a:lnTo>
                  <a:pt x="51384" y="4351"/>
                </a:lnTo>
                <a:lnTo>
                  <a:pt x="47497" y="2632"/>
                </a:lnTo>
                <a:lnTo>
                  <a:pt x="44932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32003" y="4158996"/>
            <a:ext cx="1560830" cy="982980"/>
            <a:chOff x="32003" y="4158996"/>
            <a:chExt cx="1560830" cy="982980"/>
          </a:xfrm>
        </p:grpSpPr>
        <p:sp>
          <p:nvSpPr>
            <p:cNvPr id="66" name="object 66"/>
            <p:cNvSpPr/>
            <p:nvPr/>
          </p:nvSpPr>
          <p:spPr>
            <a:xfrm>
              <a:off x="411518" y="4158996"/>
              <a:ext cx="1181100" cy="982980"/>
            </a:xfrm>
            <a:custGeom>
              <a:avLst/>
              <a:gdLst/>
              <a:ahLst/>
              <a:cxnLst/>
              <a:rect l="l" t="t" r="r" b="b"/>
              <a:pathLst>
                <a:path w="1181100" h="982979">
                  <a:moveTo>
                    <a:pt x="385495" y="982980"/>
                  </a:moveTo>
                  <a:lnTo>
                    <a:pt x="212940" y="580644"/>
                  </a:lnTo>
                  <a:lnTo>
                    <a:pt x="210781" y="581520"/>
                  </a:lnTo>
                  <a:lnTo>
                    <a:pt x="208140" y="581520"/>
                  </a:lnTo>
                  <a:lnTo>
                    <a:pt x="205536" y="582409"/>
                  </a:lnTo>
                  <a:lnTo>
                    <a:pt x="201168" y="582409"/>
                  </a:lnTo>
                  <a:lnTo>
                    <a:pt x="201168" y="585000"/>
                  </a:lnTo>
                  <a:lnTo>
                    <a:pt x="371957" y="982980"/>
                  </a:lnTo>
                  <a:lnTo>
                    <a:pt x="385495" y="982980"/>
                  </a:lnTo>
                  <a:close/>
                </a:path>
                <a:path w="1181100" h="982979">
                  <a:moveTo>
                    <a:pt x="565327" y="854913"/>
                  </a:moveTo>
                  <a:lnTo>
                    <a:pt x="244462" y="559308"/>
                  </a:lnTo>
                  <a:lnTo>
                    <a:pt x="242303" y="562800"/>
                  </a:lnTo>
                  <a:lnTo>
                    <a:pt x="238785" y="565454"/>
                  </a:lnTo>
                  <a:lnTo>
                    <a:pt x="236181" y="568502"/>
                  </a:lnTo>
                  <a:lnTo>
                    <a:pt x="557047" y="864108"/>
                  </a:lnTo>
                  <a:lnTo>
                    <a:pt x="559244" y="860577"/>
                  </a:lnTo>
                  <a:lnTo>
                    <a:pt x="561848" y="857529"/>
                  </a:lnTo>
                  <a:lnTo>
                    <a:pt x="565327" y="854913"/>
                  </a:lnTo>
                  <a:close/>
                </a:path>
                <a:path w="1181100" h="982979">
                  <a:moveTo>
                    <a:pt x="1173441" y="766660"/>
                  </a:moveTo>
                  <a:lnTo>
                    <a:pt x="1172552" y="764895"/>
                  </a:lnTo>
                  <a:lnTo>
                    <a:pt x="1171663" y="762241"/>
                  </a:lnTo>
                  <a:lnTo>
                    <a:pt x="1171663" y="756145"/>
                  </a:lnTo>
                  <a:lnTo>
                    <a:pt x="1172171" y="754380"/>
                  </a:lnTo>
                  <a:lnTo>
                    <a:pt x="608037" y="865111"/>
                  </a:lnTo>
                  <a:lnTo>
                    <a:pt x="609358" y="867752"/>
                  </a:lnTo>
                  <a:lnTo>
                    <a:pt x="610235" y="874306"/>
                  </a:lnTo>
                  <a:lnTo>
                    <a:pt x="610235" y="877824"/>
                  </a:lnTo>
                  <a:lnTo>
                    <a:pt x="1168234" y="768388"/>
                  </a:lnTo>
                  <a:lnTo>
                    <a:pt x="1173441" y="766660"/>
                  </a:lnTo>
                  <a:close/>
                </a:path>
                <a:path w="1181100" h="982979">
                  <a:moveTo>
                    <a:pt x="1179537" y="742810"/>
                  </a:moveTo>
                  <a:lnTo>
                    <a:pt x="6515" y="0"/>
                  </a:lnTo>
                  <a:lnTo>
                    <a:pt x="5232" y="3479"/>
                  </a:lnTo>
                  <a:lnTo>
                    <a:pt x="2590" y="7442"/>
                  </a:lnTo>
                  <a:lnTo>
                    <a:pt x="0" y="10045"/>
                  </a:lnTo>
                  <a:lnTo>
                    <a:pt x="1172552" y="752817"/>
                  </a:lnTo>
                  <a:lnTo>
                    <a:pt x="1173822" y="748893"/>
                  </a:lnTo>
                  <a:lnTo>
                    <a:pt x="1176489" y="744969"/>
                  </a:lnTo>
                  <a:lnTo>
                    <a:pt x="1179537" y="742810"/>
                  </a:lnTo>
                  <a:close/>
                </a:path>
                <a:path w="1181100" h="982979">
                  <a:moveTo>
                    <a:pt x="1181061" y="774446"/>
                  </a:moveTo>
                  <a:lnTo>
                    <a:pt x="1178394" y="772248"/>
                  </a:lnTo>
                  <a:lnTo>
                    <a:pt x="1176235" y="770089"/>
                  </a:lnTo>
                  <a:lnTo>
                    <a:pt x="1174457" y="766572"/>
                  </a:lnTo>
                  <a:lnTo>
                    <a:pt x="1170012" y="767892"/>
                  </a:lnTo>
                  <a:lnTo>
                    <a:pt x="912837" y="982980"/>
                  </a:lnTo>
                  <a:lnTo>
                    <a:pt x="932141" y="982980"/>
                  </a:lnTo>
                  <a:lnTo>
                    <a:pt x="1160868" y="791895"/>
                  </a:lnTo>
                  <a:lnTo>
                    <a:pt x="1181061" y="774446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8906" y="5047488"/>
              <a:ext cx="126453" cy="94487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359702" y="4174236"/>
              <a:ext cx="236220" cy="967740"/>
            </a:xfrm>
            <a:custGeom>
              <a:avLst/>
              <a:gdLst/>
              <a:ahLst/>
              <a:cxnLst/>
              <a:rect l="l" t="t" r="r" b="b"/>
              <a:pathLst>
                <a:path w="236220" h="967739">
                  <a:moveTo>
                    <a:pt x="6057" y="641604"/>
                  </a:moveTo>
                  <a:lnTo>
                    <a:pt x="3568" y="642302"/>
                  </a:lnTo>
                  <a:lnTo>
                    <a:pt x="1905" y="644067"/>
                  </a:lnTo>
                  <a:lnTo>
                    <a:pt x="1524" y="646150"/>
                  </a:lnTo>
                  <a:lnTo>
                    <a:pt x="2730" y="646150"/>
                  </a:lnTo>
                  <a:lnTo>
                    <a:pt x="4394" y="645795"/>
                  </a:lnTo>
                  <a:lnTo>
                    <a:pt x="5638" y="645096"/>
                  </a:lnTo>
                  <a:lnTo>
                    <a:pt x="6057" y="645096"/>
                  </a:lnTo>
                  <a:lnTo>
                    <a:pt x="6057" y="641604"/>
                  </a:lnTo>
                  <a:close/>
                </a:path>
                <a:path w="236220" h="967739">
                  <a:moveTo>
                    <a:pt x="13677" y="725208"/>
                  </a:moveTo>
                  <a:lnTo>
                    <a:pt x="12560" y="725322"/>
                  </a:lnTo>
                  <a:lnTo>
                    <a:pt x="11455" y="725398"/>
                  </a:lnTo>
                  <a:lnTo>
                    <a:pt x="7112" y="725398"/>
                  </a:lnTo>
                  <a:lnTo>
                    <a:pt x="3962" y="724890"/>
                  </a:lnTo>
                  <a:lnTo>
                    <a:pt x="1333" y="723938"/>
                  </a:lnTo>
                  <a:lnTo>
                    <a:pt x="0" y="967740"/>
                  </a:lnTo>
                  <a:lnTo>
                    <a:pt x="12788" y="967740"/>
                  </a:lnTo>
                  <a:lnTo>
                    <a:pt x="13665" y="725398"/>
                  </a:lnTo>
                  <a:lnTo>
                    <a:pt x="13677" y="725208"/>
                  </a:lnTo>
                  <a:close/>
                </a:path>
                <a:path w="236220" h="967739">
                  <a:moveTo>
                    <a:pt x="33489" y="3048"/>
                  </a:moveTo>
                  <a:lnTo>
                    <a:pt x="33032" y="3200"/>
                  </a:lnTo>
                  <a:lnTo>
                    <a:pt x="32473" y="3263"/>
                  </a:lnTo>
                  <a:lnTo>
                    <a:pt x="30695" y="3263"/>
                  </a:lnTo>
                  <a:lnTo>
                    <a:pt x="29298" y="3048"/>
                  </a:lnTo>
                  <a:lnTo>
                    <a:pt x="28092" y="3048"/>
                  </a:lnTo>
                  <a:lnTo>
                    <a:pt x="20015" y="24041"/>
                  </a:lnTo>
                  <a:lnTo>
                    <a:pt x="6096" y="642454"/>
                  </a:lnTo>
                  <a:lnTo>
                    <a:pt x="6096" y="646823"/>
                  </a:lnTo>
                  <a:lnTo>
                    <a:pt x="7378" y="646557"/>
                  </a:lnTo>
                  <a:lnTo>
                    <a:pt x="8699" y="646455"/>
                  </a:lnTo>
                  <a:lnTo>
                    <a:pt x="13157" y="646455"/>
                  </a:lnTo>
                  <a:lnTo>
                    <a:pt x="16243" y="647077"/>
                  </a:lnTo>
                  <a:lnTo>
                    <a:pt x="19113" y="647700"/>
                  </a:lnTo>
                  <a:lnTo>
                    <a:pt x="19138" y="646455"/>
                  </a:lnTo>
                  <a:lnTo>
                    <a:pt x="33477" y="3263"/>
                  </a:lnTo>
                  <a:lnTo>
                    <a:pt x="33489" y="3048"/>
                  </a:lnTo>
                  <a:close/>
                </a:path>
                <a:path w="236220" h="967739">
                  <a:moveTo>
                    <a:pt x="236143" y="457415"/>
                  </a:moveTo>
                  <a:lnTo>
                    <a:pt x="45275" y="0"/>
                  </a:lnTo>
                  <a:lnTo>
                    <a:pt x="42240" y="1752"/>
                  </a:lnTo>
                  <a:lnTo>
                    <a:pt x="38315" y="3035"/>
                  </a:lnTo>
                  <a:lnTo>
                    <a:pt x="33528" y="3479"/>
                  </a:lnTo>
                  <a:lnTo>
                    <a:pt x="224396" y="461772"/>
                  </a:lnTo>
                  <a:lnTo>
                    <a:pt x="227876" y="459574"/>
                  </a:lnTo>
                  <a:lnTo>
                    <a:pt x="231355" y="458254"/>
                  </a:lnTo>
                  <a:lnTo>
                    <a:pt x="236143" y="457415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0812" y="4704588"/>
              <a:ext cx="163068" cy="14173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32004" y="4172712"/>
              <a:ext cx="355600" cy="966469"/>
            </a:xfrm>
            <a:custGeom>
              <a:avLst/>
              <a:gdLst/>
              <a:ahLst/>
              <a:cxnLst/>
              <a:rect l="l" t="t" r="r" b="b"/>
              <a:pathLst>
                <a:path w="355600" h="966470">
                  <a:moveTo>
                    <a:pt x="318477" y="719988"/>
                  </a:moveTo>
                  <a:lnTo>
                    <a:pt x="314998" y="717829"/>
                  </a:lnTo>
                  <a:lnTo>
                    <a:pt x="311518" y="715225"/>
                  </a:lnTo>
                  <a:lnTo>
                    <a:pt x="308432" y="711708"/>
                  </a:lnTo>
                  <a:lnTo>
                    <a:pt x="13716" y="956170"/>
                  </a:lnTo>
                  <a:lnTo>
                    <a:pt x="18948" y="962266"/>
                  </a:lnTo>
                  <a:lnTo>
                    <a:pt x="20713" y="966216"/>
                  </a:lnTo>
                  <a:lnTo>
                    <a:pt x="318477" y="719988"/>
                  </a:lnTo>
                  <a:close/>
                </a:path>
                <a:path w="355600" h="966470">
                  <a:moveTo>
                    <a:pt x="355092" y="4356"/>
                  </a:moveTo>
                  <a:lnTo>
                    <a:pt x="351180" y="3924"/>
                  </a:lnTo>
                  <a:lnTo>
                    <a:pt x="346824" y="2197"/>
                  </a:lnTo>
                  <a:lnTo>
                    <a:pt x="342912" y="0"/>
                  </a:lnTo>
                  <a:lnTo>
                    <a:pt x="0" y="950277"/>
                  </a:lnTo>
                  <a:lnTo>
                    <a:pt x="4343" y="951153"/>
                  </a:lnTo>
                  <a:lnTo>
                    <a:pt x="11341" y="955522"/>
                  </a:lnTo>
                  <a:lnTo>
                    <a:pt x="347256" y="24892"/>
                  </a:lnTo>
                  <a:lnTo>
                    <a:pt x="355092" y="4356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9844" y="4818926"/>
              <a:ext cx="77927" cy="7920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5409" y="4629912"/>
              <a:ext cx="111226" cy="112737"/>
            </a:xfrm>
            <a:prstGeom prst="rect">
              <a:avLst/>
            </a:prstGeom>
          </p:spPr>
        </p:pic>
      </p:grpSp>
      <p:sp>
        <p:nvSpPr>
          <p:cNvPr id="73" name="object 73"/>
          <p:cNvSpPr/>
          <p:nvPr/>
        </p:nvSpPr>
        <p:spPr>
          <a:xfrm>
            <a:off x="3296411" y="5135916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24511" y="0"/>
                </a:moveTo>
                <a:lnTo>
                  <a:pt x="17272" y="0"/>
                </a:lnTo>
                <a:lnTo>
                  <a:pt x="13208" y="37"/>
                </a:lnTo>
                <a:lnTo>
                  <a:pt x="10667" y="929"/>
                </a:lnTo>
                <a:lnTo>
                  <a:pt x="8127" y="2267"/>
                </a:lnTo>
                <a:lnTo>
                  <a:pt x="5079" y="3605"/>
                </a:lnTo>
                <a:lnTo>
                  <a:pt x="2159" y="5352"/>
                </a:lnTo>
                <a:lnTo>
                  <a:pt x="0" y="7582"/>
                </a:lnTo>
                <a:lnTo>
                  <a:pt x="36575" y="7582"/>
                </a:lnTo>
                <a:lnTo>
                  <a:pt x="31114" y="2304"/>
                </a:lnTo>
                <a:lnTo>
                  <a:pt x="2451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50564" y="4815878"/>
            <a:ext cx="21590" cy="20320"/>
          </a:xfrm>
          <a:custGeom>
            <a:avLst/>
            <a:gdLst/>
            <a:ahLst/>
            <a:cxnLst/>
            <a:rect l="l" t="t" r="r" b="b"/>
            <a:pathLst>
              <a:path w="21589" h="20320">
                <a:moveTo>
                  <a:pt x="14097" y="0"/>
                </a:moveTo>
                <a:lnTo>
                  <a:pt x="11430" y="0"/>
                </a:lnTo>
                <a:lnTo>
                  <a:pt x="10922" y="0"/>
                </a:lnTo>
                <a:lnTo>
                  <a:pt x="10287" y="63"/>
                </a:lnTo>
                <a:lnTo>
                  <a:pt x="9778" y="215"/>
                </a:lnTo>
                <a:lnTo>
                  <a:pt x="3937" y="635"/>
                </a:lnTo>
                <a:lnTo>
                  <a:pt x="0" y="5295"/>
                </a:lnTo>
                <a:lnTo>
                  <a:pt x="888" y="10807"/>
                </a:lnTo>
                <a:lnTo>
                  <a:pt x="1397" y="12052"/>
                </a:lnTo>
                <a:lnTo>
                  <a:pt x="1777" y="13766"/>
                </a:lnTo>
                <a:lnTo>
                  <a:pt x="2286" y="15036"/>
                </a:lnTo>
                <a:lnTo>
                  <a:pt x="3810" y="17741"/>
                </a:lnTo>
                <a:lnTo>
                  <a:pt x="7365" y="19735"/>
                </a:lnTo>
                <a:lnTo>
                  <a:pt x="10922" y="19735"/>
                </a:lnTo>
                <a:lnTo>
                  <a:pt x="12064" y="19697"/>
                </a:lnTo>
                <a:lnTo>
                  <a:pt x="17399" y="19697"/>
                </a:lnTo>
                <a:lnTo>
                  <a:pt x="21336" y="14185"/>
                </a:lnTo>
                <a:lnTo>
                  <a:pt x="20827" y="8674"/>
                </a:lnTo>
                <a:lnTo>
                  <a:pt x="20827" y="6578"/>
                </a:lnTo>
                <a:lnTo>
                  <a:pt x="19558" y="4864"/>
                </a:lnTo>
                <a:lnTo>
                  <a:pt x="18669" y="3162"/>
                </a:lnTo>
                <a:lnTo>
                  <a:pt x="16890" y="1460"/>
                </a:lnTo>
                <a:lnTo>
                  <a:pt x="1409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214245" y="4785359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5" h="41275">
                <a:moveTo>
                  <a:pt x="20574" y="0"/>
                </a:moveTo>
                <a:lnTo>
                  <a:pt x="0" y="22720"/>
                </a:lnTo>
                <a:lnTo>
                  <a:pt x="762" y="31076"/>
                </a:lnTo>
                <a:lnTo>
                  <a:pt x="5968" y="37261"/>
                </a:lnTo>
                <a:lnTo>
                  <a:pt x="12954" y="39890"/>
                </a:lnTo>
                <a:lnTo>
                  <a:pt x="14859" y="40512"/>
                </a:lnTo>
                <a:lnTo>
                  <a:pt x="17144" y="41147"/>
                </a:lnTo>
                <a:lnTo>
                  <a:pt x="20319" y="41147"/>
                </a:lnTo>
                <a:lnTo>
                  <a:pt x="21209" y="41033"/>
                </a:lnTo>
                <a:lnTo>
                  <a:pt x="22098" y="40779"/>
                </a:lnTo>
                <a:lnTo>
                  <a:pt x="23368" y="40779"/>
                </a:lnTo>
                <a:lnTo>
                  <a:pt x="24256" y="40335"/>
                </a:lnTo>
                <a:lnTo>
                  <a:pt x="25654" y="39890"/>
                </a:lnTo>
                <a:lnTo>
                  <a:pt x="26035" y="39890"/>
                </a:lnTo>
                <a:lnTo>
                  <a:pt x="32093" y="36587"/>
                </a:lnTo>
                <a:lnTo>
                  <a:pt x="36782" y="31588"/>
                </a:lnTo>
                <a:lnTo>
                  <a:pt x="39590" y="25346"/>
                </a:lnTo>
                <a:lnTo>
                  <a:pt x="40005" y="18313"/>
                </a:lnTo>
                <a:lnTo>
                  <a:pt x="37808" y="11208"/>
                </a:lnTo>
                <a:lnTo>
                  <a:pt x="33480" y="5384"/>
                </a:lnTo>
                <a:lnTo>
                  <a:pt x="27557" y="1447"/>
                </a:lnTo>
                <a:lnTo>
                  <a:pt x="2057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66254" y="5007864"/>
            <a:ext cx="55244" cy="56515"/>
          </a:xfrm>
          <a:custGeom>
            <a:avLst/>
            <a:gdLst/>
            <a:ahLst/>
            <a:cxnLst/>
            <a:rect l="l" t="t" r="r" b="b"/>
            <a:pathLst>
              <a:path w="55244" h="56514">
                <a:moveTo>
                  <a:pt x="28321" y="0"/>
                </a:moveTo>
                <a:lnTo>
                  <a:pt x="27089" y="0"/>
                </a:lnTo>
                <a:lnTo>
                  <a:pt x="24587" y="292"/>
                </a:lnTo>
                <a:lnTo>
                  <a:pt x="19837" y="292"/>
                </a:lnTo>
                <a:lnTo>
                  <a:pt x="15087" y="2463"/>
                </a:lnTo>
                <a:lnTo>
                  <a:pt x="11201" y="5118"/>
                </a:lnTo>
                <a:lnTo>
                  <a:pt x="7759" y="7302"/>
                </a:lnTo>
                <a:lnTo>
                  <a:pt x="5181" y="10798"/>
                </a:lnTo>
                <a:lnTo>
                  <a:pt x="3441" y="15626"/>
                </a:lnTo>
                <a:lnTo>
                  <a:pt x="863" y="20049"/>
                </a:lnTo>
                <a:lnTo>
                  <a:pt x="0" y="25281"/>
                </a:lnTo>
                <a:lnTo>
                  <a:pt x="431" y="31436"/>
                </a:lnTo>
                <a:lnTo>
                  <a:pt x="863" y="34090"/>
                </a:lnTo>
                <a:lnTo>
                  <a:pt x="24117" y="56388"/>
                </a:lnTo>
                <a:lnTo>
                  <a:pt x="26835" y="56388"/>
                </a:lnTo>
                <a:lnTo>
                  <a:pt x="29083" y="56277"/>
                </a:lnTo>
                <a:lnTo>
                  <a:pt x="30200" y="56019"/>
                </a:lnTo>
                <a:lnTo>
                  <a:pt x="35826" y="55576"/>
                </a:lnTo>
                <a:lnTo>
                  <a:pt x="41008" y="53365"/>
                </a:lnTo>
                <a:lnTo>
                  <a:pt x="45326" y="49422"/>
                </a:lnTo>
                <a:lnTo>
                  <a:pt x="48336" y="46805"/>
                </a:lnTo>
                <a:lnTo>
                  <a:pt x="51384" y="43709"/>
                </a:lnTo>
                <a:lnTo>
                  <a:pt x="52654" y="39766"/>
                </a:lnTo>
                <a:lnTo>
                  <a:pt x="53949" y="36264"/>
                </a:lnTo>
                <a:lnTo>
                  <a:pt x="54825" y="32763"/>
                </a:lnTo>
                <a:lnTo>
                  <a:pt x="54825" y="22223"/>
                </a:lnTo>
                <a:lnTo>
                  <a:pt x="36005" y="1183"/>
                </a:lnTo>
                <a:lnTo>
                  <a:pt x="2832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83436" y="4899659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5" h="38100">
                <a:moveTo>
                  <a:pt x="21462" y="0"/>
                </a:moveTo>
                <a:lnTo>
                  <a:pt x="17652" y="0"/>
                </a:lnTo>
                <a:lnTo>
                  <a:pt x="15112" y="0"/>
                </a:lnTo>
                <a:lnTo>
                  <a:pt x="12445" y="863"/>
                </a:lnTo>
                <a:lnTo>
                  <a:pt x="9525" y="2603"/>
                </a:lnTo>
                <a:lnTo>
                  <a:pt x="9016" y="2603"/>
                </a:lnTo>
                <a:lnTo>
                  <a:pt x="8635" y="3035"/>
                </a:lnTo>
                <a:lnTo>
                  <a:pt x="4698" y="6464"/>
                </a:lnTo>
                <a:lnTo>
                  <a:pt x="2158" y="9448"/>
                </a:lnTo>
                <a:lnTo>
                  <a:pt x="888" y="13741"/>
                </a:lnTo>
                <a:lnTo>
                  <a:pt x="380" y="14173"/>
                </a:lnTo>
                <a:lnTo>
                  <a:pt x="380" y="15481"/>
                </a:lnTo>
                <a:lnTo>
                  <a:pt x="0" y="16776"/>
                </a:lnTo>
                <a:lnTo>
                  <a:pt x="0" y="22771"/>
                </a:lnTo>
                <a:lnTo>
                  <a:pt x="380" y="24930"/>
                </a:lnTo>
                <a:lnTo>
                  <a:pt x="1777" y="27063"/>
                </a:lnTo>
                <a:lnTo>
                  <a:pt x="3047" y="30518"/>
                </a:lnTo>
                <a:lnTo>
                  <a:pt x="8127" y="34810"/>
                </a:lnTo>
                <a:lnTo>
                  <a:pt x="8635" y="34810"/>
                </a:lnTo>
                <a:lnTo>
                  <a:pt x="11683" y="36842"/>
                </a:lnTo>
                <a:lnTo>
                  <a:pt x="14985" y="38061"/>
                </a:lnTo>
                <a:lnTo>
                  <a:pt x="18668" y="38061"/>
                </a:lnTo>
                <a:lnTo>
                  <a:pt x="20573" y="37985"/>
                </a:lnTo>
                <a:lnTo>
                  <a:pt x="24129" y="37376"/>
                </a:lnTo>
                <a:lnTo>
                  <a:pt x="26288" y="36944"/>
                </a:lnTo>
                <a:lnTo>
                  <a:pt x="28447" y="35648"/>
                </a:lnTo>
                <a:lnTo>
                  <a:pt x="32257" y="34378"/>
                </a:lnTo>
                <a:lnTo>
                  <a:pt x="35305" y="30949"/>
                </a:lnTo>
                <a:lnTo>
                  <a:pt x="37083" y="27063"/>
                </a:lnTo>
                <a:lnTo>
                  <a:pt x="38734" y="24066"/>
                </a:lnTo>
                <a:lnTo>
                  <a:pt x="39623" y="20205"/>
                </a:lnTo>
                <a:lnTo>
                  <a:pt x="38734" y="17602"/>
                </a:lnTo>
                <a:lnTo>
                  <a:pt x="38353" y="9016"/>
                </a:lnTo>
                <a:lnTo>
                  <a:pt x="31876" y="2158"/>
                </a:lnTo>
                <a:lnTo>
                  <a:pt x="23240" y="431"/>
                </a:lnTo>
                <a:lnTo>
                  <a:pt x="2146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48455" y="487527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7686" y="0"/>
                </a:moveTo>
                <a:lnTo>
                  <a:pt x="20701" y="0"/>
                </a:lnTo>
                <a:lnTo>
                  <a:pt x="19812" y="0"/>
                </a:lnTo>
                <a:lnTo>
                  <a:pt x="17780" y="215"/>
                </a:lnTo>
                <a:lnTo>
                  <a:pt x="12192" y="647"/>
                </a:lnTo>
                <a:lnTo>
                  <a:pt x="7366" y="3276"/>
                </a:lnTo>
                <a:lnTo>
                  <a:pt x="4318" y="7162"/>
                </a:lnTo>
                <a:lnTo>
                  <a:pt x="1270" y="10172"/>
                </a:lnTo>
                <a:lnTo>
                  <a:pt x="0" y="14071"/>
                </a:lnTo>
                <a:lnTo>
                  <a:pt x="0" y="26644"/>
                </a:lnTo>
                <a:lnTo>
                  <a:pt x="2667" y="30975"/>
                </a:lnTo>
                <a:lnTo>
                  <a:pt x="9144" y="37439"/>
                </a:lnTo>
                <a:lnTo>
                  <a:pt x="13970" y="39624"/>
                </a:lnTo>
                <a:lnTo>
                  <a:pt x="21717" y="39624"/>
                </a:lnTo>
                <a:lnTo>
                  <a:pt x="39624" y="22313"/>
                </a:lnTo>
                <a:lnTo>
                  <a:pt x="39624" y="17995"/>
                </a:lnTo>
                <a:lnTo>
                  <a:pt x="39243" y="14503"/>
                </a:lnTo>
                <a:lnTo>
                  <a:pt x="38354" y="11925"/>
                </a:lnTo>
                <a:lnTo>
                  <a:pt x="36957" y="9740"/>
                </a:lnTo>
                <a:lnTo>
                  <a:pt x="33528" y="4038"/>
                </a:lnTo>
                <a:lnTo>
                  <a:pt x="2768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99915" y="4991137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39" h="40004">
                <a:moveTo>
                  <a:pt x="20066" y="0"/>
                </a:moveTo>
                <a:lnTo>
                  <a:pt x="17018" y="38"/>
                </a:lnTo>
                <a:lnTo>
                  <a:pt x="16637" y="469"/>
                </a:lnTo>
                <a:lnTo>
                  <a:pt x="16256" y="469"/>
                </a:lnTo>
                <a:lnTo>
                  <a:pt x="888" y="15633"/>
                </a:lnTo>
                <a:lnTo>
                  <a:pt x="0" y="17373"/>
                </a:lnTo>
                <a:lnTo>
                  <a:pt x="0" y="21704"/>
                </a:lnTo>
                <a:lnTo>
                  <a:pt x="2198" y="28744"/>
                </a:lnTo>
                <a:lnTo>
                  <a:pt x="6540" y="34419"/>
                </a:lnTo>
                <a:lnTo>
                  <a:pt x="12501" y="38207"/>
                </a:lnTo>
                <a:lnTo>
                  <a:pt x="19558" y="39585"/>
                </a:lnTo>
                <a:lnTo>
                  <a:pt x="20320" y="39585"/>
                </a:lnTo>
                <a:lnTo>
                  <a:pt x="40259" y="17805"/>
                </a:lnTo>
                <a:lnTo>
                  <a:pt x="37996" y="10683"/>
                </a:lnTo>
                <a:lnTo>
                  <a:pt x="33496" y="5045"/>
                </a:lnTo>
                <a:lnTo>
                  <a:pt x="27328" y="1335"/>
                </a:lnTo>
                <a:lnTo>
                  <a:pt x="2006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08680" y="4561370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39" h="40004">
                <a:moveTo>
                  <a:pt x="19812" y="0"/>
                </a:moveTo>
                <a:lnTo>
                  <a:pt x="0" y="21945"/>
                </a:lnTo>
                <a:lnTo>
                  <a:pt x="888" y="28524"/>
                </a:lnTo>
                <a:lnTo>
                  <a:pt x="4318" y="34188"/>
                </a:lnTo>
                <a:lnTo>
                  <a:pt x="9906" y="37274"/>
                </a:lnTo>
                <a:lnTo>
                  <a:pt x="13207" y="38709"/>
                </a:lnTo>
                <a:lnTo>
                  <a:pt x="16129" y="39547"/>
                </a:lnTo>
                <a:lnTo>
                  <a:pt x="20193" y="39547"/>
                </a:lnTo>
                <a:lnTo>
                  <a:pt x="21589" y="39433"/>
                </a:lnTo>
                <a:lnTo>
                  <a:pt x="22860" y="39433"/>
                </a:lnTo>
                <a:lnTo>
                  <a:pt x="23749" y="39001"/>
                </a:lnTo>
                <a:lnTo>
                  <a:pt x="24637" y="39001"/>
                </a:lnTo>
                <a:lnTo>
                  <a:pt x="28956" y="37706"/>
                </a:lnTo>
                <a:lnTo>
                  <a:pt x="32385" y="35509"/>
                </a:lnTo>
                <a:lnTo>
                  <a:pt x="38481" y="28524"/>
                </a:lnTo>
                <a:lnTo>
                  <a:pt x="40258" y="23710"/>
                </a:lnTo>
                <a:lnTo>
                  <a:pt x="39877" y="18008"/>
                </a:lnTo>
                <a:lnTo>
                  <a:pt x="37635" y="10806"/>
                </a:lnTo>
                <a:lnTo>
                  <a:pt x="33178" y="5103"/>
                </a:lnTo>
                <a:lnTo>
                  <a:pt x="27054" y="1351"/>
                </a:lnTo>
                <a:lnTo>
                  <a:pt x="1981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5122199"/>
            <a:ext cx="53340" cy="20320"/>
          </a:xfrm>
          <a:custGeom>
            <a:avLst/>
            <a:gdLst/>
            <a:ahLst/>
            <a:cxnLst/>
            <a:rect l="l" t="t" r="r" b="b"/>
            <a:pathLst>
              <a:path w="53340" h="20320">
                <a:moveTo>
                  <a:pt x="28362" y="0"/>
                </a:moveTo>
                <a:lnTo>
                  <a:pt x="26543" y="0"/>
                </a:lnTo>
                <a:lnTo>
                  <a:pt x="24721" y="36"/>
                </a:lnTo>
                <a:lnTo>
                  <a:pt x="0" y="19776"/>
                </a:lnTo>
                <a:lnTo>
                  <a:pt x="53340" y="19776"/>
                </a:lnTo>
                <a:lnTo>
                  <a:pt x="52466" y="18898"/>
                </a:lnTo>
                <a:lnTo>
                  <a:pt x="52466" y="17582"/>
                </a:lnTo>
                <a:lnTo>
                  <a:pt x="50281" y="12794"/>
                </a:lnTo>
                <a:lnTo>
                  <a:pt x="48133" y="9760"/>
                </a:lnTo>
                <a:lnTo>
                  <a:pt x="44674" y="6287"/>
                </a:lnTo>
                <a:lnTo>
                  <a:pt x="42927" y="5410"/>
                </a:lnTo>
                <a:lnTo>
                  <a:pt x="39467" y="2376"/>
                </a:lnTo>
                <a:lnTo>
                  <a:pt x="35972" y="1060"/>
                </a:lnTo>
                <a:lnTo>
                  <a:pt x="31639" y="182"/>
                </a:lnTo>
                <a:lnTo>
                  <a:pt x="30219" y="182"/>
                </a:lnTo>
                <a:lnTo>
                  <a:pt x="2836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4464" y="412089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27711" y="0"/>
                </a:moveTo>
                <a:lnTo>
                  <a:pt x="0" y="30886"/>
                </a:lnTo>
                <a:lnTo>
                  <a:pt x="444" y="39674"/>
                </a:lnTo>
                <a:lnTo>
                  <a:pt x="5664" y="47561"/>
                </a:lnTo>
                <a:lnTo>
                  <a:pt x="12179" y="51955"/>
                </a:lnTo>
                <a:lnTo>
                  <a:pt x="15252" y="54178"/>
                </a:lnTo>
                <a:lnTo>
                  <a:pt x="19164" y="55905"/>
                </a:lnTo>
                <a:lnTo>
                  <a:pt x="23507" y="56349"/>
                </a:lnTo>
                <a:lnTo>
                  <a:pt x="33972" y="56349"/>
                </a:lnTo>
                <a:lnTo>
                  <a:pt x="42671" y="51955"/>
                </a:lnTo>
                <a:lnTo>
                  <a:pt x="44831" y="50228"/>
                </a:lnTo>
                <a:lnTo>
                  <a:pt x="46139" y="48450"/>
                </a:lnTo>
                <a:lnTo>
                  <a:pt x="49618" y="45834"/>
                </a:lnTo>
                <a:lnTo>
                  <a:pt x="51803" y="41846"/>
                </a:lnTo>
                <a:lnTo>
                  <a:pt x="53962" y="38341"/>
                </a:lnTo>
                <a:lnTo>
                  <a:pt x="55714" y="34391"/>
                </a:lnTo>
                <a:lnTo>
                  <a:pt x="56159" y="29997"/>
                </a:lnTo>
                <a:lnTo>
                  <a:pt x="55714" y="25615"/>
                </a:lnTo>
                <a:lnTo>
                  <a:pt x="52825" y="15307"/>
                </a:lnTo>
                <a:lnTo>
                  <a:pt x="46599" y="7202"/>
                </a:lnTo>
                <a:lnTo>
                  <a:pt x="37930" y="1900"/>
                </a:lnTo>
                <a:lnTo>
                  <a:pt x="2771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97351" y="498957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3081" y="0"/>
                </a:moveTo>
                <a:lnTo>
                  <a:pt x="10795" y="0"/>
                </a:lnTo>
                <a:lnTo>
                  <a:pt x="10414" y="0"/>
                </a:lnTo>
                <a:lnTo>
                  <a:pt x="9652" y="114"/>
                </a:lnTo>
                <a:lnTo>
                  <a:pt x="9652" y="990"/>
                </a:lnTo>
                <a:lnTo>
                  <a:pt x="8762" y="990"/>
                </a:lnTo>
                <a:lnTo>
                  <a:pt x="4825" y="1397"/>
                </a:lnTo>
                <a:lnTo>
                  <a:pt x="1270" y="4038"/>
                </a:lnTo>
                <a:lnTo>
                  <a:pt x="0" y="9740"/>
                </a:lnTo>
                <a:lnTo>
                  <a:pt x="0" y="14998"/>
                </a:lnTo>
                <a:lnTo>
                  <a:pt x="889" y="16725"/>
                </a:lnTo>
                <a:lnTo>
                  <a:pt x="2159" y="18491"/>
                </a:lnTo>
                <a:lnTo>
                  <a:pt x="3048" y="20650"/>
                </a:lnTo>
                <a:lnTo>
                  <a:pt x="5715" y="21983"/>
                </a:lnTo>
                <a:lnTo>
                  <a:pt x="8762" y="22860"/>
                </a:lnTo>
                <a:lnTo>
                  <a:pt x="15875" y="22860"/>
                </a:lnTo>
                <a:lnTo>
                  <a:pt x="19304" y="20650"/>
                </a:lnTo>
                <a:lnTo>
                  <a:pt x="21081" y="16725"/>
                </a:lnTo>
                <a:lnTo>
                  <a:pt x="21971" y="14998"/>
                </a:lnTo>
                <a:lnTo>
                  <a:pt x="22352" y="13233"/>
                </a:lnTo>
                <a:lnTo>
                  <a:pt x="22860" y="12344"/>
                </a:lnTo>
                <a:lnTo>
                  <a:pt x="22860" y="10185"/>
                </a:lnTo>
                <a:lnTo>
                  <a:pt x="22352" y="6210"/>
                </a:lnTo>
                <a:lnTo>
                  <a:pt x="20193" y="3162"/>
                </a:lnTo>
                <a:lnTo>
                  <a:pt x="17525" y="1841"/>
                </a:lnTo>
                <a:lnTo>
                  <a:pt x="15621" y="1104"/>
                </a:lnTo>
                <a:lnTo>
                  <a:pt x="1308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69007" y="5044476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18161" y="0"/>
                </a:moveTo>
                <a:lnTo>
                  <a:pt x="12827" y="0"/>
                </a:lnTo>
                <a:lnTo>
                  <a:pt x="12192" y="0"/>
                </a:lnTo>
                <a:lnTo>
                  <a:pt x="11049" y="109"/>
                </a:lnTo>
                <a:lnTo>
                  <a:pt x="4444" y="549"/>
                </a:lnTo>
                <a:lnTo>
                  <a:pt x="0" y="5797"/>
                </a:lnTo>
                <a:lnTo>
                  <a:pt x="508" y="12327"/>
                </a:lnTo>
                <a:lnTo>
                  <a:pt x="889" y="18016"/>
                </a:lnTo>
                <a:lnTo>
                  <a:pt x="4825" y="21941"/>
                </a:lnTo>
                <a:lnTo>
                  <a:pt x="9271" y="22823"/>
                </a:lnTo>
                <a:lnTo>
                  <a:pt x="13335" y="22823"/>
                </a:lnTo>
                <a:lnTo>
                  <a:pt x="19939" y="22382"/>
                </a:lnTo>
                <a:lnTo>
                  <a:pt x="24384" y="16695"/>
                </a:lnTo>
                <a:lnTo>
                  <a:pt x="23875" y="10163"/>
                </a:lnTo>
                <a:lnTo>
                  <a:pt x="23875" y="9282"/>
                </a:lnTo>
                <a:lnTo>
                  <a:pt x="22352" y="3742"/>
                </a:lnTo>
                <a:lnTo>
                  <a:pt x="1816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5" name="object 85"/>
          <p:cNvGrpSpPr/>
          <p:nvPr/>
        </p:nvGrpSpPr>
        <p:grpSpPr>
          <a:xfrm>
            <a:off x="0" y="0"/>
            <a:ext cx="1146175" cy="1362710"/>
            <a:chOff x="0" y="0"/>
            <a:chExt cx="1146175" cy="1362710"/>
          </a:xfrm>
        </p:grpSpPr>
        <p:pic>
          <p:nvPicPr>
            <p:cNvPr id="86" name="object 8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16508" y="0"/>
              <a:ext cx="129489" cy="155448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533400" y="192023"/>
              <a:ext cx="455930" cy="812800"/>
            </a:xfrm>
            <a:custGeom>
              <a:avLst/>
              <a:gdLst/>
              <a:ahLst/>
              <a:cxnLst/>
              <a:rect l="l" t="t" r="r" b="b"/>
              <a:pathLst>
                <a:path w="455930" h="812800">
                  <a:moveTo>
                    <a:pt x="327660" y="797433"/>
                  </a:moveTo>
                  <a:lnTo>
                    <a:pt x="1358" y="794004"/>
                  </a:lnTo>
                  <a:lnTo>
                    <a:pt x="2717" y="799465"/>
                  </a:lnTo>
                  <a:lnTo>
                    <a:pt x="1358" y="804799"/>
                  </a:lnTo>
                  <a:lnTo>
                    <a:pt x="0" y="808863"/>
                  </a:lnTo>
                  <a:lnTo>
                    <a:pt x="326301" y="812292"/>
                  </a:lnTo>
                  <a:lnTo>
                    <a:pt x="324942" y="811657"/>
                  </a:lnTo>
                  <a:lnTo>
                    <a:pt x="324942" y="810895"/>
                  </a:lnTo>
                  <a:lnTo>
                    <a:pt x="324269" y="810260"/>
                  </a:lnTo>
                  <a:lnTo>
                    <a:pt x="323583" y="805561"/>
                  </a:lnTo>
                  <a:lnTo>
                    <a:pt x="324269" y="800735"/>
                  </a:lnTo>
                  <a:lnTo>
                    <a:pt x="327660" y="797433"/>
                  </a:lnTo>
                  <a:close/>
                </a:path>
                <a:path w="455930" h="812800">
                  <a:moveTo>
                    <a:pt x="455625" y="2032"/>
                  </a:moveTo>
                  <a:lnTo>
                    <a:pt x="451586" y="1397"/>
                  </a:lnTo>
                  <a:lnTo>
                    <a:pt x="440042" y="0"/>
                  </a:lnTo>
                  <a:lnTo>
                    <a:pt x="327710" y="798576"/>
                  </a:lnTo>
                  <a:lnTo>
                    <a:pt x="329704" y="797941"/>
                  </a:lnTo>
                  <a:lnTo>
                    <a:pt x="330390" y="796544"/>
                  </a:lnTo>
                  <a:lnTo>
                    <a:pt x="332435" y="796544"/>
                  </a:lnTo>
                  <a:lnTo>
                    <a:pt x="334022" y="795782"/>
                  </a:lnTo>
                  <a:lnTo>
                    <a:pt x="335559" y="795401"/>
                  </a:lnTo>
                  <a:lnTo>
                    <a:pt x="339140" y="795401"/>
                  </a:lnTo>
                  <a:lnTo>
                    <a:pt x="341249" y="796290"/>
                  </a:lnTo>
                  <a:lnTo>
                    <a:pt x="343293" y="797941"/>
                  </a:lnTo>
                  <a:lnTo>
                    <a:pt x="455625" y="2032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9294" y="1523"/>
              <a:ext cx="155346" cy="137160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54914" y="0"/>
              <a:ext cx="742315" cy="1294130"/>
            </a:xfrm>
            <a:custGeom>
              <a:avLst/>
              <a:gdLst/>
              <a:ahLst/>
              <a:cxnLst/>
              <a:rect l="l" t="t" r="r" b="b"/>
              <a:pathLst>
                <a:path w="742315" h="1294130">
                  <a:moveTo>
                    <a:pt x="367233" y="378079"/>
                  </a:moveTo>
                  <a:lnTo>
                    <a:pt x="363156" y="375412"/>
                  </a:lnTo>
                  <a:lnTo>
                    <a:pt x="356400" y="367284"/>
                  </a:lnTo>
                  <a:lnTo>
                    <a:pt x="0" y="732155"/>
                  </a:lnTo>
                  <a:lnTo>
                    <a:pt x="622" y="732917"/>
                  </a:lnTo>
                  <a:lnTo>
                    <a:pt x="622" y="735584"/>
                  </a:lnTo>
                  <a:lnTo>
                    <a:pt x="5384" y="736219"/>
                  </a:lnTo>
                  <a:lnTo>
                    <a:pt x="8737" y="739648"/>
                  </a:lnTo>
                  <a:lnTo>
                    <a:pt x="9410" y="743712"/>
                  </a:lnTo>
                  <a:lnTo>
                    <a:pt x="367233" y="378079"/>
                  </a:lnTo>
                  <a:close/>
                </a:path>
                <a:path w="742315" h="1294130">
                  <a:moveTo>
                    <a:pt x="393090" y="312547"/>
                  </a:moveTo>
                  <a:lnTo>
                    <a:pt x="392976" y="311658"/>
                  </a:lnTo>
                  <a:lnTo>
                    <a:pt x="355790" y="1524"/>
                  </a:lnTo>
                  <a:lnTo>
                    <a:pt x="339852" y="1524"/>
                  </a:lnTo>
                  <a:lnTo>
                    <a:pt x="377088" y="313944"/>
                  </a:lnTo>
                  <a:lnTo>
                    <a:pt x="380225" y="312293"/>
                  </a:lnTo>
                  <a:lnTo>
                    <a:pt x="383362" y="311658"/>
                  </a:lnTo>
                  <a:lnTo>
                    <a:pt x="388670" y="311658"/>
                  </a:lnTo>
                  <a:lnTo>
                    <a:pt x="390906" y="312039"/>
                  </a:lnTo>
                  <a:lnTo>
                    <a:pt x="393090" y="312547"/>
                  </a:lnTo>
                  <a:close/>
                </a:path>
                <a:path w="742315" h="1294130">
                  <a:moveTo>
                    <a:pt x="498297" y="1291209"/>
                  </a:moveTo>
                  <a:lnTo>
                    <a:pt x="468312" y="1013460"/>
                  </a:lnTo>
                  <a:lnTo>
                    <a:pt x="467626" y="1014222"/>
                  </a:lnTo>
                  <a:lnTo>
                    <a:pt x="465569" y="1014857"/>
                  </a:lnTo>
                  <a:lnTo>
                    <a:pt x="464883" y="1014857"/>
                  </a:lnTo>
                  <a:lnTo>
                    <a:pt x="462305" y="1016127"/>
                  </a:lnTo>
                  <a:lnTo>
                    <a:pt x="459447" y="1016635"/>
                  </a:lnTo>
                  <a:lnTo>
                    <a:pt x="453898" y="1016508"/>
                  </a:lnTo>
                  <a:lnTo>
                    <a:pt x="452640" y="1016127"/>
                  </a:lnTo>
                  <a:lnTo>
                    <a:pt x="482612" y="1293876"/>
                  </a:lnTo>
                  <a:lnTo>
                    <a:pt x="483311" y="1293876"/>
                  </a:lnTo>
                  <a:lnTo>
                    <a:pt x="484619" y="1293241"/>
                  </a:lnTo>
                  <a:lnTo>
                    <a:pt x="485305" y="1293241"/>
                  </a:lnTo>
                  <a:lnTo>
                    <a:pt x="489432" y="1291209"/>
                  </a:lnTo>
                  <a:lnTo>
                    <a:pt x="498297" y="1291209"/>
                  </a:lnTo>
                  <a:close/>
                </a:path>
                <a:path w="742315" h="1294130">
                  <a:moveTo>
                    <a:pt x="742137" y="0"/>
                  </a:moveTo>
                  <a:lnTo>
                    <a:pt x="719785" y="0"/>
                  </a:lnTo>
                  <a:lnTo>
                    <a:pt x="406857" y="316738"/>
                  </a:lnTo>
                  <a:lnTo>
                    <a:pt x="410946" y="319532"/>
                  </a:lnTo>
                  <a:lnTo>
                    <a:pt x="414997" y="322834"/>
                  </a:lnTo>
                  <a:lnTo>
                    <a:pt x="417728" y="327660"/>
                  </a:lnTo>
                  <a:lnTo>
                    <a:pt x="742137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72795" y="989075"/>
              <a:ext cx="215265" cy="0"/>
            </a:xfrm>
            <a:custGeom>
              <a:avLst/>
              <a:gdLst/>
              <a:ahLst/>
              <a:cxnLst/>
              <a:rect l="l" t="t" r="r" b="b"/>
              <a:pathLst>
                <a:path w="215265">
                  <a:moveTo>
                    <a:pt x="0" y="0"/>
                  </a:moveTo>
                  <a:lnTo>
                    <a:pt x="214833" y="0"/>
                  </a:lnTo>
                </a:path>
              </a:pathLst>
            </a:custGeom>
            <a:ln w="3175">
              <a:solidFill>
                <a:srgbClr val="CAD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630935"/>
              <a:ext cx="530860" cy="676910"/>
            </a:xfrm>
            <a:custGeom>
              <a:avLst/>
              <a:gdLst/>
              <a:ahLst/>
              <a:cxnLst/>
              <a:rect l="l" t="t" r="r" b="b"/>
              <a:pathLst>
                <a:path w="530860" h="676910">
                  <a:moveTo>
                    <a:pt x="50228" y="131318"/>
                  </a:moveTo>
                  <a:lnTo>
                    <a:pt x="45491" y="131318"/>
                  </a:lnTo>
                  <a:lnTo>
                    <a:pt x="40081" y="128016"/>
                  </a:lnTo>
                  <a:lnTo>
                    <a:pt x="37338" y="121920"/>
                  </a:lnTo>
                  <a:lnTo>
                    <a:pt x="0" y="154559"/>
                  </a:lnTo>
                  <a:lnTo>
                    <a:pt x="0" y="175260"/>
                  </a:lnTo>
                  <a:lnTo>
                    <a:pt x="50228" y="131318"/>
                  </a:lnTo>
                  <a:close/>
                </a:path>
                <a:path w="530860" h="676910">
                  <a:moveTo>
                    <a:pt x="56324" y="101219"/>
                  </a:moveTo>
                  <a:lnTo>
                    <a:pt x="55638" y="99949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40754" y="106680"/>
                  </a:lnTo>
                  <a:lnTo>
                    <a:pt x="42760" y="105283"/>
                  </a:lnTo>
                  <a:lnTo>
                    <a:pt x="44119" y="104648"/>
                  </a:lnTo>
                  <a:lnTo>
                    <a:pt x="46863" y="103251"/>
                  </a:lnTo>
                  <a:lnTo>
                    <a:pt x="48514" y="102870"/>
                  </a:lnTo>
                  <a:lnTo>
                    <a:pt x="50228" y="102743"/>
                  </a:lnTo>
                  <a:lnTo>
                    <a:pt x="53479" y="102743"/>
                  </a:lnTo>
                  <a:lnTo>
                    <a:pt x="55016" y="102870"/>
                  </a:lnTo>
                  <a:lnTo>
                    <a:pt x="56324" y="103251"/>
                  </a:lnTo>
                  <a:lnTo>
                    <a:pt x="56324" y="102743"/>
                  </a:lnTo>
                  <a:lnTo>
                    <a:pt x="56324" y="101219"/>
                  </a:lnTo>
                  <a:close/>
                </a:path>
                <a:path w="530860" h="676910">
                  <a:moveTo>
                    <a:pt x="243789" y="333248"/>
                  </a:moveTo>
                  <a:lnTo>
                    <a:pt x="65074" y="118872"/>
                  </a:lnTo>
                  <a:lnTo>
                    <a:pt x="63703" y="124206"/>
                  </a:lnTo>
                  <a:lnTo>
                    <a:pt x="60337" y="129032"/>
                  </a:lnTo>
                  <a:lnTo>
                    <a:pt x="54864" y="130937"/>
                  </a:lnTo>
                  <a:lnTo>
                    <a:pt x="231571" y="341376"/>
                  </a:lnTo>
                  <a:lnTo>
                    <a:pt x="233629" y="337947"/>
                  </a:lnTo>
                  <a:lnTo>
                    <a:pt x="238366" y="334645"/>
                  </a:lnTo>
                  <a:lnTo>
                    <a:pt x="243154" y="333248"/>
                  </a:lnTo>
                  <a:lnTo>
                    <a:pt x="243789" y="333248"/>
                  </a:lnTo>
                  <a:close/>
                </a:path>
                <a:path w="530860" h="676910">
                  <a:moveTo>
                    <a:pt x="530352" y="665861"/>
                  </a:moveTo>
                  <a:lnTo>
                    <a:pt x="272961" y="368808"/>
                  </a:lnTo>
                  <a:lnTo>
                    <a:pt x="270294" y="373507"/>
                  </a:lnTo>
                  <a:lnTo>
                    <a:pt x="266890" y="376936"/>
                  </a:lnTo>
                  <a:lnTo>
                    <a:pt x="262178" y="379603"/>
                  </a:lnTo>
                  <a:lnTo>
                    <a:pt x="519518" y="676656"/>
                  </a:lnTo>
                  <a:lnTo>
                    <a:pt x="522236" y="672592"/>
                  </a:lnTo>
                  <a:lnTo>
                    <a:pt x="526262" y="668528"/>
                  </a:lnTo>
                  <a:lnTo>
                    <a:pt x="530352" y="665861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5669" y="1290827"/>
              <a:ext cx="71487" cy="71627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49658" y="120395"/>
              <a:ext cx="70748" cy="7162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09800" y="310895"/>
              <a:ext cx="70521" cy="73151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33528" y="0"/>
              <a:ext cx="852169" cy="1016635"/>
            </a:xfrm>
            <a:custGeom>
              <a:avLst/>
              <a:gdLst/>
              <a:ahLst/>
              <a:cxnLst/>
              <a:rect l="l" t="t" r="r" b="b"/>
              <a:pathLst>
                <a:path w="852169" h="1016635">
                  <a:moveTo>
                    <a:pt x="31940" y="745109"/>
                  </a:moveTo>
                  <a:lnTo>
                    <a:pt x="30568" y="743077"/>
                  </a:lnTo>
                  <a:lnTo>
                    <a:pt x="29197" y="739013"/>
                  </a:lnTo>
                  <a:lnTo>
                    <a:pt x="25831" y="735584"/>
                  </a:lnTo>
                  <a:lnTo>
                    <a:pt x="21729" y="733552"/>
                  </a:lnTo>
                  <a:lnTo>
                    <a:pt x="20421" y="733171"/>
                  </a:lnTo>
                  <a:lnTo>
                    <a:pt x="18872" y="733044"/>
                  </a:lnTo>
                  <a:lnTo>
                    <a:pt x="15621" y="733044"/>
                  </a:lnTo>
                  <a:lnTo>
                    <a:pt x="13970" y="733171"/>
                  </a:lnTo>
                  <a:lnTo>
                    <a:pt x="12255" y="733552"/>
                  </a:lnTo>
                  <a:lnTo>
                    <a:pt x="9525" y="734949"/>
                  </a:lnTo>
                  <a:lnTo>
                    <a:pt x="8153" y="735584"/>
                  </a:lnTo>
                  <a:lnTo>
                    <a:pt x="6159" y="736981"/>
                  </a:lnTo>
                  <a:lnTo>
                    <a:pt x="2044" y="740283"/>
                  </a:lnTo>
                  <a:lnTo>
                    <a:pt x="0" y="746506"/>
                  </a:lnTo>
                  <a:lnTo>
                    <a:pt x="2730" y="751840"/>
                  </a:lnTo>
                  <a:lnTo>
                    <a:pt x="2730" y="752475"/>
                  </a:lnTo>
                  <a:lnTo>
                    <a:pt x="5473" y="758571"/>
                  </a:lnTo>
                  <a:lnTo>
                    <a:pt x="10210" y="762000"/>
                  </a:lnTo>
                  <a:lnTo>
                    <a:pt x="15621" y="762000"/>
                  </a:lnTo>
                  <a:lnTo>
                    <a:pt x="19050" y="762000"/>
                  </a:lnTo>
                  <a:lnTo>
                    <a:pt x="20421" y="760603"/>
                  </a:lnTo>
                  <a:lnTo>
                    <a:pt x="27203" y="759333"/>
                  </a:lnTo>
                  <a:lnTo>
                    <a:pt x="31940" y="755142"/>
                  </a:lnTo>
                  <a:lnTo>
                    <a:pt x="31940" y="745109"/>
                  </a:lnTo>
                  <a:close/>
                </a:path>
                <a:path w="852169" h="1016635">
                  <a:moveTo>
                    <a:pt x="242316" y="984504"/>
                  </a:moveTo>
                  <a:lnTo>
                    <a:pt x="240258" y="979678"/>
                  </a:lnTo>
                  <a:lnTo>
                    <a:pt x="240258" y="979043"/>
                  </a:lnTo>
                  <a:lnTo>
                    <a:pt x="239572" y="979043"/>
                  </a:lnTo>
                  <a:lnTo>
                    <a:pt x="239572" y="978408"/>
                  </a:lnTo>
                  <a:lnTo>
                    <a:pt x="236042" y="971905"/>
                  </a:lnTo>
                  <a:lnTo>
                    <a:pt x="230733" y="967130"/>
                  </a:lnTo>
                  <a:lnTo>
                    <a:pt x="224180" y="964184"/>
                  </a:lnTo>
                  <a:lnTo>
                    <a:pt x="216890" y="963168"/>
                  </a:lnTo>
                  <a:lnTo>
                    <a:pt x="214490" y="963168"/>
                  </a:lnTo>
                  <a:lnTo>
                    <a:pt x="212026" y="963549"/>
                  </a:lnTo>
                  <a:lnTo>
                    <a:pt x="209562" y="964184"/>
                  </a:lnTo>
                  <a:lnTo>
                    <a:pt x="208940" y="964184"/>
                  </a:lnTo>
                  <a:lnTo>
                    <a:pt x="204127" y="965581"/>
                  </a:lnTo>
                  <a:lnTo>
                    <a:pt x="199377" y="968248"/>
                  </a:lnTo>
                  <a:lnTo>
                    <a:pt x="197307" y="972312"/>
                  </a:lnTo>
                  <a:lnTo>
                    <a:pt x="191871" y="978408"/>
                  </a:lnTo>
                  <a:lnTo>
                    <a:pt x="216433" y="1011936"/>
                  </a:lnTo>
                  <a:lnTo>
                    <a:pt x="219354" y="1011936"/>
                  </a:lnTo>
                  <a:lnTo>
                    <a:pt x="222338" y="1011301"/>
                  </a:lnTo>
                  <a:lnTo>
                    <a:pt x="225259" y="1010158"/>
                  </a:lnTo>
                  <a:lnTo>
                    <a:pt x="226631" y="1009396"/>
                  </a:lnTo>
                  <a:lnTo>
                    <a:pt x="228003" y="1009396"/>
                  </a:lnTo>
                  <a:lnTo>
                    <a:pt x="228688" y="1008761"/>
                  </a:lnTo>
                  <a:lnTo>
                    <a:pt x="233438" y="1007364"/>
                  </a:lnTo>
                  <a:lnTo>
                    <a:pt x="236880" y="1002665"/>
                  </a:lnTo>
                  <a:lnTo>
                    <a:pt x="239572" y="998728"/>
                  </a:lnTo>
                  <a:lnTo>
                    <a:pt x="240258" y="996569"/>
                  </a:lnTo>
                  <a:lnTo>
                    <a:pt x="240258" y="995299"/>
                  </a:lnTo>
                  <a:lnTo>
                    <a:pt x="241630" y="993267"/>
                  </a:lnTo>
                  <a:lnTo>
                    <a:pt x="242316" y="989203"/>
                  </a:lnTo>
                  <a:lnTo>
                    <a:pt x="242316" y="984504"/>
                  </a:lnTo>
                  <a:close/>
                </a:path>
                <a:path w="852169" h="1016635">
                  <a:moveTo>
                    <a:pt x="502920" y="991108"/>
                  </a:moveTo>
                  <a:lnTo>
                    <a:pt x="502246" y="985647"/>
                  </a:lnTo>
                  <a:lnTo>
                    <a:pt x="502246" y="983742"/>
                  </a:lnTo>
                  <a:lnTo>
                    <a:pt x="500900" y="982980"/>
                  </a:lnTo>
                  <a:lnTo>
                    <a:pt x="498868" y="974852"/>
                  </a:lnTo>
                  <a:lnTo>
                    <a:pt x="492175" y="969518"/>
                  </a:lnTo>
                  <a:lnTo>
                    <a:pt x="484136" y="967486"/>
                  </a:lnTo>
                  <a:lnTo>
                    <a:pt x="482219" y="966597"/>
                  </a:lnTo>
                  <a:lnTo>
                    <a:pt x="480136" y="966216"/>
                  </a:lnTo>
                  <a:lnTo>
                    <a:pt x="475068" y="966216"/>
                  </a:lnTo>
                  <a:lnTo>
                    <a:pt x="472147" y="966978"/>
                  </a:lnTo>
                  <a:lnTo>
                    <a:pt x="469442" y="968121"/>
                  </a:lnTo>
                  <a:lnTo>
                    <a:pt x="468769" y="968121"/>
                  </a:lnTo>
                  <a:lnTo>
                    <a:pt x="460730" y="970788"/>
                  </a:lnTo>
                  <a:lnTo>
                    <a:pt x="455333" y="977646"/>
                  </a:lnTo>
                  <a:lnTo>
                    <a:pt x="453364" y="985139"/>
                  </a:lnTo>
                  <a:lnTo>
                    <a:pt x="452678" y="989076"/>
                  </a:lnTo>
                  <a:lnTo>
                    <a:pt x="452678" y="994537"/>
                  </a:lnTo>
                  <a:lnTo>
                    <a:pt x="454037" y="999236"/>
                  </a:lnTo>
                  <a:lnTo>
                    <a:pt x="454037" y="999871"/>
                  </a:lnTo>
                  <a:lnTo>
                    <a:pt x="455333" y="999871"/>
                  </a:lnTo>
                  <a:lnTo>
                    <a:pt x="455333" y="1001268"/>
                  </a:lnTo>
                  <a:lnTo>
                    <a:pt x="458698" y="1009396"/>
                  </a:lnTo>
                  <a:lnTo>
                    <a:pt x="466077" y="1015492"/>
                  </a:lnTo>
                  <a:lnTo>
                    <a:pt x="474116" y="1016127"/>
                  </a:lnTo>
                  <a:lnTo>
                    <a:pt x="475068" y="1016381"/>
                  </a:lnTo>
                  <a:lnTo>
                    <a:pt x="476199" y="1016508"/>
                  </a:lnTo>
                  <a:lnTo>
                    <a:pt x="477329" y="1016508"/>
                  </a:lnTo>
                  <a:lnTo>
                    <a:pt x="480136" y="1016508"/>
                  </a:lnTo>
                  <a:lnTo>
                    <a:pt x="486156" y="1015492"/>
                  </a:lnTo>
                  <a:lnTo>
                    <a:pt x="487502" y="1014857"/>
                  </a:lnTo>
                  <a:lnTo>
                    <a:pt x="488861" y="1014857"/>
                  </a:lnTo>
                  <a:lnTo>
                    <a:pt x="489534" y="1013460"/>
                  </a:lnTo>
                  <a:lnTo>
                    <a:pt x="494195" y="1011428"/>
                  </a:lnTo>
                  <a:lnTo>
                    <a:pt x="497573" y="1006729"/>
                  </a:lnTo>
                  <a:lnTo>
                    <a:pt x="500214" y="1001903"/>
                  </a:lnTo>
                  <a:lnTo>
                    <a:pt x="502246" y="996569"/>
                  </a:lnTo>
                  <a:lnTo>
                    <a:pt x="502920" y="991108"/>
                  </a:lnTo>
                  <a:close/>
                </a:path>
                <a:path w="852169" h="1016635">
                  <a:moveTo>
                    <a:pt x="776909" y="0"/>
                  </a:moveTo>
                  <a:lnTo>
                    <a:pt x="775754" y="0"/>
                  </a:lnTo>
                  <a:lnTo>
                    <a:pt x="775919" y="1143"/>
                  </a:lnTo>
                  <a:lnTo>
                    <a:pt x="776084" y="1524"/>
                  </a:lnTo>
                  <a:lnTo>
                    <a:pt x="776579" y="1524"/>
                  </a:lnTo>
                  <a:lnTo>
                    <a:pt x="776909" y="0"/>
                  </a:lnTo>
                  <a:close/>
                </a:path>
                <a:path w="852169" h="1016635">
                  <a:moveTo>
                    <a:pt x="851865" y="1000379"/>
                  </a:moveTo>
                  <a:lnTo>
                    <a:pt x="849896" y="993521"/>
                  </a:lnTo>
                  <a:lnTo>
                    <a:pt x="848550" y="991616"/>
                  </a:lnTo>
                  <a:lnTo>
                    <a:pt x="847204" y="988822"/>
                  </a:lnTo>
                  <a:lnTo>
                    <a:pt x="844511" y="987425"/>
                  </a:lnTo>
                  <a:lnTo>
                    <a:pt x="842492" y="986663"/>
                  </a:lnTo>
                  <a:lnTo>
                    <a:pt x="840409" y="986028"/>
                  </a:lnTo>
                  <a:lnTo>
                    <a:pt x="836828" y="986028"/>
                  </a:lnTo>
                  <a:lnTo>
                    <a:pt x="835367" y="986282"/>
                  </a:lnTo>
                  <a:lnTo>
                    <a:pt x="833856" y="986790"/>
                  </a:lnTo>
                  <a:lnTo>
                    <a:pt x="831837" y="988187"/>
                  </a:lnTo>
                  <a:lnTo>
                    <a:pt x="829195" y="989457"/>
                  </a:lnTo>
                  <a:lnTo>
                    <a:pt x="825830" y="992886"/>
                  </a:lnTo>
                  <a:lnTo>
                    <a:pt x="824484" y="997712"/>
                  </a:lnTo>
                  <a:lnTo>
                    <a:pt x="825830" y="1002411"/>
                  </a:lnTo>
                  <a:lnTo>
                    <a:pt x="825830" y="1003046"/>
                  </a:lnTo>
                  <a:lnTo>
                    <a:pt x="827176" y="1003808"/>
                  </a:lnTo>
                  <a:lnTo>
                    <a:pt x="827849" y="1004443"/>
                  </a:lnTo>
                  <a:lnTo>
                    <a:pt x="830376" y="1008634"/>
                  </a:lnTo>
                  <a:lnTo>
                    <a:pt x="833742" y="1010412"/>
                  </a:lnTo>
                  <a:lnTo>
                    <a:pt x="837831" y="1010412"/>
                  </a:lnTo>
                  <a:lnTo>
                    <a:pt x="839127" y="1010412"/>
                  </a:lnTo>
                  <a:lnTo>
                    <a:pt x="840473" y="1010285"/>
                  </a:lnTo>
                  <a:lnTo>
                    <a:pt x="841870" y="1009904"/>
                  </a:lnTo>
                  <a:lnTo>
                    <a:pt x="848550" y="1007237"/>
                  </a:lnTo>
                  <a:lnTo>
                    <a:pt x="851865" y="1000379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38912" y="381000"/>
              <a:ext cx="79375" cy="586740"/>
            </a:xfrm>
            <a:custGeom>
              <a:avLst/>
              <a:gdLst/>
              <a:ahLst/>
              <a:cxnLst/>
              <a:rect l="l" t="t" r="r" b="b"/>
              <a:pathLst>
                <a:path w="79375" h="586740">
                  <a:moveTo>
                    <a:pt x="15849" y="0"/>
                  </a:moveTo>
                  <a:lnTo>
                    <a:pt x="11747" y="1524"/>
                  </a:lnTo>
                  <a:lnTo>
                    <a:pt x="7988" y="2286"/>
                  </a:lnTo>
                  <a:lnTo>
                    <a:pt x="27" y="2286"/>
                  </a:lnTo>
                  <a:lnTo>
                    <a:pt x="63398" y="586739"/>
                  </a:lnTo>
                  <a:lnTo>
                    <a:pt x="64096" y="586739"/>
                  </a:lnTo>
                  <a:lnTo>
                    <a:pt x="67094" y="585470"/>
                  </a:lnTo>
                  <a:lnTo>
                    <a:pt x="70459" y="584962"/>
                  </a:lnTo>
                  <a:lnTo>
                    <a:pt x="79143" y="584962"/>
                  </a:lnTo>
                  <a:lnTo>
                    <a:pt x="16096" y="2286"/>
                  </a:lnTo>
                  <a:lnTo>
                    <a:pt x="2717" y="2286"/>
                  </a:lnTo>
                  <a:lnTo>
                    <a:pt x="0" y="2032"/>
                  </a:lnTo>
                  <a:lnTo>
                    <a:pt x="16069" y="2032"/>
                  </a:lnTo>
                  <a:lnTo>
                    <a:pt x="15849" y="0"/>
                  </a:lnTo>
                  <a:close/>
                </a:path>
                <a:path w="79375" h="586740">
                  <a:moveTo>
                    <a:pt x="79143" y="584962"/>
                  </a:moveTo>
                  <a:lnTo>
                    <a:pt x="75603" y="584962"/>
                  </a:lnTo>
                  <a:lnTo>
                    <a:pt x="77457" y="585088"/>
                  </a:lnTo>
                  <a:lnTo>
                    <a:pt x="79184" y="585342"/>
                  </a:lnTo>
                  <a:lnTo>
                    <a:pt x="79143" y="584962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7997952" y="0"/>
            <a:ext cx="1146175" cy="1362710"/>
            <a:chOff x="7997952" y="0"/>
            <a:chExt cx="1146175" cy="1362710"/>
          </a:xfrm>
        </p:grpSpPr>
        <p:pic>
          <p:nvPicPr>
            <p:cNvPr id="98" name="object 9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997952" y="0"/>
              <a:ext cx="129540" cy="155448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8154924" y="192023"/>
              <a:ext cx="455930" cy="812800"/>
            </a:xfrm>
            <a:custGeom>
              <a:avLst/>
              <a:gdLst/>
              <a:ahLst/>
              <a:cxnLst/>
              <a:rect l="l" t="t" r="r" b="b"/>
              <a:pathLst>
                <a:path w="455929" h="812800">
                  <a:moveTo>
                    <a:pt x="128016" y="798576"/>
                  </a:moveTo>
                  <a:lnTo>
                    <a:pt x="15621" y="0"/>
                  </a:lnTo>
                  <a:lnTo>
                    <a:pt x="4064" y="1397"/>
                  </a:lnTo>
                  <a:lnTo>
                    <a:pt x="0" y="2032"/>
                  </a:lnTo>
                  <a:lnTo>
                    <a:pt x="112395" y="797941"/>
                  </a:lnTo>
                  <a:lnTo>
                    <a:pt x="114427" y="796290"/>
                  </a:lnTo>
                  <a:lnTo>
                    <a:pt x="116586" y="795401"/>
                  </a:lnTo>
                  <a:lnTo>
                    <a:pt x="120142" y="795401"/>
                  </a:lnTo>
                  <a:lnTo>
                    <a:pt x="121666" y="795782"/>
                  </a:lnTo>
                  <a:lnTo>
                    <a:pt x="123190" y="796544"/>
                  </a:lnTo>
                  <a:lnTo>
                    <a:pt x="125349" y="796544"/>
                  </a:lnTo>
                  <a:lnTo>
                    <a:pt x="125984" y="797941"/>
                  </a:lnTo>
                  <a:lnTo>
                    <a:pt x="128016" y="798576"/>
                  </a:lnTo>
                  <a:close/>
                </a:path>
                <a:path w="455929" h="812800">
                  <a:moveTo>
                    <a:pt x="455676" y="808863"/>
                  </a:moveTo>
                  <a:lnTo>
                    <a:pt x="454279" y="804799"/>
                  </a:lnTo>
                  <a:lnTo>
                    <a:pt x="453009" y="799465"/>
                  </a:lnTo>
                  <a:lnTo>
                    <a:pt x="454279" y="794004"/>
                  </a:lnTo>
                  <a:lnTo>
                    <a:pt x="128016" y="797433"/>
                  </a:lnTo>
                  <a:lnTo>
                    <a:pt x="131445" y="800735"/>
                  </a:lnTo>
                  <a:lnTo>
                    <a:pt x="132080" y="805561"/>
                  </a:lnTo>
                  <a:lnTo>
                    <a:pt x="131445" y="810260"/>
                  </a:lnTo>
                  <a:lnTo>
                    <a:pt x="130683" y="810895"/>
                  </a:lnTo>
                  <a:lnTo>
                    <a:pt x="130683" y="811657"/>
                  </a:lnTo>
                  <a:lnTo>
                    <a:pt x="129413" y="812292"/>
                  </a:lnTo>
                  <a:lnTo>
                    <a:pt x="455676" y="808863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179308" y="1523"/>
              <a:ext cx="155448" cy="137160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8346948" y="0"/>
              <a:ext cx="742315" cy="1294130"/>
            </a:xfrm>
            <a:custGeom>
              <a:avLst/>
              <a:gdLst/>
              <a:ahLst/>
              <a:cxnLst/>
              <a:rect l="l" t="t" r="r" b="b"/>
              <a:pathLst>
                <a:path w="742315" h="1294130">
                  <a:moveTo>
                    <a:pt x="289560" y="1016127"/>
                  </a:moveTo>
                  <a:lnTo>
                    <a:pt x="288290" y="1016508"/>
                  </a:lnTo>
                  <a:lnTo>
                    <a:pt x="282702" y="1016635"/>
                  </a:lnTo>
                  <a:lnTo>
                    <a:pt x="279781" y="1016127"/>
                  </a:lnTo>
                  <a:lnTo>
                    <a:pt x="277241" y="1014857"/>
                  </a:lnTo>
                  <a:lnTo>
                    <a:pt x="276606" y="1014857"/>
                  </a:lnTo>
                  <a:lnTo>
                    <a:pt x="274447" y="1014222"/>
                  </a:lnTo>
                  <a:lnTo>
                    <a:pt x="273812" y="1013460"/>
                  </a:lnTo>
                  <a:lnTo>
                    <a:pt x="243840" y="1291209"/>
                  </a:lnTo>
                  <a:lnTo>
                    <a:pt x="252730" y="1291209"/>
                  </a:lnTo>
                  <a:lnTo>
                    <a:pt x="256794" y="1293241"/>
                  </a:lnTo>
                  <a:lnTo>
                    <a:pt x="257556" y="1293241"/>
                  </a:lnTo>
                  <a:lnTo>
                    <a:pt x="258826" y="1293876"/>
                  </a:lnTo>
                  <a:lnTo>
                    <a:pt x="259461" y="1293876"/>
                  </a:lnTo>
                  <a:lnTo>
                    <a:pt x="289560" y="1016127"/>
                  </a:lnTo>
                  <a:close/>
                </a:path>
                <a:path w="742315" h="1294130">
                  <a:moveTo>
                    <a:pt x="335280" y="316738"/>
                  </a:moveTo>
                  <a:lnTo>
                    <a:pt x="22352" y="0"/>
                  </a:lnTo>
                  <a:lnTo>
                    <a:pt x="0" y="0"/>
                  </a:lnTo>
                  <a:lnTo>
                    <a:pt x="324358" y="327660"/>
                  </a:lnTo>
                  <a:lnTo>
                    <a:pt x="327152" y="322834"/>
                  </a:lnTo>
                  <a:lnTo>
                    <a:pt x="331216" y="319532"/>
                  </a:lnTo>
                  <a:lnTo>
                    <a:pt x="335280" y="316738"/>
                  </a:lnTo>
                  <a:close/>
                </a:path>
                <a:path w="742315" h="1294130">
                  <a:moveTo>
                    <a:pt x="402336" y="1524"/>
                  </a:moveTo>
                  <a:lnTo>
                    <a:pt x="386334" y="1524"/>
                  </a:lnTo>
                  <a:lnTo>
                    <a:pt x="348996" y="312547"/>
                  </a:lnTo>
                  <a:lnTo>
                    <a:pt x="351282" y="312039"/>
                  </a:lnTo>
                  <a:lnTo>
                    <a:pt x="353441" y="311658"/>
                  </a:lnTo>
                  <a:lnTo>
                    <a:pt x="358775" y="311658"/>
                  </a:lnTo>
                  <a:lnTo>
                    <a:pt x="361950" y="312293"/>
                  </a:lnTo>
                  <a:lnTo>
                    <a:pt x="364998" y="313944"/>
                  </a:lnTo>
                  <a:lnTo>
                    <a:pt x="365264" y="311658"/>
                  </a:lnTo>
                  <a:lnTo>
                    <a:pt x="402336" y="1524"/>
                  </a:lnTo>
                  <a:close/>
                </a:path>
                <a:path w="742315" h="1294130">
                  <a:moveTo>
                    <a:pt x="742188" y="732155"/>
                  </a:moveTo>
                  <a:lnTo>
                    <a:pt x="384302" y="367284"/>
                  </a:lnTo>
                  <a:lnTo>
                    <a:pt x="377444" y="375412"/>
                  </a:lnTo>
                  <a:lnTo>
                    <a:pt x="373380" y="378079"/>
                  </a:lnTo>
                  <a:lnTo>
                    <a:pt x="732663" y="743712"/>
                  </a:lnTo>
                  <a:lnTo>
                    <a:pt x="733425" y="739648"/>
                  </a:lnTo>
                  <a:lnTo>
                    <a:pt x="736727" y="736219"/>
                  </a:lnTo>
                  <a:lnTo>
                    <a:pt x="741553" y="735584"/>
                  </a:lnTo>
                  <a:lnTo>
                    <a:pt x="741553" y="732917"/>
                  </a:lnTo>
                  <a:lnTo>
                    <a:pt x="742188" y="732155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654796" y="989075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4">
                  <a:moveTo>
                    <a:pt x="0" y="0"/>
                  </a:moveTo>
                  <a:lnTo>
                    <a:pt x="216407" y="0"/>
                  </a:lnTo>
                </a:path>
              </a:pathLst>
            </a:custGeom>
            <a:ln w="3175">
              <a:solidFill>
                <a:srgbClr val="CAD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613648" y="630935"/>
              <a:ext cx="530860" cy="676910"/>
            </a:xfrm>
            <a:custGeom>
              <a:avLst/>
              <a:gdLst/>
              <a:ahLst/>
              <a:cxnLst/>
              <a:rect l="l" t="t" r="r" b="b"/>
              <a:pathLst>
                <a:path w="530859" h="676910">
                  <a:moveTo>
                    <a:pt x="268224" y="379603"/>
                  </a:moveTo>
                  <a:lnTo>
                    <a:pt x="263398" y="376936"/>
                  </a:lnTo>
                  <a:lnTo>
                    <a:pt x="260096" y="373507"/>
                  </a:lnTo>
                  <a:lnTo>
                    <a:pt x="257429" y="368808"/>
                  </a:lnTo>
                  <a:lnTo>
                    <a:pt x="0" y="665861"/>
                  </a:lnTo>
                  <a:lnTo>
                    <a:pt x="4064" y="668528"/>
                  </a:lnTo>
                  <a:lnTo>
                    <a:pt x="8128" y="672592"/>
                  </a:lnTo>
                  <a:lnTo>
                    <a:pt x="10795" y="676656"/>
                  </a:lnTo>
                  <a:lnTo>
                    <a:pt x="268224" y="379603"/>
                  </a:lnTo>
                  <a:close/>
                </a:path>
                <a:path w="530859" h="676910">
                  <a:moveTo>
                    <a:pt x="473964" y="130937"/>
                  </a:moveTo>
                  <a:lnTo>
                    <a:pt x="468503" y="129032"/>
                  </a:lnTo>
                  <a:lnTo>
                    <a:pt x="465201" y="124206"/>
                  </a:lnTo>
                  <a:lnTo>
                    <a:pt x="463804" y="118872"/>
                  </a:lnTo>
                  <a:lnTo>
                    <a:pt x="286512" y="333248"/>
                  </a:lnTo>
                  <a:lnTo>
                    <a:pt x="287147" y="333248"/>
                  </a:lnTo>
                  <a:lnTo>
                    <a:pt x="291973" y="334645"/>
                  </a:lnTo>
                  <a:lnTo>
                    <a:pt x="296672" y="337947"/>
                  </a:lnTo>
                  <a:lnTo>
                    <a:pt x="298704" y="341376"/>
                  </a:lnTo>
                  <a:lnTo>
                    <a:pt x="473964" y="130937"/>
                  </a:lnTo>
                  <a:close/>
                </a:path>
                <a:path w="530859" h="676910">
                  <a:moveTo>
                    <a:pt x="530352" y="154559"/>
                  </a:moveTo>
                  <a:lnTo>
                    <a:pt x="493014" y="121920"/>
                  </a:lnTo>
                  <a:lnTo>
                    <a:pt x="490220" y="128016"/>
                  </a:lnTo>
                  <a:lnTo>
                    <a:pt x="484886" y="131318"/>
                  </a:lnTo>
                  <a:lnTo>
                    <a:pt x="480060" y="131318"/>
                  </a:lnTo>
                  <a:lnTo>
                    <a:pt x="530352" y="175260"/>
                  </a:lnTo>
                  <a:lnTo>
                    <a:pt x="530352" y="154559"/>
                  </a:lnTo>
                  <a:close/>
                </a:path>
                <a:path w="530859" h="676910">
                  <a:moveTo>
                    <a:pt x="530352" y="0"/>
                  </a:moveTo>
                  <a:lnTo>
                    <a:pt x="474726" y="99949"/>
                  </a:lnTo>
                  <a:lnTo>
                    <a:pt x="473964" y="101219"/>
                  </a:lnTo>
                  <a:lnTo>
                    <a:pt x="473964" y="103251"/>
                  </a:lnTo>
                  <a:lnTo>
                    <a:pt x="475361" y="102870"/>
                  </a:lnTo>
                  <a:lnTo>
                    <a:pt x="476885" y="102743"/>
                  </a:lnTo>
                  <a:lnTo>
                    <a:pt x="480060" y="102743"/>
                  </a:lnTo>
                  <a:lnTo>
                    <a:pt x="481838" y="102870"/>
                  </a:lnTo>
                  <a:lnTo>
                    <a:pt x="483489" y="103251"/>
                  </a:lnTo>
                  <a:lnTo>
                    <a:pt x="487553" y="105283"/>
                  </a:lnTo>
                  <a:lnTo>
                    <a:pt x="489585" y="106680"/>
                  </a:lnTo>
                  <a:lnTo>
                    <a:pt x="491731" y="102743"/>
                  </a:lnTo>
                  <a:lnTo>
                    <a:pt x="530352" y="32004"/>
                  </a:lnTo>
                  <a:lnTo>
                    <a:pt x="530352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556843" y="1290827"/>
              <a:ext cx="71506" cy="7162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23555" y="120395"/>
              <a:ext cx="70802" cy="71627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663701" y="310895"/>
              <a:ext cx="70463" cy="73151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8258556" y="0"/>
              <a:ext cx="852169" cy="1016635"/>
            </a:xfrm>
            <a:custGeom>
              <a:avLst/>
              <a:gdLst/>
              <a:ahLst/>
              <a:cxnLst/>
              <a:rect l="l" t="t" r="r" b="b"/>
              <a:pathLst>
                <a:path w="852170" h="1016635">
                  <a:moveTo>
                    <a:pt x="27432" y="997712"/>
                  </a:moveTo>
                  <a:lnTo>
                    <a:pt x="26035" y="992886"/>
                  </a:lnTo>
                  <a:lnTo>
                    <a:pt x="22733" y="989457"/>
                  </a:lnTo>
                  <a:lnTo>
                    <a:pt x="20066" y="988187"/>
                  </a:lnTo>
                  <a:lnTo>
                    <a:pt x="18034" y="986790"/>
                  </a:lnTo>
                  <a:lnTo>
                    <a:pt x="16510" y="986282"/>
                  </a:lnTo>
                  <a:lnTo>
                    <a:pt x="15113" y="986028"/>
                  </a:lnTo>
                  <a:lnTo>
                    <a:pt x="11557" y="986028"/>
                  </a:lnTo>
                  <a:lnTo>
                    <a:pt x="9398" y="986663"/>
                  </a:lnTo>
                  <a:lnTo>
                    <a:pt x="7366" y="987425"/>
                  </a:lnTo>
                  <a:lnTo>
                    <a:pt x="4699" y="988822"/>
                  </a:lnTo>
                  <a:lnTo>
                    <a:pt x="3302" y="991616"/>
                  </a:lnTo>
                  <a:lnTo>
                    <a:pt x="2032" y="993521"/>
                  </a:lnTo>
                  <a:lnTo>
                    <a:pt x="12827" y="1010412"/>
                  </a:lnTo>
                  <a:lnTo>
                    <a:pt x="14097" y="1010412"/>
                  </a:lnTo>
                  <a:lnTo>
                    <a:pt x="18161" y="1010412"/>
                  </a:lnTo>
                  <a:lnTo>
                    <a:pt x="21590" y="1008634"/>
                  </a:lnTo>
                  <a:lnTo>
                    <a:pt x="24003" y="1004443"/>
                  </a:lnTo>
                  <a:lnTo>
                    <a:pt x="24765" y="1003808"/>
                  </a:lnTo>
                  <a:lnTo>
                    <a:pt x="26035" y="1003046"/>
                  </a:lnTo>
                  <a:lnTo>
                    <a:pt x="26035" y="1002411"/>
                  </a:lnTo>
                  <a:lnTo>
                    <a:pt x="27432" y="997712"/>
                  </a:lnTo>
                  <a:close/>
                </a:path>
                <a:path w="852170" h="1016635">
                  <a:moveTo>
                    <a:pt x="76073" y="0"/>
                  </a:moveTo>
                  <a:lnTo>
                    <a:pt x="73787" y="0"/>
                  </a:lnTo>
                  <a:lnTo>
                    <a:pt x="74422" y="1524"/>
                  </a:lnTo>
                  <a:lnTo>
                    <a:pt x="75438" y="1524"/>
                  </a:lnTo>
                  <a:lnTo>
                    <a:pt x="75819" y="1143"/>
                  </a:lnTo>
                  <a:lnTo>
                    <a:pt x="76073" y="0"/>
                  </a:lnTo>
                  <a:close/>
                </a:path>
                <a:path w="852170" h="1016635">
                  <a:moveTo>
                    <a:pt x="399288" y="989076"/>
                  </a:moveTo>
                  <a:lnTo>
                    <a:pt x="398526" y="985139"/>
                  </a:lnTo>
                  <a:lnTo>
                    <a:pt x="396621" y="977646"/>
                  </a:lnTo>
                  <a:lnTo>
                    <a:pt x="391160" y="970788"/>
                  </a:lnTo>
                  <a:lnTo>
                    <a:pt x="383159" y="968121"/>
                  </a:lnTo>
                  <a:lnTo>
                    <a:pt x="382524" y="968121"/>
                  </a:lnTo>
                  <a:lnTo>
                    <a:pt x="379730" y="966978"/>
                  </a:lnTo>
                  <a:lnTo>
                    <a:pt x="376809" y="966216"/>
                  </a:lnTo>
                  <a:lnTo>
                    <a:pt x="371729" y="966216"/>
                  </a:lnTo>
                  <a:lnTo>
                    <a:pt x="369697" y="966597"/>
                  </a:lnTo>
                  <a:lnTo>
                    <a:pt x="367792" y="967486"/>
                  </a:lnTo>
                  <a:lnTo>
                    <a:pt x="359791" y="969518"/>
                  </a:lnTo>
                  <a:lnTo>
                    <a:pt x="353060" y="974852"/>
                  </a:lnTo>
                  <a:lnTo>
                    <a:pt x="351028" y="982980"/>
                  </a:lnTo>
                  <a:lnTo>
                    <a:pt x="349631" y="983742"/>
                  </a:lnTo>
                  <a:lnTo>
                    <a:pt x="349631" y="985647"/>
                  </a:lnTo>
                  <a:lnTo>
                    <a:pt x="348996" y="991108"/>
                  </a:lnTo>
                  <a:lnTo>
                    <a:pt x="349631" y="996569"/>
                  </a:lnTo>
                  <a:lnTo>
                    <a:pt x="351663" y="1001903"/>
                  </a:lnTo>
                  <a:lnTo>
                    <a:pt x="354330" y="1006729"/>
                  </a:lnTo>
                  <a:lnTo>
                    <a:pt x="357759" y="1011428"/>
                  </a:lnTo>
                  <a:lnTo>
                    <a:pt x="362331" y="1013460"/>
                  </a:lnTo>
                  <a:lnTo>
                    <a:pt x="363093" y="1014857"/>
                  </a:lnTo>
                  <a:lnTo>
                    <a:pt x="364363" y="1014857"/>
                  </a:lnTo>
                  <a:lnTo>
                    <a:pt x="365760" y="1015492"/>
                  </a:lnTo>
                  <a:lnTo>
                    <a:pt x="371729" y="1016508"/>
                  </a:lnTo>
                  <a:lnTo>
                    <a:pt x="374650" y="1016508"/>
                  </a:lnTo>
                  <a:lnTo>
                    <a:pt x="375666" y="1016508"/>
                  </a:lnTo>
                  <a:lnTo>
                    <a:pt x="376809" y="1016381"/>
                  </a:lnTo>
                  <a:lnTo>
                    <a:pt x="377825" y="1016127"/>
                  </a:lnTo>
                  <a:lnTo>
                    <a:pt x="385826" y="1015492"/>
                  </a:lnTo>
                  <a:lnTo>
                    <a:pt x="393192" y="1009396"/>
                  </a:lnTo>
                  <a:lnTo>
                    <a:pt x="396621" y="1001268"/>
                  </a:lnTo>
                  <a:lnTo>
                    <a:pt x="396621" y="999871"/>
                  </a:lnTo>
                  <a:lnTo>
                    <a:pt x="397891" y="999871"/>
                  </a:lnTo>
                  <a:lnTo>
                    <a:pt x="397891" y="999236"/>
                  </a:lnTo>
                  <a:lnTo>
                    <a:pt x="399288" y="994537"/>
                  </a:lnTo>
                  <a:lnTo>
                    <a:pt x="399288" y="989076"/>
                  </a:lnTo>
                  <a:close/>
                </a:path>
                <a:path w="852170" h="1016635">
                  <a:moveTo>
                    <a:pt x="659892" y="987806"/>
                  </a:moveTo>
                  <a:lnTo>
                    <a:pt x="658495" y="978408"/>
                  </a:lnTo>
                  <a:lnTo>
                    <a:pt x="653288" y="972312"/>
                  </a:lnTo>
                  <a:lnTo>
                    <a:pt x="651256" y="968248"/>
                  </a:lnTo>
                  <a:lnTo>
                    <a:pt x="646684" y="965581"/>
                  </a:lnTo>
                  <a:lnTo>
                    <a:pt x="641985" y="964184"/>
                  </a:lnTo>
                  <a:lnTo>
                    <a:pt x="641350" y="964184"/>
                  </a:lnTo>
                  <a:lnTo>
                    <a:pt x="638937" y="963549"/>
                  </a:lnTo>
                  <a:lnTo>
                    <a:pt x="636651" y="963168"/>
                  </a:lnTo>
                  <a:lnTo>
                    <a:pt x="634238" y="963168"/>
                  </a:lnTo>
                  <a:lnTo>
                    <a:pt x="627176" y="964184"/>
                  </a:lnTo>
                  <a:lnTo>
                    <a:pt x="620814" y="967130"/>
                  </a:lnTo>
                  <a:lnTo>
                    <a:pt x="615670" y="971905"/>
                  </a:lnTo>
                  <a:lnTo>
                    <a:pt x="612267" y="978408"/>
                  </a:lnTo>
                  <a:lnTo>
                    <a:pt x="612267" y="979043"/>
                  </a:lnTo>
                  <a:lnTo>
                    <a:pt x="611632" y="979043"/>
                  </a:lnTo>
                  <a:lnTo>
                    <a:pt x="611632" y="979678"/>
                  </a:lnTo>
                  <a:lnTo>
                    <a:pt x="609600" y="984504"/>
                  </a:lnTo>
                  <a:lnTo>
                    <a:pt x="609600" y="989203"/>
                  </a:lnTo>
                  <a:lnTo>
                    <a:pt x="610235" y="993267"/>
                  </a:lnTo>
                  <a:lnTo>
                    <a:pt x="611632" y="995299"/>
                  </a:lnTo>
                  <a:lnTo>
                    <a:pt x="611632" y="996569"/>
                  </a:lnTo>
                  <a:lnTo>
                    <a:pt x="612267" y="998728"/>
                  </a:lnTo>
                  <a:lnTo>
                    <a:pt x="618236" y="1007364"/>
                  </a:lnTo>
                  <a:lnTo>
                    <a:pt x="622808" y="1008761"/>
                  </a:lnTo>
                  <a:lnTo>
                    <a:pt x="623443" y="1009396"/>
                  </a:lnTo>
                  <a:lnTo>
                    <a:pt x="624840" y="1009396"/>
                  </a:lnTo>
                  <a:lnTo>
                    <a:pt x="626110" y="1010158"/>
                  </a:lnTo>
                  <a:lnTo>
                    <a:pt x="629031" y="1011301"/>
                  </a:lnTo>
                  <a:lnTo>
                    <a:pt x="631825" y="1011936"/>
                  </a:lnTo>
                  <a:lnTo>
                    <a:pt x="634746" y="1011936"/>
                  </a:lnTo>
                  <a:lnTo>
                    <a:pt x="641845" y="1010729"/>
                  </a:lnTo>
                  <a:lnTo>
                    <a:pt x="648182" y="1007338"/>
                  </a:lnTo>
                  <a:lnTo>
                    <a:pt x="653262" y="1002080"/>
                  </a:lnTo>
                  <a:lnTo>
                    <a:pt x="656590" y="995299"/>
                  </a:lnTo>
                  <a:lnTo>
                    <a:pt x="659892" y="987806"/>
                  </a:lnTo>
                  <a:close/>
                </a:path>
                <a:path w="852170" h="1016635">
                  <a:moveTo>
                    <a:pt x="851916" y="746506"/>
                  </a:moveTo>
                  <a:lnTo>
                    <a:pt x="849884" y="740283"/>
                  </a:lnTo>
                  <a:lnTo>
                    <a:pt x="845693" y="736981"/>
                  </a:lnTo>
                  <a:lnTo>
                    <a:pt x="843788" y="735584"/>
                  </a:lnTo>
                  <a:lnTo>
                    <a:pt x="842391" y="734949"/>
                  </a:lnTo>
                  <a:lnTo>
                    <a:pt x="839597" y="733552"/>
                  </a:lnTo>
                  <a:lnTo>
                    <a:pt x="837946" y="733171"/>
                  </a:lnTo>
                  <a:lnTo>
                    <a:pt x="836295" y="733044"/>
                  </a:lnTo>
                  <a:lnTo>
                    <a:pt x="832993" y="733044"/>
                  </a:lnTo>
                  <a:lnTo>
                    <a:pt x="821309" y="743077"/>
                  </a:lnTo>
                  <a:lnTo>
                    <a:pt x="819912" y="745109"/>
                  </a:lnTo>
                  <a:lnTo>
                    <a:pt x="819912" y="755142"/>
                  </a:lnTo>
                  <a:lnTo>
                    <a:pt x="824738" y="759333"/>
                  </a:lnTo>
                  <a:lnTo>
                    <a:pt x="831469" y="760603"/>
                  </a:lnTo>
                  <a:lnTo>
                    <a:pt x="832866" y="762000"/>
                  </a:lnTo>
                  <a:lnTo>
                    <a:pt x="836295" y="762000"/>
                  </a:lnTo>
                  <a:lnTo>
                    <a:pt x="841756" y="762000"/>
                  </a:lnTo>
                  <a:lnTo>
                    <a:pt x="846455" y="758571"/>
                  </a:lnTo>
                  <a:lnTo>
                    <a:pt x="849122" y="752475"/>
                  </a:lnTo>
                  <a:lnTo>
                    <a:pt x="849122" y="751840"/>
                  </a:lnTo>
                  <a:lnTo>
                    <a:pt x="851916" y="746506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625840" y="381000"/>
              <a:ext cx="78105" cy="586740"/>
            </a:xfrm>
            <a:custGeom>
              <a:avLst/>
              <a:gdLst/>
              <a:ahLst/>
              <a:cxnLst/>
              <a:rect l="l" t="t" r="r" b="b"/>
              <a:pathLst>
                <a:path w="78104" h="586740">
                  <a:moveTo>
                    <a:pt x="15683" y="584962"/>
                  </a:moveTo>
                  <a:lnTo>
                    <a:pt x="8635" y="584962"/>
                  </a:lnTo>
                  <a:lnTo>
                    <a:pt x="11937" y="585470"/>
                  </a:lnTo>
                  <a:lnTo>
                    <a:pt x="14858" y="586739"/>
                  </a:lnTo>
                  <a:lnTo>
                    <a:pt x="15493" y="586739"/>
                  </a:lnTo>
                  <a:lnTo>
                    <a:pt x="15683" y="584962"/>
                  </a:lnTo>
                  <a:close/>
                </a:path>
                <a:path w="78104" h="586740">
                  <a:moveTo>
                    <a:pt x="62229" y="0"/>
                  </a:moveTo>
                  <a:lnTo>
                    <a:pt x="0" y="585342"/>
                  </a:lnTo>
                  <a:lnTo>
                    <a:pt x="1777" y="585088"/>
                  </a:lnTo>
                  <a:lnTo>
                    <a:pt x="3555" y="584962"/>
                  </a:lnTo>
                  <a:lnTo>
                    <a:pt x="15683" y="584962"/>
                  </a:lnTo>
                  <a:lnTo>
                    <a:pt x="77696" y="2286"/>
                  </a:lnTo>
                  <a:lnTo>
                    <a:pt x="69850" y="2286"/>
                  </a:lnTo>
                  <a:lnTo>
                    <a:pt x="66166" y="1524"/>
                  </a:lnTo>
                  <a:lnTo>
                    <a:pt x="62229" y="0"/>
                  </a:lnTo>
                  <a:close/>
                </a:path>
                <a:path w="78104" h="586740">
                  <a:moveTo>
                    <a:pt x="77724" y="2032"/>
                  </a:moveTo>
                  <a:lnTo>
                    <a:pt x="75056" y="2286"/>
                  </a:lnTo>
                  <a:lnTo>
                    <a:pt x="77696" y="2286"/>
                  </a:lnTo>
                  <a:lnTo>
                    <a:pt x="77724" y="2032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>
            <a:spLocks noGrp="1"/>
          </p:cNvSpPr>
          <p:nvPr>
            <p:ph type="title"/>
          </p:nvPr>
        </p:nvSpPr>
        <p:spPr>
          <a:xfrm>
            <a:off x="2922777" y="495045"/>
            <a:ext cx="329692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sz="35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spc="-5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35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spc="-5" dirty="0">
                <a:solidFill>
                  <a:srgbClr val="FF0000"/>
                </a:solidFill>
                <a:latin typeface="Calibri"/>
                <a:cs typeface="Calibri"/>
              </a:rPr>
              <a:t>Cases</a:t>
            </a:r>
            <a:endParaRPr sz="3500">
              <a:latin typeface="Calibri"/>
              <a:cs typeface="Calibri"/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F997AB3-C885-48B9-9ED0-8D68DDBA10E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42" y="1218331"/>
            <a:ext cx="5125165" cy="35342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1523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27431" y="0"/>
                </a:moveTo>
                <a:lnTo>
                  <a:pt x="0" y="0"/>
                </a:lnTo>
                <a:lnTo>
                  <a:pt x="13462" y="6096"/>
                </a:lnTo>
                <a:lnTo>
                  <a:pt x="26162" y="2412"/>
                </a:lnTo>
                <a:lnTo>
                  <a:pt x="27431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1536" y="45719"/>
            <a:ext cx="612775" cy="181610"/>
          </a:xfrm>
          <a:custGeom>
            <a:avLst/>
            <a:gdLst/>
            <a:ahLst/>
            <a:cxnLst/>
            <a:rect l="l" t="t" r="r" b="b"/>
            <a:pathLst>
              <a:path w="612775" h="181610">
                <a:moveTo>
                  <a:pt x="400812" y="72009"/>
                </a:moveTo>
                <a:lnTo>
                  <a:pt x="390398" y="62484"/>
                </a:lnTo>
                <a:lnTo>
                  <a:pt x="2159" y="168402"/>
                </a:lnTo>
                <a:lnTo>
                  <a:pt x="0" y="170561"/>
                </a:lnTo>
                <a:lnTo>
                  <a:pt x="1778" y="173609"/>
                </a:lnTo>
                <a:lnTo>
                  <a:pt x="2159" y="177419"/>
                </a:lnTo>
                <a:lnTo>
                  <a:pt x="2159" y="181356"/>
                </a:lnTo>
                <a:lnTo>
                  <a:pt x="400812" y="72009"/>
                </a:lnTo>
                <a:close/>
              </a:path>
              <a:path w="612775" h="181610">
                <a:moveTo>
                  <a:pt x="612648" y="0"/>
                </a:moveTo>
                <a:lnTo>
                  <a:pt x="403860" y="57531"/>
                </a:lnTo>
                <a:lnTo>
                  <a:pt x="413893" y="67056"/>
                </a:lnTo>
                <a:lnTo>
                  <a:pt x="612648" y="12954"/>
                </a:lnTo>
                <a:lnTo>
                  <a:pt x="61264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46376" y="4571"/>
            <a:ext cx="154305" cy="52069"/>
          </a:xfrm>
          <a:custGeom>
            <a:avLst/>
            <a:gdLst/>
            <a:ahLst/>
            <a:cxnLst/>
            <a:rect l="l" t="t" r="r" b="b"/>
            <a:pathLst>
              <a:path w="154305" h="52069">
                <a:moveTo>
                  <a:pt x="149352" y="11176"/>
                </a:moveTo>
                <a:lnTo>
                  <a:pt x="148463" y="10795"/>
                </a:lnTo>
                <a:lnTo>
                  <a:pt x="145796" y="10795"/>
                </a:lnTo>
                <a:lnTo>
                  <a:pt x="142367" y="9906"/>
                </a:lnTo>
                <a:lnTo>
                  <a:pt x="140208" y="6477"/>
                </a:lnTo>
                <a:lnTo>
                  <a:pt x="141478" y="3429"/>
                </a:lnTo>
                <a:lnTo>
                  <a:pt x="142367" y="0"/>
                </a:lnTo>
                <a:lnTo>
                  <a:pt x="129286" y="3937"/>
                </a:lnTo>
                <a:lnTo>
                  <a:pt x="381" y="38862"/>
                </a:lnTo>
                <a:lnTo>
                  <a:pt x="0" y="51816"/>
                </a:lnTo>
                <a:lnTo>
                  <a:pt x="149352" y="11176"/>
                </a:lnTo>
                <a:close/>
              </a:path>
              <a:path w="154305" h="52069">
                <a:moveTo>
                  <a:pt x="150876" y="9144"/>
                </a:moveTo>
                <a:lnTo>
                  <a:pt x="150368" y="10541"/>
                </a:lnTo>
                <a:lnTo>
                  <a:pt x="150876" y="10541"/>
                </a:lnTo>
                <a:lnTo>
                  <a:pt x="150876" y="9144"/>
                </a:lnTo>
                <a:close/>
              </a:path>
              <a:path w="154305" h="52069">
                <a:moveTo>
                  <a:pt x="153797" y="6604"/>
                </a:moveTo>
                <a:lnTo>
                  <a:pt x="152527" y="6604"/>
                </a:lnTo>
                <a:lnTo>
                  <a:pt x="152527" y="7620"/>
                </a:lnTo>
                <a:lnTo>
                  <a:pt x="153162" y="6985"/>
                </a:lnTo>
                <a:lnTo>
                  <a:pt x="153543" y="6858"/>
                </a:lnTo>
                <a:lnTo>
                  <a:pt x="153797" y="6604"/>
                </a:lnTo>
                <a:close/>
              </a:path>
              <a:path w="154305" h="52069">
                <a:moveTo>
                  <a:pt x="153924" y="6477"/>
                </a:moveTo>
                <a:lnTo>
                  <a:pt x="153797" y="6604"/>
                </a:lnTo>
                <a:lnTo>
                  <a:pt x="153924" y="6604"/>
                </a:lnTo>
                <a:lnTo>
                  <a:pt x="153924" y="6477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755" y="146304"/>
            <a:ext cx="153924" cy="16459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862072" y="1523"/>
            <a:ext cx="1045844" cy="548640"/>
            <a:chOff x="2862072" y="1523"/>
            <a:chExt cx="1045844" cy="548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1672" y="249935"/>
              <a:ext cx="181355" cy="792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15640" y="140208"/>
              <a:ext cx="262255" cy="187960"/>
            </a:xfrm>
            <a:custGeom>
              <a:avLst/>
              <a:gdLst/>
              <a:ahLst/>
              <a:cxnLst/>
              <a:rect l="l" t="t" r="r" b="b"/>
              <a:pathLst>
                <a:path w="262254" h="187960">
                  <a:moveTo>
                    <a:pt x="4318" y="0"/>
                  </a:moveTo>
                  <a:lnTo>
                    <a:pt x="4318" y="888"/>
                  </a:lnTo>
                  <a:lnTo>
                    <a:pt x="4826" y="2158"/>
                  </a:lnTo>
                  <a:lnTo>
                    <a:pt x="4318" y="6984"/>
                  </a:lnTo>
                  <a:lnTo>
                    <a:pt x="2667" y="10032"/>
                  </a:lnTo>
                  <a:lnTo>
                    <a:pt x="0" y="11811"/>
                  </a:lnTo>
                  <a:lnTo>
                    <a:pt x="251206" y="186562"/>
                  </a:lnTo>
                  <a:lnTo>
                    <a:pt x="252095" y="186562"/>
                  </a:lnTo>
                  <a:lnTo>
                    <a:pt x="252095" y="187451"/>
                  </a:lnTo>
                  <a:lnTo>
                    <a:pt x="256412" y="187451"/>
                  </a:lnTo>
                  <a:lnTo>
                    <a:pt x="257301" y="187451"/>
                  </a:lnTo>
                  <a:lnTo>
                    <a:pt x="257301" y="186562"/>
                  </a:lnTo>
                  <a:lnTo>
                    <a:pt x="258699" y="186562"/>
                  </a:lnTo>
                  <a:lnTo>
                    <a:pt x="259969" y="185292"/>
                  </a:lnTo>
                  <a:lnTo>
                    <a:pt x="262127" y="182244"/>
                  </a:lnTo>
                  <a:lnTo>
                    <a:pt x="261238" y="178688"/>
                  </a:lnTo>
                  <a:lnTo>
                    <a:pt x="258699" y="176529"/>
                  </a:lnTo>
                  <a:lnTo>
                    <a:pt x="255524" y="174751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5032" y="137160"/>
              <a:ext cx="222503" cy="11125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360420" y="1523"/>
              <a:ext cx="307975" cy="233679"/>
            </a:xfrm>
            <a:custGeom>
              <a:avLst/>
              <a:gdLst/>
              <a:ahLst/>
              <a:cxnLst/>
              <a:rect l="l" t="t" r="r" b="b"/>
              <a:pathLst>
                <a:path w="307975" h="233679">
                  <a:moveTo>
                    <a:pt x="20446" y="0"/>
                  </a:moveTo>
                  <a:lnTo>
                    <a:pt x="0" y="0"/>
                  </a:lnTo>
                  <a:lnTo>
                    <a:pt x="293877" y="233172"/>
                  </a:lnTo>
                  <a:lnTo>
                    <a:pt x="297433" y="229742"/>
                  </a:lnTo>
                  <a:lnTo>
                    <a:pt x="302132" y="227456"/>
                  </a:lnTo>
                  <a:lnTo>
                    <a:pt x="307847" y="227456"/>
                  </a:lnTo>
                  <a:lnTo>
                    <a:pt x="20446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5032" y="243839"/>
              <a:ext cx="91439" cy="7924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6496" y="1523"/>
              <a:ext cx="97536" cy="1341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33700" y="146303"/>
              <a:ext cx="273050" cy="403860"/>
            </a:xfrm>
            <a:custGeom>
              <a:avLst/>
              <a:gdLst/>
              <a:ahLst/>
              <a:cxnLst/>
              <a:rect l="l" t="t" r="r" b="b"/>
              <a:pathLst>
                <a:path w="273050" h="403859">
                  <a:moveTo>
                    <a:pt x="264413" y="0"/>
                  </a:moveTo>
                  <a:lnTo>
                    <a:pt x="264032" y="0"/>
                  </a:lnTo>
                  <a:lnTo>
                    <a:pt x="263144" y="508"/>
                  </a:lnTo>
                  <a:lnTo>
                    <a:pt x="262255" y="508"/>
                  </a:lnTo>
                  <a:lnTo>
                    <a:pt x="0" y="397256"/>
                  </a:lnTo>
                  <a:lnTo>
                    <a:pt x="4444" y="398145"/>
                  </a:lnTo>
                  <a:lnTo>
                    <a:pt x="7493" y="400431"/>
                  </a:lnTo>
                  <a:lnTo>
                    <a:pt x="10032" y="403860"/>
                  </a:lnTo>
                  <a:lnTo>
                    <a:pt x="272795" y="6985"/>
                  </a:lnTo>
                  <a:lnTo>
                    <a:pt x="268858" y="5715"/>
                  </a:lnTo>
                  <a:lnTo>
                    <a:pt x="265302" y="3048"/>
                  </a:lnTo>
                  <a:lnTo>
                    <a:pt x="264413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2656" y="1523"/>
              <a:ext cx="236219" cy="14630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862072" y="1523"/>
              <a:ext cx="68580" cy="544195"/>
            </a:xfrm>
            <a:custGeom>
              <a:avLst/>
              <a:gdLst/>
              <a:ahLst/>
              <a:cxnLst/>
              <a:rect l="l" t="t" r="r" b="b"/>
              <a:pathLst>
                <a:path w="68580" h="544195">
                  <a:moveTo>
                    <a:pt x="12572" y="0"/>
                  </a:moveTo>
                  <a:lnTo>
                    <a:pt x="0" y="0"/>
                  </a:lnTo>
                  <a:lnTo>
                    <a:pt x="56514" y="544067"/>
                  </a:lnTo>
                  <a:lnTo>
                    <a:pt x="59308" y="542163"/>
                  </a:lnTo>
                  <a:lnTo>
                    <a:pt x="62864" y="541274"/>
                  </a:lnTo>
                  <a:lnTo>
                    <a:pt x="68566" y="541274"/>
                  </a:lnTo>
                  <a:lnTo>
                    <a:pt x="12572" y="0"/>
                  </a:lnTo>
                  <a:close/>
                </a:path>
                <a:path w="68580" h="544195">
                  <a:moveTo>
                    <a:pt x="68566" y="541274"/>
                  </a:moveTo>
                  <a:lnTo>
                    <a:pt x="67182" y="541274"/>
                  </a:lnTo>
                  <a:lnTo>
                    <a:pt x="67817" y="541401"/>
                  </a:lnTo>
                  <a:lnTo>
                    <a:pt x="68579" y="541401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228088" y="1523"/>
            <a:ext cx="20320" cy="315595"/>
          </a:xfrm>
          <a:custGeom>
            <a:avLst/>
            <a:gdLst/>
            <a:ahLst/>
            <a:cxnLst/>
            <a:rect l="l" t="t" r="r" b="b"/>
            <a:pathLst>
              <a:path w="20319" h="315595">
                <a:moveTo>
                  <a:pt x="19812" y="0"/>
                </a:moveTo>
                <a:lnTo>
                  <a:pt x="7874" y="0"/>
                </a:lnTo>
                <a:lnTo>
                  <a:pt x="6223" y="57785"/>
                </a:lnTo>
                <a:lnTo>
                  <a:pt x="0" y="299847"/>
                </a:lnTo>
                <a:lnTo>
                  <a:pt x="11556" y="311150"/>
                </a:lnTo>
                <a:lnTo>
                  <a:pt x="11937" y="313309"/>
                </a:lnTo>
                <a:lnTo>
                  <a:pt x="11556" y="315467"/>
                </a:lnTo>
                <a:lnTo>
                  <a:pt x="11937" y="315467"/>
                </a:lnTo>
                <a:lnTo>
                  <a:pt x="18923" y="41275"/>
                </a:lnTo>
                <a:lnTo>
                  <a:pt x="19812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12391" y="1523"/>
            <a:ext cx="219456" cy="21488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11974" y="1523"/>
            <a:ext cx="141655" cy="94487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901951" y="1523"/>
            <a:ext cx="338455" cy="317500"/>
          </a:xfrm>
          <a:custGeom>
            <a:avLst/>
            <a:gdLst/>
            <a:ahLst/>
            <a:cxnLst/>
            <a:rect l="l" t="t" r="r" b="b"/>
            <a:pathLst>
              <a:path w="338455" h="317500">
                <a:moveTo>
                  <a:pt x="17906" y="0"/>
                </a:moveTo>
                <a:lnTo>
                  <a:pt x="0" y="0"/>
                </a:lnTo>
                <a:lnTo>
                  <a:pt x="76454" y="74549"/>
                </a:lnTo>
                <a:lnTo>
                  <a:pt x="80391" y="74549"/>
                </a:lnTo>
                <a:lnTo>
                  <a:pt x="86868" y="75437"/>
                </a:lnTo>
                <a:lnTo>
                  <a:pt x="91312" y="80645"/>
                </a:lnTo>
                <a:lnTo>
                  <a:pt x="90805" y="88518"/>
                </a:lnTo>
                <a:lnTo>
                  <a:pt x="120015" y="116839"/>
                </a:lnTo>
                <a:lnTo>
                  <a:pt x="324739" y="316991"/>
                </a:lnTo>
                <a:lnTo>
                  <a:pt x="329438" y="315340"/>
                </a:lnTo>
                <a:lnTo>
                  <a:pt x="333502" y="315467"/>
                </a:lnTo>
                <a:lnTo>
                  <a:pt x="334391" y="315722"/>
                </a:lnTo>
                <a:lnTo>
                  <a:pt x="335661" y="315722"/>
                </a:lnTo>
                <a:lnTo>
                  <a:pt x="336550" y="316102"/>
                </a:lnTo>
                <a:lnTo>
                  <a:pt x="337947" y="316102"/>
                </a:lnTo>
                <a:lnTo>
                  <a:pt x="338328" y="313943"/>
                </a:lnTo>
                <a:lnTo>
                  <a:pt x="337947" y="311785"/>
                </a:lnTo>
                <a:lnTo>
                  <a:pt x="325628" y="300354"/>
                </a:lnTo>
                <a:lnTo>
                  <a:pt x="133604" y="112902"/>
                </a:lnTo>
                <a:lnTo>
                  <a:pt x="123062" y="102870"/>
                </a:lnTo>
                <a:lnTo>
                  <a:pt x="17906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88948" y="1523"/>
            <a:ext cx="119380" cy="250190"/>
          </a:xfrm>
          <a:custGeom>
            <a:avLst/>
            <a:gdLst/>
            <a:ahLst/>
            <a:cxnLst/>
            <a:rect l="l" t="t" r="r" b="b"/>
            <a:pathLst>
              <a:path w="119380" h="250190">
                <a:moveTo>
                  <a:pt x="102108" y="207264"/>
                </a:moveTo>
                <a:lnTo>
                  <a:pt x="13462" y="0"/>
                </a:lnTo>
                <a:lnTo>
                  <a:pt x="0" y="0"/>
                </a:lnTo>
                <a:lnTo>
                  <a:pt x="81280" y="190373"/>
                </a:lnTo>
                <a:lnTo>
                  <a:pt x="102108" y="207264"/>
                </a:lnTo>
                <a:close/>
              </a:path>
              <a:path w="119380" h="250190">
                <a:moveTo>
                  <a:pt x="118872" y="243205"/>
                </a:moveTo>
                <a:lnTo>
                  <a:pt x="116713" y="243586"/>
                </a:lnTo>
                <a:lnTo>
                  <a:pt x="109855" y="243586"/>
                </a:lnTo>
                <a:lnTo>
                  <a:pt x="107315" y="242189"/>
                </a:lnTo>
                <a:lnTo>
                  <a:pt x="105156" y="240792"/>
                </a:lnTo>
                <a:lnTo>
                  <a:pt x="107315" y="245999"/>
                </a:lnTo>
                <a:lnTo>
                  <a:pt x="107950" y="248539"/>
                </a:lnTo>
                <a:lnTo>
                  <a:pt x="110236" y="249936"/>
                </a:lnTo>
                <a:lnTo>
                  <a:pt x="112395" y="249936"/>
                </a:lnTo>
                <a:lnTo>
                  <a:pt x="113157" y="249936"/>
                </a:lnTo>
                <a:lnTo>
                  <a:pt x="113919" y="249682"/>
                </a:lnTo>
                <a:lnTo>
                  <a:pt x="114554" y="249301"/>
                </a:lnTo>
                <a:lnTo>
                  <a:pt x="115062" y="249301"/>
                </a:lnTo>
                <a:lnTo>
                  <a:pt x="117094" y="248412"/>
                </a:lnTo>
                <a:lnTo>
                  <a:pt x="118872" y="245999"/>
                </a:lnTo>
                <a:lnTo>
                  <a:pt x="118872" y="243205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9639" y="1523"/>
            <a:ext cx="55244" cy="85725"/>
          </a:xfrm>
          <a:custGeom>
            <a:avLst/>
            <a:gdLst/>
            <a:ahLst/>
            <a:cxnLst/>
            <a:rect l="l" t="t" r="r" b="b"/>
            <a:pathLst>
              <a:path w="55244" h="85725">
                <a:moveTo>
                  <a:pt x="14249" y="0"/>
                </a:moveTo>
                <a:lnTo>
                  <a:pt x="0" y="0"/>
                </a:lnTo>
                <a:lnTo>
                  <a:pt x="42748" y="83565"/>
                </a:lnTo>
                <a:lnTo>
                  <a:pt x="44932" y="85343"/>
                </a:lnTo>
                <a:lnTo>
                  <a:pt x="47497" y="82676"/>
                </a:lnTo>
                <a:lnTo>
                  <a:pt x="54863" y="79628"/>
                </a:lnTo>
                <a:lnTo>
                  <a:pt x="14249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32003" y="1523"/>
            <a:ext cx="1560830" cy="982980"/>
            <a:chOff x="32003" y="1523"/>
            <a:chExt cx="1560830" cy="982980"/>
          </a:xfrm>
        </p:grpSpPr>
        <p:sp>
          <p:nvSpPr>
            <p:cNvPr id="23" name="object 23"/>
            <p:cNvSpPr/>
            <p:nvPr/>
          </p:nvSpPr>
          <p:spPr>
            <a:xfrm>
              <a:off x="411518" y="1523"/>
              <a:ext cx="1181100" cy="982980"/>
            </a:xfrm>
            <a:custGeom>
              <a:avLst/>
              <a:gdLst/>
              <a:ahLst/>
              <a:cxnLst/>
              <a:rect l="l" t="t" r="r" b="b"/>
              <a:pathLst>
                <a:path w="1181100" h="982980">
                  <a:moveTo>
                    <a:pt x="385495" y="0"/>
                  </a:moveTo>
                  <a:lnTo>
                    <a:pt x="371957" y="0"/>
                  </a:lnTo>
                  <a:lnTo>
                    <a:pt x="201168" y="398018"/>
                  </a:lnTo>
                  <a:lnTo>
                    <a:pt x="201168" y="400558"/>
                  </a:lnTo>
                  <a:lnTo>
                    <a:pt x="205536" y="400558"/>
                  </a:lnTo>
                  <a:lnTo>
                    <a:pt x="208140" y="401447"/>
                  </a:lnTo>
                  <a:lnTo>
                    <a:pt x="210781" y="401447"/>
                  </a:lnTo>
                  <a:lnTo>
                    <a:pt x="212940" y="402336"/>
                  </a:lnTo>
                  <a:lnTo>
                    <a:pt x="385495" y="0"/>
                  </a:lnTo>
                  <a:close/>
                </a:path>
                <a:path w="1181100" h="982980">
                  <a:moveTo>
                    <a:pt x="565327" y="128016"/>
                  </a:moveTo>
                  <a:lnTo>
                    <a:pt x="561848" y="125476"/>
                  </a:lnTo>
                  <a:lnTo>
                    <a:pt x="559244" y="122428"/>
                  </a:lnTo>
                  <a:lnTo>
                    <a:pt x="557047" y="118872"/>
                  </a:lnTo>
                  <a:lnTo>
                    <a:pt x="236181" y="414528"/>
                  </a:lnTo>
                  <a:lnTo>
                    <a:pt x="238785" y="417576"/>
                  </a:lnTo>
                  <a:lnTo>
                    <a:pt x="242303" y="420116"/>
                  </a:lnTo>
                  <a:lnTo>
                    <a:pt x="244462" y="423672"/>
                  </a:lnTo>
                  <a:lnTo>
                    <a:pt x="565327" y="128016"/>
                  </a:lnTo>
                  <a:close/>
                </a:path>
                <a:path w="1181100" h="982980">
                  <a:moveTo>
                    <a:pt x="1173441" y="216281"/>
                  </a:moveTo>
                  <a:lnTo>
                    <a:pt x="1168234" y="214630"/>
                  </a:lnTo>
                  <a:lnTo>
                    <a:pt x="610235" y="105156"/>
                  </a:lnTo>
                  <a:lnTo>
                    <a:pt x="610235" y="108712"/>
                  </a:lnTo>
                  <a:lnTo>
                    <a:pt x="609358" y="115189"/>
                  </a:lnTo>
                  <a:lnTo>
                    <a:pt x="608037" y="117856"/>
                  </a:lnTo>
                  <a:lnTo>
                    <a:pt x="1172171" y="228600"/>
                  </a:lnTo>
                  <a:lnTo>
                    <a:pt x="1171663" y="226822"/>
                  </a:lnTo>
                  <a:lnTo>
                    <a:pt x="1171663" y="220726"/>
                  </a:lnTo>
                  <a:lnTo>
                    <a:pt x="1172552" y="218059"/>
                  </a:lnTo>
                  <a:lnTo>
                    <a:pt x="1173441" y="216281"/>
                  </a:lnTo>
                  <a:close/>
                </a:path>
                <a:path w="1181100" h="982980">
                  <a:moveTo>
                    <a:pt x="1179537" y="240157"/>
                  </a:moveTo>
                  <a:lnTo>
                    <a:pt x="1176489" y="237998"/>
                  </a:lnTo>
                  <a:lnTo>
                    <a:pt x="1173822" y="234061"/>
                  </a:lnTo>
                  <a:lnTo>
                    <a:pt x="1172552" y="230124"/>
                  </a:lnTo>
                  <a:lnTo>
                    <a:pt x="0" y="972947"/>
                  </a:lnTo>
                  <a:lnTo>
                    <a:pt x="2590" y="975487"/>
                  </a:lnTo>
                  <a:lnTo>
                    <a:pt x="5232" y="979551"/>
                  </a:lnTo>
                  <a:lnTo>
                    <a:pt x="6515" y="982980"/>
                  </a:lnTo>
                  <a:lnTo>
                    <a:pt x="1179537" y="240157"/>
                  </a:lnTo>
                  <a:close/>
                </a:path>
                <a:path w="1181100" h="982980">
                  <a:moveTo>
                    <a:pt x="1181061" y="208534"/>
                  </a:moveTo>
                  <a:lnTo>
                    <a:pt x="1160868" y="191135"/>
                  </a:lnTo>
                  <a:lnTo>
                    <a:pt x="932141" y="0"/>
                  </a:lnTo>
                  <a:lnTo>
                    <a:pt x="912837" y="0"/>
                  </a:lnTo>
                  <a:lnTo>
                    <a:pt x="1170012" y="215138"/>
                  </a:lnTo>
                  <a:lnTo>
                    <a:pt x="1174457" y="216408"/>
                  </a:lnTo>
                  <a:lnTo>
                    <a:pt x="1176235" y="212852"/>
                  </a:lnTo>
                  <a:lnTo>
                    <a:pt x="1178394" y="210693"/>
                  </a:lnTo>
                  <a:lnTo>
                    <a:pt x="1181061" y="208534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8906" y="1523"/>
              <a:ext cx="126453" cy="9448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59702" y="1523"/>
              <a:ext cx="236220" cy="967740"/>
            </a:xfrm>
            <a:custGeom>
              <a:avLst/>
              <a:gdLst/>
              <a:ahLst/>
              <a:cxnLst/>
              <a:rect l="l" t="t" r="r" b="b"/>
              <a:pathLst>
                <a:path w="236220" h="967740">
                  <a:moveTo>
                    <a:pt x="6057" y="322707"/>
                  </a:moveTo>
                  <a:lnTo>
                    <a:pt x="5638" y="322707"/>
                  </a:lnTo>
                  <a:lnTo>
                    <a:pt x="4394" y="321945"/>
                  </a:lnTo>
                  <a:lnTo>
                    <a:pt x="2730" y="321564"/>
                  </a:lnTo>
                  <a:lnTo>
                    <a:pt x="1524" y="321564"/>
                  </a:lnTo>
                  <a:lnTo>
                    <a:pt x="1905" y="323723"/>
                  </a:lnTo>
                  <a:lnTo>
                    <a:pt x="3568" y="325374"/>
                  </a:lnTo>
                  <a:lnTo>
                    <a:pt x="6057" y="326136"/>
                  </a:lnTo>
                  <a:lnTo>
                    <a:pt x="6057" y="322707"/>
                  </a:lnTo>
                  <a:close/>
                </a:path>
                <a:path w="236220" h="967740">
                  <a:moveTo>
                    <a:pt x="13677" y="242570"/>
                  </a:moveTo>
                  <a:lnTo>
                    <a:pt x="13665" y="242316"/>
                  </a:lnTo>
                  <a:lnTo>
                    <a:pt x="12788" y="0"/>
                  </a:lnTo>
                  <a:lnTo>
                    <a:pt x="0" y="0"/>
                  </a:lnTo>
                  <a:lnTo>
                    <a:pt x="1333" y="243840"/>
                  </a:lnTo>
                  <a:lnTo>
                    <a:pt x="3962" y="242824"/>
                  </a:lnTo>
                  <a:lnTo>
                    <a:pt x="7112" y="242316"/>
                  </a:lnTo>
                  <a:lnTo>
                    <a:pt x="11455" y="242316"/>
                  </a:lnTo>
                  <a:lnTo>
                    <a:pt x="13677" y="242570"/>
                  </a:lnTo>
                  <a:close/>
                </a:path>
                <a:path w="236220" h="967740">
                  <a:moveTo>
                    <a:pt x="33489" y="964692"/>
                  </a:moveTo>
                  <a:lnTo>
                    <a:pt x="33477" y="964438"/>
                  </a:lnTo>
                  <a:lnTo>
                    <a:pt x="19138" y="321310"/>
                  </a:lnTo>
                  <a:lnTo>
                    <a:pt x="19113" y="320040"/>
                  </a:lnTo>
                  <a:lnTo>
                    <a:pt x="16243" y="320675"/>
                  </a:lnTo>
                  <a:lnTo>
                    <a:pt x="13157" y="321310"/>
                  </a:lnTo>
                  <a:lnTo>
                    <a:pt x="8699" y="321310"/>
                  </a:lnTo>
                  <a:lnTo>
                    <a:pt x="7378" y="321183"/>
                  </a:lnTo>
                  <a:lnTo>
                    <a:pt x="6096" y="320929"/>
                  </a:lnTo>
                  <a:lnTo>
                    <a:pt x="6096" y="325247"/>
                  </a:lnTo>
                  <a:lnTo>
                    <a:pt x="20015" y="943737"/>
                  </a:lnTo>
                  <a:lnTo>
                    <a:pt x="28092" y="964692"/>
                  </a:lnTo>
                  <a:lnTo>
                    <a:pt x="29298" y="964692"/>
                  </a:lnTo>
                  <a:lnTo>
                    <a:pt x="30695" y="964438"/>
                  </a:lnTo>
                  <a:lnTo>
                    <a:pt x="32473" y="964438"/>
                  </a:lnTo>
                  <a:lnTo>
                    <a:pt x="33489" y="964692"/>
                  </a:lnTo>
                  <a:close/>
                </a:path>
                <a:path w="236220" h="967740">
                  <a:moveTo>
                    <a:pt x="236143" y="510286"/>
                  </a:moveTo>
                  <a:lnTo>
                    <a:pt x="231355" y="509524"/>
                  </a:lnTo>
                  <a:lnTo>
                    <a:pt x="227876" y="508127"/>
                  </a:lnTo>
                  <a:lnTo>
                    <a:pt x="224396" y="505968"/>
                  </a:lnTo>
                  <a:lnTo>
                    <a:pt x="33528" y="964311"/>
                  </a:lnTo>
                  <a:lnTo>
                    <a:pt x="38315" y="964692"/>
                  </a:lnTo>
                  <a:lnTo>
                    <a:pt x="42240" y="965962"/>
                  </a:lnTo>
                  <a:lnTo>
                    <a:pt x="45275" y="967740"/>
                  </a:lnTo>
                  <a:lnTo>
                    <a:pt x="236143" y="510286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0812" y="297180"/>
              <a:ext cx="163068" cy="14173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2004" y="4571"/>
              <a:ext cx="355600" cy="966469"/>
            </a:xfrm>
            <a:custGeom>
              <a:avLst/>
              <a:gdLst/>
              <a:ahLst/>
              <a:cxnLst/>
              <a:rect l="l" t="t" r="r" b="b"/>
              <a:pathLst>
                <a:path w="355600" h="966469">
                  <a:moveTo>
                    <a:pt x="318477" y="244729"/>
                  </a:moveTo>
                  <a:lnTo>
                    <a:pt x="20713" y="0"/>
                  </a:lnTo>
                  <a:lnTo>
                    <a:pt x="18948" y="3937"/>
                  </a:lnTo>
                  <a:lnTo>
                    <a:pt x="13716" y="10033"/>
                  </a:lnTo>
                  <a:lnTo>
                    <a:pt x="308432" y="252984"/>
                  </a:lnTo>
                  <a:lnTo>
                    <a:pt x="311518" y="249428"/>
                  </a:lnTo>
                  <a:lnTo>
                    <a:pt x="314998" y="246888"/>
                  </a:lnTo>
                  <a:lnTo>
                    <a:pt x="318477" y="244729"/>
                  </a:lnTo>
                  <a:close/>
                </a:path>
                <a:path w="355600" h="966469">
                  <a:moveTo>
                    <a:pt x="355092" y="961898"/>
                  </a:moveTo>
                  <a:lnTo>
                    <a:pt x="347256" y="941324"/>
                  </a:lnTo>
                  <a:lnTo>
                    <a:pt x="11341" y="10668"/>
                  </a:lnTo>
                  <a:lnTo>
                    <a:pt x="4343" y="15113"/>
                  </a:lnTo>
                  <a:lnTo>
                    <a:pt x="0" y="16002"/>
                  </a:lnTo>
                  <a:lnTo>
                    <a:pt x="342912" y="966216"/>
                  </a:lnTo>
                  <a:lnTo>
                    <a:pt x="346824" y="964057"/>
                  </a:lnTo>
                  <a:lnTo>
                    <a:pt x="351180" y="962279"/>
                  </a:lnTo>
                  <a:lnTo>
                    <a:pt x="355092" y="961898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9844" y="245364"/>
              <a:ext cx="77927" cy="7924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5409" y="400812"/>
              <a:ext cx="111226" cy="112775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3296411" y="0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36575" y="0"/>
                </a:moveTo>
                <a:lnTo>
                  <a:pt x="0" y="0"/>
                </a:lnTo>
                <a:lnTo>
                  <a:pt x="2159" y="2286"/>
                </a:lnTo>
                <a:lnTo>
                  <a:pt x="5079" y="3937"/>
                </a:lnTo>
                <a:lnTo>
                  <a:pt x="8127" y="5334"/>
                </a:lnTo>
                <a:lnTo>
                  <a:pt x="10667" y="6603"/>
                </a:lnTo>
                <a:lnTo>
                  <a:pt x="13208" y="7492"/>
                </a:lnTo>
                <a:lnTo>
                  <a:pt x="15366" y="7492"/>
                </a:lnTo>
                <a:lnTo>
                  <a:pt x="16001" y="7620"/>
                </a:lnTo>
                <a:lnTo>
                  <a:pt x="17272" y="7620"/>
                </a:lnTo>
                <a:lnTo>
                  <a:pt x="24511" y="7620"/>
                </a:lnTo>
                <a:lnTo>
                  <a:pt x="31114" y="5334"/>
                </a:lnTo>
                <a:lnTo>
                  <a:pt x="3657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50564" y="30632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11684" y="0"/>
                </a:moveTo>
                <a:lnTo>
                  <a:pt x="7365" y="0"/>
                </a:lnTo>
                <a:lnTo>
                  <a:pt x="3810" y="2159"/>
                </a:lnTo>
                <a:lnTo>
                  <a:pt x="2286" y="5079"/>
                </a:lnTo>
                <a:lnTo>
                  <a:pt x="1777" y="6476"/>
                </a:lnTo>
                <a:lnTo>
                  <a:pt x="1397" y="8254"/>
                </a:lnTo>
                <a:lnTo>
                  <a:pt x="888" y="9651"/>
                </a:lnTo>
                <a:lnTo>
                  <a:pt x="0" y="15621"/>
                </a:lnTo>
                <a:lnTo>
                  <a:pt x="3937" y="20574"/>
                </a:lnTo>
                <a:lnTo>
                  <a:pt x="9778" y="21081"/>
                </a:lnTo>
                <a:lnTo>
                  <a:pt x="10922" y="21336"/>
                </a:lnTo>
                <a:lnTo>
                  <a:pt x="11430" y="21336"/>
                </a:lnTo>
                <a:lnTo>
                  <a:pt x="14097" y="21336"/>
                </a:lnTo>
                <a:lnTo>
                  <a:pt x="16890" y="19685"/>
                </a:lnTo>
                <a:lnTo>
                  <a:pt x="18669" y="17906"/>
                </a:lnTo>
                <a:lnTo>
                  <a:pt x="19558" y="16001"/>
                </a:lnTo>
                <a:lnTo>
                  <a:pt x="20827" y="14224"/>
                </a:lnTo>
                <a:lnTo>
                  <a:pt x="20827" y="11937"/>
                </a:lnTo>
                <a:lnTo>
                  <a:pt x="21336" y="5968"/>
                </a:lnTo>
                <a:lnTo>
                  <a:pt x="17399" y="126"/>
                </a:lnTo>
                <a:lnTo>
                  <a:pt x="12064" y="126"/>
                </a:lnTo>
                <a:lnTo>
                  <a:pt x="1168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14245" y="316991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5" h="41275">
                <a:moveTo>
                  <a:pt x="20319" y="0"/>
                </a:moveTo>
                <a:lnTo>
                  <a:pt x="17144" y="0"/>
                </a:lnTo>
                <a:lnTo>
                  <a:pt x="14859" y="635"/>
                </a:lnTo>
                <a:lnTo>
                  <a:pt x="12954" y="1270"/>
                </a:lnTo>
                <a:lnTo>
                  <a:pt x="5968" y="3937"/>
                </a:lnTo>
                <a:lnTo>
                  <a:pt x="762" y="10033"/>
                </a:lnTo>
                <a:lnTo>
                  <a:pt x="0" y="18415"/>
                </a:lnTo>
                <a:lnTo>
                  <a:pt x="652" y="26338"/>
                </a:lnTo>
                <a:lnTo>
                  <a:pt x="4270" y="33131"/>
                </a:lnTo>
                <a:lnTo>
                  <a:pt x="10197" y="38185"/>
                </a:lnTo>
                <a:lnTo>
                  <a:pt x="17780" y="40894"/>
                </a:lnTo>
                <a:lnTo>
                  <a:pt x="19685" y="41148"/>
                </a:lnTo>
                <a:lnTo>
                  <a:pt x="20574" y="41148"/>
                </a:lnTo>
                <a:lnTo>
                  <a:pt x="27557" y="39701"/>
                </a:lnTo>
                <a:lnTo>
                  <a:pt x="33480" y="35766"/>
                </a:lnTo>
                <a:lnTo>
                  <a:pt x="37808" y="29950"/>
                </a:lnTo>
                <a:lnTo>
                  <a:pt x="40005" y="22860"/>
                </a:lnTo>
                <a:lnTo>
                  <a:pt x="39590" y="15789"/>
                </a:lnTo>
                <a:lnTo>
                  <a:pt x="36782" y="9540"/>
                </a:lnTo>
                <a:lnTo>
                  <a:pt x="32093" y="4554"/>
                </a:lnTo>
                <a:lnTo>
                  <a:pt x="26035" y="1270"/>
                </a:lnTo>
                <a:lnTo>
                  <a:pt x="25654" y="1270"/>
                </a:lnTo>
                <a:lnTo>
                  <a:pt x="23368" y="381"/>
                </a:lnTo>
                <a:lnTo>
                  <a:pt x="22098" y="381"/>
                </a:lnTo>
                <a:lnTo>
                  <a:pt x="21209" y="127"/>
                </a:lnTo>
                <a:lnTo>
                  <a:pt x="2031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66254" y="79247"/>
            <a:ext cx="55244" cy="56515"/>
          </a:xfrm>
          <a:custGeom>
            <a:avLst/>
            <a:gdLst/>
            <a:ahLst/>
            <a:cxnLst/>
            <a:rect l="l" t="t" r="r" b="b"/>
            <a:pathLst>
              <a:path w="55244" h="56514">
                <a:moveTo>
                  <a:pt x="27914" y="0"/>
                </a:moveTo>
                <a:lnTo>
                  <a:pt x="24117" y="0"/>
                </a:lnTo>
                <a:lnTo>
                  <a:pt x="21539" y="635"/>
                </a:lnTo>
                <a:lnTo>
                  <a:pt x="0" y="31114"/>
                </a:lnTo>
                <a:lnTo>
                  <a:pt x="863" y="36322"/>
                </a:lnTo>
                <a:lnTo>
                  <a:pt x="3441" y="40766"/>
                </a:lnTo>
                <a:lnTo>
                  <a:pt x="5181" y="45592"/>
                </a:lnTo>
                <a:lnTo>
                  <a:pt x="7759" y="49149"/>
                </a:lnTo>
                <a:lnTo>
                  <a:pt x="11201" y="51307"/>
                </a:lnTo>
                <a:lnTo>
                  <a:pt x="15087" y="53975"/>
                </a:lnTo>
                <a:lnTo>
                  <a:pt x="19837" y="56134"/>
                </a:lnTo>
                <a:lnTo>
                  <a:pt x="24587" y="56134"/>
                </a:lnTo>
                <a:lnTo>
                  <a:pt x="27089" y="56387"/>
                </a:lnTo>
                <a:lnTo>
                  <a:pt x="28321" y="56387"/>
                </a:lnTo>
                <a:lnTo>
                  <a:pt x="36005" y="55207"/>
                </a:lnTo>
                <a:lnTo>
                  <a:pt x="54825" y="34162"/>
                </a:lnTo>
                <a:lnTo>
                  <a:pt x="54825" y="23622"/>
                </a:lnTo>
                <a:lnTo>
                  <a:pt x="53949" y="20065"/>
                </a:lnTo>
                <a:lnTo>
                  <a:pt x="52654" y="16637"/>
                </a:lnTo>
                <a:lnTo>
                  <a:pt x="51384" y="12700"/>
                </a:lnTo>
                <a:lnTo>
                  <a:pt x="48336" y="9525"/>
                </a:lnTo>
                <a:lnTo>
                  <a:pt x="45326" y="6985"/>
                </a:lnTo>
                <a:lnTo>
                  <a:pt x="41008" y="3048"/>
                </a:lnTo>
                <a:lnTo>
                  <a:pt x="35826" y="762"/>
                </a:lnTo>
                <a:lnTo>
                  <a:pt x="30200" y="380"/>
                </a:lnTo>
                <a:lnTo>
                  <a:pt x="29083" y="126"/>
                </a:lnTo>
                <a:lnTo>
                  <a:pt x="2791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83436" y="205740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5" h="38100">
                <a:moveTo>
                  <a:pt x="19557" y="0"/>
                </a:moveTo>
                <a:lnTo>
                  <a:pt x="14985" y="0"/>
                </a:lnTo>
                <a:lnTo>
                  <a:pt x="11683" y="1270"/>
                </a:lnTo>
                <a:lnTo>
                  <a:pt x="8635" y="3301"/>
                </a:lnTo>
                <a:lnTo>
                  <a:pt x="8127" y="3301"/>
                </a:lnTo>
                <a:lnTo>
                  <a:pt x="3047" y="7620"/>
                </a:lnTo>
                <a:lnTo>
                  <a:pt x="1777" y="11049"/>
                </a:lnTo>
                <a:lnTo>
                  <a:pt x="380" y="13208"/>
                </a:lnTo>
                <a:lnTo>
                  <a:pt x="0" y="15367"/>
                </a:lnTo>
                <a:lnTo>
                  <a:pt x="0" y="21336"/>
                </a:lnTo>
                <a:lnTo>
                  <a:pt x="380" y="22606"/>
                </a:lnTo>
                <a:lnTo>
                  <a:pt x="380" y="23875"/>
                </a:lnTo>
                <a:lnTo>
                  <a:pt x="888" y="24384"/>
                </a:lnTo>
                <a:lnTo>
                  <a:pt x="2158" y="28701"/>
                </a:lnTo>
                <a:lnTo>
                  <a:pt x="4698" y="31623"/>
                </a:lnTo>
                <a:lnTo>
                  <a:pt x="8127" y="34671"/>
                </a:lnTo>
                <a:lnTo>
                  <a:pt x="8635" y="35051"/>
                </a:lnTo>
                <a:lnTo>
                  <a:pt x="9016" y="35560"/>
                </a:lnTo>
                <a:lnTo>
                  <a:pt x="9525" y="35560"/>
                </a:lnTo>
                <a:lnTo>
                  <a:pt x="12445" y="37211"/>
                </a:lnTo>
                <a:lnTo>
                  <a:pt x="15112" y="38100"/>
                </a:lnTo>
                <a:lnTo>
                  <a:pt x="17652" y="38100"/>
                </a:lnTo>
                <a:lnTo>
                  <a:pt x="21462" y="38100"/>
                </a:lnTo>
                <a:lnTo>
                  <a:pt x="31876" y="35940"/>
                </a:lnTo>
                <a:lnTo>
                  <a:pt x="38353" y="29083"/>
                </a:lnTo>
                <a:lnTo>
                  <a:pt x="38734" y="20447"/>
                </a:lnTo>
                <a:lnTo>
                  <a:pt x="39623" y="17907"/>
                </a:lnTo>
                <a:lnTo>
                  <a:pt x="38734" y="14097"/>
                </a:lnTo>
                <a:lnTo>
                  <a:pt x="37083" y="11049"/>
                </a:lnTo>
                <a:lnTo>
                  <a:pt x="35305" y="7112"/>
                </a:lnTo>
                <a:lnTo>
                  <a:pt x="32257" y="3683"/>
                </a:lnTo>
                <a:lnTo>
                  <a:pt x="28447" y="2412"/>
                </a:lnTo>
                <a:lnTo>
                  <a:pt x="26288" y="1143"/>
                </a:lnTo>
                <a:lnTo>
                  <a:pt x="20573" y="126"/>
                </a:lnTo>
                <a:lnTo>
                  <a:pt x="1955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48455" y="2286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1717" y="0"/>
                </a:moveTo>
                <a:lnTo>
                  <a:pt x="13970" y="0"/>
                </a:lnTo>
                <a:lnTo>
                  <a:pt x="9144" y="2159"/>
                </a:lnTo>
                <a:lnTo>
                  <a:pt x="2667" y="8636"/>
                </a:lnTo>
                <a:lnTo>
                  <a:pt x="0" y="12953"/>
                </a:lnTo>
                <a:lnTo>
                  <a:pt x="0" y="25526"/>
                </a:lnTo>
                <a:lnTo>
                  <a:pt x="1270" y="29463"/>
                </a:lnTo>
                <a:lnTo>
                  <a:pt x="4318" y="32512"/>
                </a:lnTo>
                <a:lnTo>
                  <a:pt x="7366" y="36322"/>
                </a:lnTo>
                <a:lnTo>
                  <a:pt x="12192" y="38988"/>
                </a:lnTo>
                <a:lnTo>
                  <a:pt x="17780" y="39370"/>
                </a:lnTo>
                <a:lnTo>
                  <a:pt x="19812" y="39624"/>
                </a:lnTo>
                <a:lnTo>
                  <a:pt x="20701" y="39624"/>
                </a:lnTo>
                <a:lnTo>
                  <a:pt x="27686" y="39624"/>
                </a:lnTo>
                <a:lnTo>
                  <a:pt x="33528" y="35560"/>
                </a:lnTo>
                <a:lnTo>
                  <a:pt x="36957" y="29845"/>
                </a:lnTo>
                <a:lnTo>
                  <a:pt x="38354" y="27686"/>
                </a:lnTo>
                <a:lnTo>
                  <a:pt x="39243" y="25146"/>
                </a:lnTo>
                <a:lnTo>
                  <a:pt x="39624" y="21589"/>
                </a:lnTo>
                <a:lnTo>
                  <a:pt x="39624" y="17272"/>
                </a:lnTo>
                <a:lnTo>
                  <a:pt x="39243" y="15621"/>
                </a:lnTo>
                <a:lnTo>
                  <a:pt x="37465" y="11302"/>
                </a:lnTo>
                <a:lnTo>
                  <a:pt x="33020" y="4317"/>
                </a:lnTo>
                <a:lnTo>
                  <a:pt x="28321" y="1270"/>
                </a:lnTo>
                <a:lnTo>
                  <a:pt x="2171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99915" y="111252"/>
            <a:ext cx="40640" cy="41275"/>
          </a:xfrm>
          <a:custGeom>
            <a:avLst/>
            <a:gdLst/>
            <a:ahLst/>
            <a:cxnLst/>
            <a:rect l="l" t="t" r="r" b="b"/>
            <a:pathLst>
              <a:path w="40639" h="41275">
                <a:moveTo>
                  <a:pt x="20320" y="0"/>
                </a:moveTo>
                <a:lnTo>
                  <a:pt x="19558" y="0"/>
                </a:lnTo>
                <a:lnTo>
                  <a:pt x="12501" y="1432"/>
                </a:lnTo>
                <a:lnTo>
                  <a:pt x="6540" y="5365"/>
                </a:lnTo>
                <a:lnTo>
                  <a:pt x="2198" y="11251"/>
                </a:lnTo>
                <a:lnTo>
                  <a:pt x="0" y="18542"/>
                </a:lnTo>
                <a:lnTo>
                  <a:pt x="0" y="23113"/>
                </a:lnTo>
                <a:lnTo>
                  <a:pt x="888" y="24892"/>
                </a:lnTo>
                <a:lnTo>
                  <a:pt x="1778" y="29337"/>
                </a:lnTo>
                <a:lnTo>
                  <a:pt x="16256" y="40639"/>
                </a:lnTo>
                <a:lnTo>
                  <a:pt x="16637" y="40639"/>
                </a:lnTo>
                <a:lnTo>
                  <a:pt x="17018" y="41021"/>
                </a:lnTo>
                <a:lnTo>
                  <a:pt x="18414" y="41021"/>
                </a:lnTo>
                <a:lnTo>
                  <a:pt x="18923" y="41148"/>
                </a:lnTo>
                <a:lnTo>
                  <a:pt x="20066" y="41148"/>
                </a:lnTo>
                <a:lnTo>
                  <a:pt x="27328" y="39750"/>
                </a:lnTo>
                <a:lnTo>
                  <a:pt x="33496" y="35877"/>
                </a:lnTo>
                <a:lnTo>
                  <a:pt x="37996" y="30003"/>
                </a:lnTo>
                <a:lnTo>
                  <a:pt x="40259" y="22606"/>
                </a:lnTo>
                <a:lnTo>
                  <a:pt x="39364" y="14503"/>
                </a:lnTo>
                <a:lnTo>
                  <a:pt x="35671" y="7508"/>
                </a:lnTo>
                <a:lnTo>
                  <a:pt x="29668" y="2442"/>
                </a:lnTo>
                <a:lnTo>
                  <a:pt x="21844" y="126"/>
                </a:lnTo>
                <a:lnTo>
                  <a:pt x="21082" y="126"/>
                </a:lnTo>
                <a:lnTo>
                  <a:pt x="2032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08680" y="542544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39" h="40004">
                <a:moveTo>
                  <a:pt x="20193" y="0"/>
                </a:moveTo>
                <a:lnTo>
                  <a:pt x="16129" y="0"/>
                </a:lnTo>
                <a:lnTo>
                  <a:pt x="13207" y="888"/>
                </a:lnTo>
                <a:lnTo>
                  <a:pt x="9906" y="2285"/>
                </a:lnTo>
                <a:lnTo>
                  <a:pt x="4318" y="5460"/>
                </a:lnTo>
                <a:lnTo>
                  <a:pt x="888" y="11048"/>
                </a:lnTo>
                <a:lnTo>
                  <a:pt x="0" y="17652"/>
                </a:lnTo>
                <a:lnTo>
                  <a:pt x="944" y="25495"/>
                </a:lnTo>
                <a:lnTo>
                  <a:pt x="4699" y="32194"/>
                </a:lnTo>
                <a:lnTo>
                  <a:pt x="10644" y="37083"/>
                </a:lnTo>
                <a:lnTo>
                  <a:pt x="18161" y="39496"/>
                </a:lnTo>
                <a:lnTo>
                  <a:pt x="18668" y="39496"/>
                </a:lnTo>
                <a:lnTo>
                  <a:pt x="19304" y="39623"/>
                </a:lnTo>
                <a:lnTo>
                  <a:pt x="19812" y="39623"/>
                </a:lnTo>
                <a:lnTo>
                  <a:pt x="27054" y="38270"/>
                </a:lnTo>
                <a:lnTo>
                  <a:pt x="33178" y="34512"/>
                </a:lnTo>
                <a:lnTo>
                  <a:pt x="37635" y="28801"/>
                </a:lnTo>
                <a:lnTo>
                  <a:pt x="39877" y="21589"/>
                </a:lnTo>
                <a:lnTo>
                  <a:pt x="40258" y="15875"/>
                </a:lnTo>
                <a:lnTo>
                  <a:pt x="38481" y="11048"/>
                </a:lnTo>
                <a:lnTo>
                  <a:pt x="32385" y="4063"/>
                </a:lnTo>
                <a:lnTo>
                  <a:pt x="28956" y="1904"/>
                </a:lnTo>
                <a:lnTo>
                  <a:pt x="24637" y="634"/>
                </a:lnTo>
                <a:lnTo>
                  <a:pt x="23749" y="634"/>
                </a:lnTo>
                <a:lnTo>
                  <a:pt x="22860" y="126"/>
                </a:lnTo>
                <a:lnTo>
                  <a:pt x="20827" y="126"/>
                </a:lnTo>
                <a:lnTo>
                  <a:pt x="2019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1523"/>
            <a:ext cx="53340" cy="20320"/>
          </a:xfrm>
          <a:custGeom>
            <a:avLst/>
            <a:gdLst/>
            <a:ahLst/>
            <a:cxnLst/>
            <a:rect l="l" t="t" r="r" b="b"/>
            <a:pathLst>
              <a:path w="53340" h="20320">
                <a:moveTo>
                  <a:pt x="53340" y="0"/>
                </a:moveTo>
                <a:lnTo>
                  <a:pt x="0" y="0"/>
                </a:lnTo>
                <a:lnTo>
                  <a:pt x="3598" y="7110"/>
                </a:lnTo>
                <a:lnTo>
                  <a:pt x="8988" y="13065"/>
                </a:lnTo>
                <a:lnTo>
                  <a:pt x="15846" y="17377"/>
                </a:lnTo>
                <a:lnTo>
                  <a:pt x="23848" y="19558"/>
                </a:lnTo>
                <a:lnTo>
                  <a:pt x="25632" y="19812"/>
                </a:lnTo>
                <a:lnTo>
                  <a:pt x="26543" y="19812"/>
                </a:lnTo>
                <a:lnTo>
                  <a:pt x="28362" y="19812"/>
                </a:lnTo>
                <a:lnTo>
                  <a:pt x="30219" y="19558"/>
                </a:lnTo>
                <a:lnTo>
                  <a:pt x="31639" y="19558"/>
                </a:lnTo>
                <a:lnTo>
                  <a:pt x="35972" y="18668"/>
                </a:lnTo>
                <a:lnTo>
                  <a:pt x="39467" y="17399"/>
                </a:lnTo>
                <a:lnTo>
                  <a:pt x="42927" y="14350"/>
                </a:lnTo>
                <a:lnTo>
                  <a:pt x="43801" y="13970"/>
                </a:lnTo>
                <a:lnTo>
                  <a:pt x="44674" y="13462"/>
                </a:lnTo>
                <a:lnTo>
                  <a:pt x="48133" y="10033"/>
                </a:lnTo>
                <a:lnTo>
                  <a:pt x="50281" y="6985"/>
                </a:lnTo>
                <a:lnTo>
                  <a:pt x="52466" y="2159"/>
                </a:lnTo>
                <a:lnTo>
                  <a:pt x="52466" y="888"/>
                </a:lnTo>
                <a:lnTo>
                  <a:pt x="5334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4464" y="96621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33972" y="0"/>
                </a:moveTo>
                <a:lnTo>
                  <a:pt x="23507" y="0"/>
                </a:lnTo>
                <a:lnTo>
                  <a:pt x="19164" y="508"/>
                </a:lnTo>
                <a:lnTo>
                  <a:pt x="15252" y="2159"/>
                </a:lnTo>
                <a:lnTo>
                  <a:pt x="12179" y="4445"/>
                </a:lnTo>
                <a:lnTo>
                  <a:pt x="5664" y="8762"/>
                </a:lnTo>
                <a:lnTo>
                  <a:pt x="444" y="16763"/>
                </a:lnTo>
                <a:lnTo>
                  <a:pt x="0" y="25526"/>
                </a:lnTo>
                <a:lnTo>
                  <a:pt x="940" y="36633"/>
                </a:lnTo>
                <a:lnTo>
                  <a:pt x="5926" y="46180"/>
                </a:lnTo>
                <a:lnTo>
                  <a:pt x="14257" y="53084"/>
                </a:lnTo>
                <a:lnTo>
                  <a:pt x="25234" y="56261"/>
                </a:lnTo>
                <a:lnTo>
                  <a:pt x="26073" y="56387"/>
                </a:lnTo>
                <a:lnTo>
                  <a:pt x="27711" y="56387"/>
                </a:lnTo>
                <a:lnTo>
                  <a:pt x="56159" y="26416"/>
                </a:lnTo>
                <a:lnTo>
                  <a:pt x="55714" y="21971"/>
                </a:lnTo>
                <a:lnTo>
                  <a:pt x="53962" y="18034"/>
                </a:lnTo>
                <a:lnTo>
                  <a:pt x="51803" y="14478"/>
                </a:lnTo>
                <a:lnTo>
                  <a:pt x="49618" y="10541"/>
                </a:lnTo>
                <a:lnTo>
                  <a:pt x="46139" y="7874"/>
                </a:lnTo>
                <a:lnTo>
                  <a:pt x="44831" y="6223"/>
                </a:lnTo>
                <a:lnTo>
                  <a:pt x="42671" y="4445"/>
                </a:lnTo>
                <a:lnTo>
                  <a:pt x="3397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97351" y="13106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5875" y="0"/>
                </a:moveTo>
                <a:lnTo>
                  <a:pt x="8762" y="0"/>
                </a:lnTo>
                <a:lnTo>
                  <a:pt x="5715" y="888"/>
                </a:lnTo>
                <a:lnTo>
                  <a:pt x="3048" y="2159"/>
                </a:lnTo>
                <a:lnTo>
                  <a:pt x="2159" y="4318"/>
                </a:lnTo>
                <a:lnTo>
                  <a:pt x="889" y="6096"/>
                </a:lnTo>
                <a:lnTo>
                  <a:pt x="0" y="7874"/>
                </a:lnTo>
                <a:lnTo>
                  <a:pt x="0" y="13081"/>
                </a:lnTo>
                <a:lnTo>
                  <a:pt x="1270" y="18796"/>
                </a:lnTo>
                <a:lnTo>
                  <a:pt x="4825" y="21462"/>
                </a:lnTo>
                <a:lnTo>
                  <a:pt x="8762" y="21844"/>
                </a:lnTo>
                <a:lnTo>
                  <a:pt x="9652" y="21844"/>
                </a:lnTo>
                <a:lnTo>
                  <a:pt x="9652" y="22733"/>
                </a:lnTo>
                <a:lnTo>
                  <a:pt x="10033" y="22860"/>
                </a:lnTo>
                <a:lnTo>
                  <a:pt x="10795" y="22860"/>
                </a:lnTo>
                <a:lnTo>
                  <a:pt x="13081" y="22860"/>
                </a:lnTo>
                <a:lnTo>
                  <a:pt x="15621" y="21716"/>
                </a:lnTo>
                <a:lnTo>
                  <a:pt x="17525" y="21082"/>
                </a:lnTo>
                <a:lnTo>
                  <a:pt x="20193" y="19685"/>
                </a:lnTo>
                <a:lnTo>
                  <a:pt x="22352" y="16637"/>
                </a:lnTo>
                <a:lnTo>
                  <a:pt x="22860" y="12700"/>
                </a:lnTo>
                <a:lnTo>
                  <a:pt x="22860" y="10540"/>
                </a:lnTo>
                <a:lnTo>
                  <a:pt x="22352" y="9651"/>
                </a:lnTo>
                <a:lnTo>
                  <a:pt x="21971" y="7874"/>
                </a:lnTo>
                <a:lnTo>
                  <a:pt x="21081" y="6096"/>
                </a:lnTo>
                <a:lnTo>
                  <a:pt x="19304" y="2159"/>
                </a:lnTo>
                <a:lnTo>
                  <a:pt x="1587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69007" y="76200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59">
                <a:moveTo>
                  <a:pt x="13335" y="0"/>
                </a:moveTo>
                <a:lnTo>
                  <a:pt x="9271" y="0"/>
                </a:lnTo>
                <a:lnTo>
                  <a:pt x="4825" y="888"/>
                </a:lnTo>
                <a:lnTo>
                  <a:pt x="889" y="4825"/>
                </a:lnTo>
                <a:lnTo>
                  <a:pt x="508" y="10540"/>
                </a:lnTo>
                <a:lnTo>
                  <a:pt x="0" y="17017"/>
                </a:lnTo>
                <a:lnTo>
                  <a:pt x="4444" y="22225"/>
                </a:lnTo>
                <a:lnTo>
                  <a:pt x="11049" y="22733"/>
                </a:lnTo>
                <a:lnTo>
                  <a:pt x="11684" y="22733"/>
                </a:lnTo>
                <a:lnTo>
                  <a:pt x="12192" y="22860"/>
                </a:lnTo>
                <a:lnTo>
                  <a:pt x="12827" y="22860"/>
                </a:lnTo>
                <a:lnTo>
                  <a:pt x="18161" y="22860"/>
                </a:lnTo>
                <a:lnTo>
                  <a:pt x="22352" y="19050"/>
                </a:lnTo>
                <a:lnTo>
                  <a:pt x="23875" y="13588"/>
                </a:lnTo>
                <a:lnTo>
                  <a:pt x="23875" y="12700"/>
                </a:lnTo>
                <a:lnTo>
                  <a:pt x="24384" y="6096"/>
                </a:lnTo>
                <a:lnTo>
                  <a:pt x="19939" y="380"/>
                </a:lnTo>
                <a:lnTo>
                  <a:pt x="1333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52843" y="1523"/>
            <a:ext cx="29209" cy="6350"/>
          </a:xfrm>
          <a:custGeom>
            <a:avLst/>
            <a:gdLst/>
            <a:ahLst/>
            <a:cxnLst/>
            <a:rect l="l" t="t" r="r" b="b"/>
            <a:pathLst>
              <a:path w="29209" h="6350">
                <a:moveTo>
                  <a:pt x="28955" y="0"/>
                </a:moveTo>
                <a:lnTo>
                  <a:pt x="0" y="0"/>
                </a:lnTo>
                <a:lnTo>
                  <a:pt x="1397" y="2412"/>
                </a:lnTo>
                <a:lnTo>
                  <a:pt x="14731" y="6096"/>
                </a:lnTo>
                <a:lnTo>
                  <a:pt x="28955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09816" y="45719"/>
            <a:ext cx="612775" cy="181610"/>
          </a:xfrm>
          <a:custGeom>
            <a:avLst/>
            <a:gdLst/>
            <a:ahLst/>
            <a:cxnLst/>
            <a:rect l="l" t="t" r="r" b="b"/>
            <a:pathLst>
              <a:path w="612775" h="181610">
                <a:moveTo>
                  <a:pt x="208788" y="57531"/>
                </a:moveTo>
                <a:lnTo>
                  <a:pt x="0" y="0"/>
                </a:lnTo>
                <a:lnTo>
                  <a:pt x="0" y="12954"/>
                </a:lnTo>
                <a:lnTo>
                  <a:pt x="198755" y="67056"/>
                </a:lnTo>
                <a:lnTo>
                  <a:pt x="208788" y="57531"/>
                </a:lnTo>
                <a:close/>
              </a:path>
              <a:path w="612775" h="181610">
                <a:moveTo>
                  <a:pt x="612648" y="170561"/>
                </a:moveTo>
                <a:lnTo>
                  <a:pt x="610489" y="168402"/>
                </a:lnTo>
                <a:lnTo>
                  <a:pt x="222250" y="62484"/>
                </a:lnTo>
                <a:lnTo>
                  <a:pt x="211836" y="72009"/>
                </a:lnTo>
                <a:lnTo>
                  <a:pt x="610489" y="181356"/>
                </a:lnTo>
                <a:lnTo>
                  <a:pt x="610489" y="177419"/>
                </a:lnTo>
                <a:lnTo>
                  <a:pt x="610870" y="173609"/>
                </a:lnTo>
                <a:lnTo>
                  <a:pt x="612648" y="170561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43700" y="4571"/>
            <a:ext cx="154305" cy="52069"/>
          </a:xfrm>
          <a:custGeom>
            <a:avLst/>
            <a:gdLst/>
            <a:ahLst/>
            <a:cxnLst/>
            <a:rect l="l" t="t" r="r" b="b"/>
            <a:pathLst>
              <a:path w="154304" h="52069">
                <a:moveTo>
                  <a:pt x="127" y="6604"/>
                </a:moveTo>
                <a:lnTo>
                  <a:pt x="0" y="6477"/>
                </a:lnTo>
                <a:lnTo>
                  <a:pt x="0" y="6604"/>
                </a:lnTo>
                <a:lnTo>
                  <a:pt x="127" y="6604"/>
                </a:lnTo>
                <a:close/>
              </a:path>
              <a:path w="154304" h="52069">
                <a:moveTo>
                  <a:pt x="1397" y="6604"/>
                </a:moveTo>
                <a:lnTo>
                  <a:pt x="127" y="6604"/>
                </a:lnTo>
                <a:lnTo>
                  <a:pt x="381" y="6858"/>
                </a:lnTo>
                <a:lnTo>
                  <a:pt x="762" y="6985"/>
                </a:lnTo>
                <a:lnTo>
                  <a:pt x="1397" y="7620"/>
                </a:lnTo>
                <a:lnTo>
                  <a:pt x="1397" y="6604"/>
                </a:lnTo>
                <a:close/>
              </a:path>
              <a:path w="154304" h="52069">
                <a:moveTo>
                  <a:pt x="3556" y="10541"/>
                </a:moveTo>
                <a:lnTo>
                  <a:pt x="3048" y="9144"/>
                </a:lnTo>
                <a:lnTo>
                  <a:pt x="3048" y="10541"/>
                </a:lnTo>
                <a:lnTo>
                  <a:pt x="3556" y="10541"/>
                </a:lnTo>
                <a:close/>
              </a:path>
              <a:path w="154304" h="52069">
                <a:moveTo>
                  <a:pt x="153924" y="51816"/>
                </a:moveTo>
                <a:lnTo>
                  <a:pt x="153543" y="38862"/>
                </a:lnTo>
                <a:lnTo>
                  <a:pt x="24638" y="3937"/>
                </a:lnTo>
                <a:lnTo>
                  <a:pt x="11557" y="0"/>
                </a:lnTo>
                <a:lnTo>
                  <a:pt x="12446" y="3429"/>
                </a:lnTo>
                <a:lnTo>
                  <a:pt x="13716" y="6477"/>
                </a:lnTo>
                <a:lnTo>
                  <a:pt x="11557" y="9906"/>
                </a:lnTo>
                <a:lnTo>
                  <a:pt x="8128" y="10795"/>
                </a:lnTo>
                <a:lnTo>
                  <a:pt x="5461" y="10795"/>
                </a:lnTo>
                <a:lnTo>
                  <a:pt x="4572" y="11176"/>
                </a:lnTo>
                <a:lnTo>
                  <a:pt x="153924" y="51816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27320" y="146304"/>
            <a:ext cx="153924" cy="164592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5236464" y="1523"/>
            <a:ext cx="1045844" cy="548640"/>
            <a:chOff x="5236464" y="1523"/>
            <a:chExt cx="1045844" cy="548640"/>
          </a:xfrm>
        </p:grpSpPr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90972" y="249935"/>
              <a:ext cx="181355" cy="7924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666232" y="140208"/>
              <a:ext cx="262255" cy="187960"/>
            </a:xfrm>
            <a:custGeom>
              <a:avLst/>
              <a:gdLst/>
              <a:ahLst/>
              <a:cxnLst/>
              <a:rect l="l" t="t" r="r" b="b"/>
              <a:pathLst>
                <a:path w="262254" h="187960">
                  <a:moveTo>
                    <a:pt x="257809" y="0"/>
                  </a:moveTo>
                  <a:lnTo>
                    <a:pt x="6603" y="174751"/>
                  </a:lnTo>
                  <a:lnTo>
                    <a:pt x="3428" y="176529"/>
                  </a:lnTo>
                  <a:lnTo>
                    <a:pt x="888" y="178688"/>
                  </a:lnTo>
                  <a:lnTo>
                    <a:pt x="0" y="182244"/>
                  </a:lnTo>
                  <a:lnTo>
                    <a:pt x="2158" y="185292"/>
                  </a:lnTo>
                  <a:lnTo>
                    <a:pt x="3428" y="186562"/>
                  </a:lnTo>
                  <a:lnTo>
                    <a:pt x="4825" y="186562"/>
                  </a:lnTo>
                  <a:lnTo>
                    <a:pt x="4825" y="187451"/>
                  </a:lnTo>
                  <a:lnTo>
                    <a:pt x="5714" y="187451"/>
                  </a:lnTo>
                  <a:lnTo>
                    <a:pt x="10032" y="187451"/>
                  </a:lnTo>
                  <a:lnTo>
                    <a:pt x="10032" y="186562"/>
                  </a:lnTo>
                  <a:lnTo>
                    <a:pt x="10921" y="186562"/>
                  </a:lnTo>
                  <a:lnTo>
                    <a:pt x="262127" y="11811"/>
                  </a:lnTo>
                  <a:lnTo>
                    <a:pt x="259460" y="10032"/>
                  </a:lnTo>
                  <a:lnTo>
                    <a:pt x="257809" y="6984"/>
                  </a:lnTo>
                  <a:lnTo>
                    <a:pt x="257301" y="2158"/>
                  </a:lnTo>
                  <a:lnTo>
                    <a:pt x="257809" y="888"/>
                  </a:lnTo>
                  <a:lnTo>
                    <a:pt x="257809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36464" y="137160"/>
              <a:ext cx="222503" cy="11125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475732" y="1523"/>
              <a:ext cx="307975" cy="233679"/>
            </a:xfrm>
            <a:custGeom>
              <a:avLst/>
              <a:gdLst/>
              <a:ahLst/>
              <a:cxnLst/>
              <a:rect l="l" t="t" r="r" b="b"/>
              <a:pathLst>
                <a:path w="307975" h="233679">
                  <a:moveTo>
                    <a:pt x="307847" y="0"/>
                  </a:moveTo>
                  <a:lnTo>
                    <a:pt x="287400" y="0"/>
                  </a:lnTo>
                  <a:lnTo>
                    <a:pt x="0" y="227456"/>
                  </a:lnTo>
                  <a:lnTo>
                    <a:pt x="5714" y="227456"/>
                  </a:lnTo>
                  <a:lnTo>
                    <a:pt x="10413" y="229742"/>
                  </a:lnTo>
                  <a:lnTo>
                    <a:pt x="13969" y="233172"/>
                  </a:lnTo>
                  <a:lnTo>
                    <a:pt x="307847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67528" y="243839"/>
              <a:ext cx="91439" cy="7924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38444" y="1523"/>
              <a:ext cx="99059" cy="13411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937504" y="146303"/>
              <a:ext cx="273050" cy="403860"/>
            </a:xfrm>
            <a:custGeom>
              <a:avLst/>
              <a:gdLst/>
              <a:ahLst/>
              <a:cxnLst/>
              <a:rect l="l" t="t" r="r" b="b"/>
              <a:pathLst>
                <a:path w="273050" h="403859">
                  <a:moveTo>
                    <a:pt x="8762" y="0"/>
                  </a:moveTo>
                  <a:lnTo>
                    <a:pt x="8382" y="0"/>
                  </a:lnTo>
                  <a:lnTo>
                    <a:pt x="7493" y="3048"/>
                  </a:lnTo>
                  <a:lnTo>
                    <a:pt x="3937" y="5715"/>
                  </a:lnTo>
                  <a:lnTo>
                    <a:pt x="0" y="6985"/>
                  </a:lnTo>
                  <a:lnTo>
                    <a:pt x="262763" y="403860"/>
                  </a:lnTo>
                  <a:lnTo>
                    <a:pt x="265303" y="400431"/>
                  </a:lnTo>
                  <a:lnTo>
                    <a:pt x="268350" y="398145"/>
                  </a:lnTo>
                  <a:lnTo>
                    <a:pt x="272796" y="397256"/>
                  </a:lnTo>
                  <a:lnTo>
                    <a:pt x="10541" y="508"/>
                  </a:lnTo>
                  <a:lnTo>
                    <a:pt x="9651" y="508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43600" y="1523"/>
              <a:ext cx="237744" cy="14630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211824" y="1523"/>
              <a:ext cx="70485" cy="544195"/>
            </a:xfrm>
            <a:custGeom>
              <a:avLst/>
              <a:gdLst/>
              <a:ahLst/>
              <a:cxnLst/>
              <a:rect l="l" t="t" r="r" b="b"/>
              <a:pathLst>
                <a:path w="70485" h="544195">
                  <a:moveTo>
                    <a:pt x="12615" y="541274"/>
                  </a:moveTo>
                  <a:lnTo>
                    <a:pt x="5841" y="541274"/>
                  </a:lnTo>
                  <a:lnTo>
                    <a:pt x="9398" y="542163"/>
                  </a:lnTo>
                  <a:lnTo>
                    <a:pt x="12318" y="544067"/>
                  </a:lnTo>
                  <a:lnTo>
                    <a:pt x="12615" y="541274"/>
                  </a:lnTo>
                  <a:close/>
                </a:path>
                <a:path w="70485" h="544195">
                  <a:moveTo>
                    <a:pt x="70103" y="0"/>
                  </a:moveTo>
                  <a:lnTo>
                    <a:pt x="57276" y="0"/>
                  </a:lnTo>
                  <a:lnTo>
                    <a:pt x="0" y="541401"/>
                  </a:lnTo>
                  <a:lnTo>
                    <a:pt x="762" y="541401"/>
                  </a:lnTo>
                  <a:lnTo>
                    <a:pt x="1524" y="541274"/>
                  </a:lnTo>
                  <a:lnTo>
                    <a:pt x="12615" y="541274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6896100" y="1523"/>
            <a:ext cx="20320" cy="315595"/>
          </a:xfrm>
          <a:custGeom>
            <a:avLst/>
            <a:gdLst/>
            <a:ahLst/>
            <a:cxnLst/>
            <a:rect l="l" t="t" r="r" b="b"/>
            <a:pathLst>
              <a:path w="20320" h="315595">
                <a:moveTo>
                  <a:pt x="11938" y="0"/>
                </a:moveTo>
                <a:lnTo>
                  <a:pt x="0" y="0"/>
                </a:lnTo>
                <a:lnTo>
                  <a:pt x="889" y="41275"/>
                </a:lnTo>
                <a:lnTo>
                  <a:pt x="7874" y="315467"/>
                </a:lnTo>
                <a:lnTo>
                  <a:pt x="8254" y="315467"/>
                </a:lnTo>
                <a:lnTo>
                  <a:pt x="7874" y="313309"/>
                </a:lnTo>
                <a:lnTo>
                  <a:pt x="8254" y="311150"/>
                </a:lnTo>
                <a:lnTo>
                  <a:pt x="19811" y="299847"/>
                </a:lnTo>
                <a:lnTo>
                  <a:pt x="13589" y="57785"/>
                </a:lnTo>
                <a:lnTo>
                  <a:pt x="1193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object 5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312152" y="1523"/>
            <a:ext cx="219455" cy="214884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990331" y="1523"/>
            <a:ext cx="141732" cy="94487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6903719" y="1523"/>
            <a:ext cx="338455" cy="317500"/>
          </a:xfrm>
          <a:custGeom>
            <a:avLst/>
            <a:gdLst/>
            <a:ahLst/>
            <a:cxnLst/>
            <a:rect l="l" t="t" r="r" b="b"/>
            <a:pathLst>
              <a:path w="338454" h="317500">
                <a:moveTo>
                  <a:pt x="338327" y="0"/>
                </a:moveTo>
                <a:lnTo>
                  <a:pt x="320421" y="0"/>
                </a:lnTo>
                <a:lnTo>
                  <a:pt x="215264" y="102870"/>
                </a:lnTo>
                <a:lnTo>
                  <a:pt x="204724" y="112902"/>
                </a:lnTo>
                <a:lnTo>
                  <a:pt x="12700" y="300354"/>
                </a:lnTo>
                <a:lnTo>
                  <a:pt x="380" y="311785"/>
                </a:lnTo>
                <a:lnTo>
                  <a:pt x="0" y="313943"/>
                </a:lnTo>
                <a:lnTo>
                  <a:pt x="380" y="316102"/>
                </a:lnTo>
                <a:lnTo>
                  <a:pt x="1777" y="316102"/>
                </a:lnTo>
                <a:lnTo>
                  <a:pt x="2666" y="315722"/>
                </a:lnTo>
                <a:lnTo>
                  <a:pt x="3936" y="315722"/>
                </a:lnTo>
                <a:lnTo>
                  <a:pt x="4825" y="315467"/>
                </a:lnTo>
                <a:lnTo>
                  <a:pt x="8889" y="315340"/>
                </a:lnTo>
                <a:lnTo>
                  <a:pt x="13588" y="316991"/>
                </a:lnTo>
                <a:lnTo>
                  <a:pt x="218312" y="116839"/>
                </a:lnTo>
                <a:lnTo>
                  <a:pt x="247523" y="88518"/>
                </a:lnTo>
                <a:lnTo>
                  <a:pt x="247014" y="80645"/>
                </a:lnTo>
                <a:lnTo>
                  <a:pt x="251459" y="75437"/>
                </a:lnTo>
                <a:lnTo>
                  <a:pt x="257936" y="74549"/>
                </a:lnTo>
                <a:lnTo>
                  <a:pt x="261874" y="74549"/>
                </a:lnTo>
                <a:lnTo>
                  <a:pt x="338327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36180" y="1523"/>
            <a:ext cx="119380" cy="250190"/>
          </a:xfrm>
          <a:custGeom>
            <a:avLst/>
            <a:gdLst/>
            <a:ahLst/>
            <a:cxnLst/>
            <a:rect l="l" t="t" r="r" b="b"/>
            <a:pathLst>
              <a:path w="119379" h="250190">
                <a:moveTo>
                  <a:pt x="13716" y="240792"/>
                </a:moveTo>
                <a:lnTo>
                  <a:pt x="11557" y="242189"/>
                </a:lnTo>
                <a:lnTo>
                  <a:pt x="9017" y="243586"/>
                </a:lnTo>
                <a:lnTo>
                  <a:pt x="2159" y="243586"/>
                </a:lnTo>
                <a:lnTo>
                  <a:pt x="0" y="243205"/>
                </a:lnTo>
                <a:lnTo>
                  <a:pt x="0" y="245999"/>
                </a:lnTo>
                <a:lnTo>
                  <a:pt x="1778" y="248412"/>
                </a:lnTo>
                <a:lnTo>
                  <a:pt x="3810" y="249301"/>
                </a:lnTo>
                <a:lnTo>
                  <a:pt x="4318" y="249301"/>
                </a:lnTo>
                <a:lnTo>
                  <a:pt x="4953" y="249682"/>
                </a:lnTo>
                <a:lnTo>
                  <a:pt x="5715" y="249936"/>
                </a:lnTo>
                <a:lnTo>
                  <a:pt x="6477" y="249936"/>
                </a:lnTo>
                <a:lnTo>
                  <a:pt x="8636" y="249936"/>
                </a:lnTo>
                <a:lnTo>
                  <a:pt x="10922" y="248539"/>
                </a:lnTo>
                <a:lnTo>
                  <a:pt x="11557" y="245999"/>
                </a:lnTo>
                <a:lnTo>
                  <a:pt x="13716" y="240792"/>
                </a:lnTo>
                <a:close/>
              </a:path>
              <a:path w="119379" h="250190">
                <a:moveTo>
                  <a:pt x="118872" y="0"/>
                </a:moveTo>
                <a:lnTo>
                  <a:pt x="105156" y="0"/>
                </a:lnTo>
                <a:lnTo>
                  <a:pt x="15240" y="207264"/>
                </a:lnTo>
                <a:lnTo>
                  <a:pt x="36449" y="190373"/>
                </a:lnTo>
                <a:lnTo>
                  <a:pt x="118872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57971" y="1523"/>
            <a:ext cx="56515" cy="85725"/>
          </a:xfrm>
          <a:custGeom>
            <a:avLst/>
            <a:gdLst/>
            <a:ahLst/>
            <a:cxnLst/>
            <a:rect l="l" t="t" r="r" b="b"/>
            <a:pathLst>
              <a:path w="56515" h="85725">
                <a:moveTo>
                  <a:pt x="56387" y="0"/>
                </a:moveTo>
                <a:lnTo>
                  <a:pt x="41782" y="0"/>
                </a:lnTo>
                <a:lnTo>
                  <a:pt x="0" y="79628"/>
                </a:lnTo>
                <a:lnTo>
                  <a:pt x="7620" y="82676"/>
                </a:lnTo>
                <a:lnTo>
                  <a:pt x="10159" y="85343"/>
                </a:lnTo>
                <a:lnTo>
                  <a:pt x="12446" y="83565"/>
                </a:lnTo>
                <a:lnTo>
                  <a:pt x="56387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7551419" y="1523"/>
            <a:ext cx="1181100" cy="982980"/>
            <a:chOff x="7551419" y="1523"/>
            <a:chExt cx="1181100" cy="982980"/>
          </a:xfrm>
        </p:grpSpPr>
        <p:sp>
          <p:nvSpPr>
            <p:cNvPr id="63" name="object 63"/>
            <p:cNvSpPr/>
            <p:nvPr/>
          </p:nvSpPr>
          <p:spPr>
            <a:xfrm>
              <a:off x="7551420" y="1523"/>
              <a:ext cx="1181100" cy="982980"/>
            </a:xfrm>
            <a:custGeom>
              <a:avLst/>
              <a:gdLst/>
              <a:ahLst/>
              <a:cxnLst/>
              <a:rect l="l" t="t" r="r" b="b"/>
              <a:pathLst>
                <a:path w="1181100" h="982980">
                  <a:moveTo>
                    <a:pt x="268224" y="0"/>
                  </a:moveTo>
                  <a:lnTo>
                    <a:pt x="248920" y="0"/>
                  </a:lnTo>
                  <a:lnTo>
                    <a:pt x="20193" y="191135"/>
                  </a:lnTo>
                  <a:lnTo>
                    <a:pt x="0" y="208534"/>
                  </a:lnTo>
                  <a:lnTo>
                    <a:pt x="2667" y="210693"/>
                  </a:lnTo>
                  <a:lnTo>
                    <a:pt x="4826" y="212852"/>
                  </a:lnTo>
                  <a:lnTo>
                    <a:pt x="6604" y="216408"/>
                  </a:lnTo>
                  <a:lnTo>
                    <a:pt x="11049" y="215138"/>
                  </a:lnTo>
                  <a:lnTo>
                    <a:pt x="268224" y="0"/>
                  </a:lnTo>
                  <a:close/>
                </a:path>
                <a:path w="1181100" h="982980">
                  <a:moveTo>
                    <a:pt x="573024" y="117856"/>
                  </a:moveTo>
                  <a:lnTo>
                    <a:pt x="571754" y="115189"/>
                  </a:lnTo>
                  <a:lnTo>
                    <a:pt x="570865" y="108712"/>
                  </a:lnTo>
                  <a:lnTo>
                    <a:pt x="570865" y="105156"/>
                  </a:lnTo>
                  <a:lnTo>
                    <a:pt x="12827" y="214630"/>
                  </a:lnTo>
                  <a:lnTo>
                    <a:pt x="7620" y="216281"/>
                  </a:lnTo>
                  <a:lnTo>
                    <a:pt x="8509" y="218059"/>
                  </a:lnTo>
                  <a:lnTo>
                    <a:pt x="9398" y="220726"/>
                  </a:lnTo>
                  <a:lnTo>
                    <a:pt x="9398" y="226822"/>
                  </a:lnTo>
                  <a:lnTo>
                    <a:pt x="8890" y="228600"/>
                  </a:lnTo>
                  <a:lnTo>
                    <a:pt x="573024" y="117856"/>
                  </a:lnTo>
                  <a:close/>
                </a:path>
                <a:path w="1181100" h="982980">
                  <a:moveTo>
                    <a:pt x="944880" y="414528"/>
                  </a:moveTo>
                  <a:lnTo>
                    <a:pt x="624078" y="118872"/>
                  </a:lnTo>
                  <a:lnTo>
                    <a:pt x="621792" y="122428"/>
                  </a:lnTo>
                  <a:lnTo>
                    <a:pt x="619252" y="125476"/>
                  </a:lnTo>
                  <a:lnTo>
                    <a:pt x="615696" y="128016"/>
                  </a:lnTo>
                  <a:lnTo>
                    <a:pt x="936625" y="423672"/>
                  </a:lnTo>
                  <a:lnTo>
                    <a:pt x="938784" y="420116"/>
                  </a:lnTo>
                  <a:lnTo>
                    <a:pt x="942213" y="417576"/>
                  </a:lnTo>
                  <a:lnTo>
                    <a:pt x="944880" y="414528"/>
                  </a:lnTo>
                  <a:close/>
                </a:path>
                <a:path w="1181100" h="982980">
                  <a:moveTo>
                    <a:pt x="979932" y="398018"/>
                  </a:moveTo>
                  <a:lnTo>
                    <a:pt x="809117" y="0"/>
                  </a:lnTo>
                  <a:lnTo>
                    <a:pt x="795528" y="0"/>
                  </a:lnTo>
                  <a:lnTo>
                    <a:pt x="968121" y="402336"/>
                  </a:lnTo>
                  <a:lnTo>
                    <a:pt x="970280" y="401447"/>
                  </a:lnTo>
                  <a:lnTo>
                    <a:pt x="972947" y="401447"/>
                  </a:lnTo>
                  <a:lnTo>
                    <a:pt x="975487" y="400558"/>
                  </a:lnTo>
                  <a:lnTo>
                    <a:pt x="979932" y="400558"/>
                  </a:lnTo>
                  <a:lnTo>
                    <a:pt x="979932" y="398018"/>
                  </a:lnTo>
                  <a:close/>
                </a:path>
                <a:path w="1181100" h="982980">
                  <a:moveTo>
                    <a:pt x="1181100" y="972947"/>
                  </a:moveTo>
                  <a:lnTo>
                    <a:pt x="8509" y="230124"/>
                  </a:lnTo>
                  <a:lnTo>
                    <a:pt x="7239" y="234061"/>
                  </a:lnTo>
                  <a:lnTo>
                    <a:pt x="4572" y="237998"/>
                  </a:lnTo>
                  <a:lnTo>
                    <a:pt x="1524" y="240157"/>
                  </a:lnTo>
                  <a:lnTo>
                    <a:pt x="1174496" y="982980"/>
                  </a:lnTo>
                  <a:lnTo>
                    <a:pt x="1175766" y="979551"/>
                  </a:lnTo>
                  <a:lnTo>
                    <a:pt x="1178433" y="975487"/>
                  </a:lnTo>
                  <a:lnTo>
                    <a:pt x="1181100" y="972947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168639" y="1523"/>
              <a:ext cx="126491" cy="94487"/>
            </a:xfrm>
            <a:prstGeom prst="rect">
              <a:avLst/>
            </a:prstGeom>
          </p:spPr>
        </p:pic>
      </p:grpSp>
      <p:sp>
        <p:nvSpPr>
          <p:cNvPr id="65" name="object 65"/>
          <p:cNvSpPr/>
          <p:nvPr/>
        </p:nvSpPr>
        <p:spPr>
          <a:xfrm>
            <a:off x="8771064" y="1269"/>
            <a:ext cx="12700" cy="244475"/>
          </a:xfrm>
          <a:custGeom>
            <a:avLst/>
            <a:gdLst/>
            <a:ahLst/>
            <a:cxnLst/>
            <a:rect l="l" t="t" r="r" b="b"/>
            <a:pathLst>
              <a:path w="12700" h="244475">
                <a:moveTo>
                  <a:pt x="12573" y="0"/>
                </a:moveTo>
                <a:lnTo>
                  <a:pt x="0" y="0"/>
                </a:lnTo>
                <a:lnTo>
                  <a:pt x="0" y="242570"/>
                </a:lnTo>
                <a:lnTo>
                  <a:pt x="6159" y="242570"/>
                </a:lnTo>
                <a:lnTo>
                  <a:pt x="9207" y="243078"/>
                </a:lnTo>
                <a:lnTo>
                  <a:pt x="11874" y="244094"/>
                </a:lnTo>
                <a:lnTo>
                  <a:pt x="11874" y="242570"/>
                </a:lnTo>
                <a:lnTo>
                  <a:pt x="12573" y="242570"/>
                </a:lnTo>
                <a:lnTo>
                  <a:pt x="12573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66"/>
          <p:cNvGrpSpPr/>
          <p:nvPr/>
        </p:nvGrpSpPr>
        <p:grpSpPr>
          <a:xfrm>
            <a:off x="8477377" y="4572"/>
            <a:ext cx="635000" cy="966469"/>
            <a:chOff x="8477377" y="4572"/>
            <a:chExt cx="635000" cy="966469"/>
          </a:xfrm>
        </p:grpSpPr>
        <p:sp>
          <p:nvSpPr>
            <p:cNvPr id="67" name="object 67"/>
            <p:cNvSpPr/>
            <p:nvPr/>
          </p:nvSpPr>
          <p:spPr>
            <a:xfrm>
              <a:off x="8546592" y="321563"/>
              <a:ext cx="231775" cy="647700"/>
            </a:xfrm>
            <a:custGeom>
              <a:avLst/>
              <a:gdLst/>
              <a:ahLst/>
              <a:cxnLst/>
              <a:rect l="l" t="t" r="r" b="b"/>
              <a:pathLst>
                <a:path w="231775" h="647700">
                  <a:moveTo>
                    <a:pt x="204216" y="644271"/>
                  </a:moveTo>
                  <a:lnTo>
                    <a:pt x="11811" y="185928"/>
                  </a:lnTo>
                  <a:lnTo>
                    <a:pt x="8382" y="188087"/>
                  </a:lnTo>
                  <a:lnTo>
                    <a:pt x="4826" y="189484"/>
                  </a:lnTo>
                  <a:lnTo>
                    <a:pt x="0" y="190246"/>
                  </a:lnTo>
                  <a:lnTo>
                    <a:pt x="192278" y="647700"/>
                  </a:lnTo>
                  <a:lnTo>
                    <a:pt x="195453" y="645922"/>
                  </a:lnTo>
                  <a:lnTo>
                    <a:pt x="199390" y="644652"/>
                  </a:lnTo>
                  <a:lnTo>
                    <a:pt x="204216" y="644271"/>
                  </a:lnTo>
                  <a:close/>
                </a:path>
                <a:path w="231775" h="647700">
                  <a:moveTo>
                    <a:pt x="231648" y="889"/>
                  </a:moveTo>
                  <a:lnTo>
                    <a:pt x="230378" y="1143"/>
                  </a:lnTo>
                  <a:lnTo>
                    <a:pt x="228981" y="1270"/>
                  </a:lnTo>
                  <a:lnTo>
                    <a:pt x="224536" y="1270"/>
                  </a:lnTo>
                  <a:lnTo>
                    <a:pt x="218567" y="0"/>
                  </a:lnTo>
                  <a:lnTo>
                    <a:pt x="204216" y="644271"/>
                  </a:lnTo>
                  <a:lnTo>
                    <a:pt x="204216" y="644652"/>
                  </a:lnTo>
                  <a:lnTo>
                    <a:pt x="205232" y="644398"/>
                  </a:lnTo>
                  <a:lnTo>
                    <a:pt x="207010" y="644398"/>
                  </a:lnTo>
                  <a:lnTo>
                    <a:pt x="208407" y="644652"/>
                  </a:lnTo>
                  <a:lnTo>
                    <a:pt x="209550" y="644652"/>
                  </a:lnTo>
                  <a:lnTo>
                    <a:pt x="209638" y="644398"/>
                  </a:lnTo>
                  <a:lnTo>
                    <a:pt x="217678" y="623697"/>
                  </a:lnTo>
                  <a:lnTo>
                    <a:pt x="231648" y="5207"/>
                  </a:lnTo>
                  <a:lnTo>
                    <a:pt x="231648" y="1270"/>
                  </a:lnTo>
                  <a:lnTo>
                    <a:pt x="231648" y="889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580120" y="297180"/>
              <a:ext cx="163068" cy="141732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8756904" y="4571"/>
              <a:ext cx="355600" cy="966469"/>
            </a:xfrm>
            <a:custGeom>
              <a:avLst/>
              <a:gdLst/>
              <a:ahLst/>
              <a:cxnLst/>
              <a:rect l="l" t="t" r="r" b="b"/>
              <a:pathLst>
                <a:path w="355600" h="966469">
                  <a:moveTo>
                    <a:pt x="341376" y="10033"/>
                  </a:moveTo>
                  <a:lnTo>
                    <a:pt x="336169" y="3937"/>
                  </a:lnTo>
                  <a:lnTo>
                    <a:pt x="334391" y="0"/>
                  </a:lnTo>
                  <a:lnTo>
                    <a:pt x="36576" y="244729"/>
                  </a:lnTo>
                  <a:lnTo>
                    <a:pt x="40132" y="246888"/>
                  </a:lnTo>
                  <a:lnTo>
                    <a:pt x="43561" y="249428"/>
                  </a:lnTo>
                  <a:lnTo>
                    <a:pt x="46609" y="252984"/>
                  </a:lnTo>
                  <a:lnTo>
                    <a:pt x="341376" y="10033"/>
                  </a:lnTo>
                  <a:close/>
                </a:path>
                <a:path w="355600" h="966469">
                  <a:moveTo>
                    <a:pt x="355092" y="16002"/>
                  </a:moveTo>
                  <a:lnTo>
                    <a:pt x="350774" y="15113"/>
                  </a:lnTo>
                  <a:lnTo>
                    <a:pt x="343789" y="10668"/>
                  </a:lnTo>
                  <a:lnTo>
                    <a:pt x="7874" y="941324"/>
                  </a:lnTo>
                  <a:lnTo>
                    <a:pt x="0" y="961898"/>
                  </a:lnTo>
                  <a:lnTo>
                    <a:pt x="3937" y="962279"/>
                  </a:lnTo>
                  <a:lnTo>
                    <a:pt x="8255" y="964057"/>
                  </a:lnTo>
                  <a:lnTo>
                    <a:pt x="12192" y="966216"/>
                  </a:lnTo>
                  <a:lnTo>
                    <a:pt x="355092" y="16002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734679" y="245363"/>
              <a:ext cx="79375" cy="7924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477377" y="400812"/>
              <a:ext cx="111251" cy="112775"/>
            </a:xfrm>
            <a:prstGeom prst="rect">
              <a:avLst/>
            </a:prstGeom>
          </p:spPr>
        </p:pic>
      </p:grpSp>
      <p:sp>
        <p:nvSpPr>
          <p:cNvPr id="72" name="object 72"/>
          <p:cNvSpPr/>
          <p:nvPr/>
        </p:nvSpPr>
        <p:spPr>
          <a:xfrm>
            <a:off x="5811011" y="0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36575" y="0"/>
                </a:moveTo>
                <a:lnTo>
                  <a:pt x="0" y="0"/>
                </a:lnTo>
                <a:lnTo>
                  <a:pt x="5461" y="5334"/>
                </a:lnTo>
                <a:lnTo>
                  <a:pt x="11937" y="7620"/>
                </a:lnTo>
                <a:lnTo>
                  <a:pt x="19303" y="7620"/>
                </a:lnTo>
                <a:lnTo>
                  <a:pt x="20574" y="7620"/>
                </a:lnTo>
                <a:lnTo>
                  <a:pt x="21209" y="7492"/>
                </a:lnTo>
                <a:lnTo>
                  <a:pt x="23367" y="7492"/>
                </a:lnTo>
                <a:lnTo>
                  <a:pt x="25908" y="6603"/>
                </a:lnTo>
                <a:lnTo>
                  <a:pt x="28448" y="5334"/>
                </a:lnTo>
                <a:lnTo>
                  <a:pt x="31496" y="3937"/>
                </a:lnTo>
                <a:lnTo>
                  <a:pt x="34416" y="2286"/>
                </a:lnTo>
                <a:lnTo>
                  <a:pt x="3657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72100" y="30632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13970" y="0"/>
                </a:moveTo>
                <a:lnTo>
                  <a:pt x="9651" y="0"/>
                </a:lnTo>
                <a:lnTo>
                  <a:pt x="9271" y="126"/>
                </a:lnTo>
                <a:lnTo>
                  <a:pt x="3937" y="126"/>
                </a:lnTo>
                <a:lnTo>
                  <a:pt x="0" y="5968"/>
                </a:lnTo>
                <a:lnTo>
                  <a:pt x="508" y="11937"/>
                </a:lnTo>
                <a:lnTo>
                  <a:pt x="508" y="14224"/>
                </a:lnTo>
                <a:lnTo>
                  <a:pt x="1777" y="16001"/>
                </a:lnTo>
                <a:lnTo>
                  <a:pt x="2666" y="17906"/>
                </a:lnTo>
                <a:lnTo>
                  <a:pt x="4445" y="19685"/>
                </a:lnTo>
                <a:lnTo>
                  <a:pt x="7238" y="21336"/>
                </a:lnTo>
                <a:lnTo>
                  <a:pt x="9905" y="21336"/>
                </a:lnTo>
                <a:lnTo>
                  <a:pt x="10413" y="21336"/>
                </a:lnTo>
                <a:lnTo>
                  <a:pt x="11557" y="21081"/>
                </a:lnTo>
                <a:lnTo>
                  <a:pt x="17399" y="20574"/>
                </a:lnTo>
                <a:lnTo>
                  <a:pt x="21336" y="15621"/>
                </a:lnTo>
                <a:lnTo>
                  <a:pt x="20447" y="9651"/>
                </a:lnTo>
                <a:lnTo>
                  <a:pt x="19938" y="8254"/>
                </a:lnTo>
                <a:lnTo>
                  <a:pt x="19558" y="6476"/>
                </a:lnTo>
                <a:lnTo>
                  <a:pt x="19050" y="5079"/>
                </a:lnTo>
                <a:lnTo>
                  <a:pt x="17525" y="2159"/>
                </a:lnTo>
                <a:lnTo>
                  <a:pt x="1397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89750" y="316991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4" h="41275">
                <a:moveTo>
                  <a:pt x="22859" y="0"/>
                </a:moveTo>
                <a:lnTo>
                  <a:pt x="19684" y="0"/>
                </a:lnTo>
                <a:lnTo>
                  <a:pt x="18796" y="127"/>
                </a:lnTo>
                <a:lnTo>
                  <a:pt x="17906" y="381"/>
                </a:lnTo>
                <a:lnTo>
                  <a:pt x="16636" y="381"/>
                </a:lnTo>
                <a:lnTo>
                  <a:pt x="14350" y="1270"/>
                </a:lnTo>
                <a:lnTo>
                  <a:pt x="13970" y="1270"/>
                </a:lnTo>
                <a:lnTo>
                  <a:pt x="7911" y="4554"/>
                </a:lnTo>
                <a:lnTo>
                  <a:pt x="3222" y="9540"/>
                </a:lnTo>
                <a:lnTo>
                  <a:pt x="414" y="15789"/>
                </a:lnTo>
                <a:lnTo>
                  <a:pt x="0" y="22860"/>
                </a:lnTo>
                <a:lnTo>
                  <a:pt x="2196" y="29950"/>
                </a:lnTo>
                <a:lnTo>
                  <a:pt x="6524" y="35766"/>
                </a:lnTo>
                <a:lnTo>
                  <a:pt x="12447" y="39701"/>
                </a:lnTo>
                <a:lnTo>
                  <a:pt x="19430" y="41148"/>
                </a:lnTo>
                <a:lnTo>
                  <a:pt x="20320" y="41148"/>
                </a:lnTo>
                <a:lnTo>
                  <a:pt x="40004" y="18415"/>
                </a:lnTo>
                <a:lnTo>
                  <a:pt x="39243" y="10033"/>
                </a:lnTo>
                <a:lnTo>
                  <a:pt x="34035" y="3937"/>
                </a:lnTo>
                <a:lnTo>
                  <a:pt x="27050" y="1270"/>
                </a:lnTo>
                <a:lnTo>
                  <a:pt x="25146" y="635"/>
                </a:lnTo>
                <a:lnTo>
                  <a:pt x="2285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22919" y="79247"/>
            <a:ext cx="55244" cy="56515"/>
          </a:xfrm>
          <a:custGeom>
            <a:avLst/>
            <a:gdLst/>
            <a:ahLst/>
            <a:cxnLst/>
            <a:rect l="l" t="t" r="r" b="b"/>
            <a:pathLst>
              <a:path w="55245" h="56514">
                <a:moveTo>
                  <a:pt x="30733" y="0"/>
                </a:moveTo>
                <a:lnTo>
                  <a:pt x="26924" y="0"/>
                </a:lnTo>
                <a:lnTo>
                  <a:pt x="25780" y="126"/>
                </a:lnTo>
                <a:lnTo>
                  <a:pt x="24637" y="380"/>
                </a:lnTo>
                <a:lnTo>
                  <a:pt x="19050" y="762"/>
                </a:lnTo>
                <a:lnTo>
                  <a:pt x="13843" y="3048"/>
                </a:lnTo>
                <a:lnTo>
                  <a:pt x="9525" y="6985"/>
                </a:lnTo>
                <a:lnTo>
                  <a:pt x="6476" y="9525"/>
                </a:lnTo>
                <a:lnTo>
                  <a:pt x="3428" y="12700"/>
                </a:lnTo>
                <a:lnTo>
                  <a:pt x="2158" y="16637"/>
                </a:lnTo>
                <a:lnTo>
                  <a:pt x="888" y="20065"/>
                </a:lnTo>
                <a:lnTo>
                  <a:pt x="0" y="23622"/>
                </a:lnTo>
                <a:lnTo>
                  <a:pt x="0" y="34162"/>
                </a:lnTo>
                <a:lnTo>
                  <a:pt x="26543" y="56387"/>
                </a:lnTo>
                <a:lnTo>
                  <a:pt x="27685" y="56387"/>
                </a:lnTo>
                <a:lnTo>
                  <a:pt x="30225" y="56134"/>
                </a:lnTo>
                <a:lnTo>
                  <a:pt x="35051" y="56134"/>
                </a:lnTo>
                <a:lnTo>
                  <a:pt x="39750" y="53975"/>
                </a:lnTo>
                <a:lnTo>
                  <a:pt x="43560" y="51307"/>
                </a:lnTo>
                <a:lnTo>
                  <a:pt x="47116" y="49149"/>
                </a:lnTo>
                <a:lnTo>
                  <a:pt x="49656" y="45592"/>
                </a:lnTo>
                <a:lnTo>
                  <a:pt x="51434" y="40766"/>
                </a:lnTo>
                <a:lnTo>
                  <a:pt x="53975" y="36322"/>
                </a:lnTo>
                <a:lnTo>
                  <a:pt x="54863" y="31114"/>
                </a:lnTo>
                <a:lnTo>
                  <a:pt x="54355" y="24891"/>
                </a:lnTo>
                <a:lnTo>
                  <a:pt x="53975" y="22351"/>
                </a:lnTo>
                <a:lnTo>
                  <a:pt x="35432" y="1269"/>
                </a:lnTo>
                <a:lnTo>
                  <a:pt x="3073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19416" y="205740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25526" y="0"/>
                </a:moveTo>
                <a:lnTo>
                  <a:pt x="20827" y="0"/>
                </a:lnTo>
                <a:lnTo>
                  <a:pt x="18795" y="254"/>
                </a:lnTo>
                <a:lnTo>
                  <a:pt x="13842" y="1143"/>
                </a:lnTo>
                <a:lnTo>
                  <a:pt x="11683" y="2412"/>
                </a:lnTo>
                <a:lnTo>
                  <a:pt x="7619" y="3683"/>
                </a:lnTo>
                <a:lnTo>
                  <a:pt x="4444" y="7112"/>
                </a:lnTo>
                <a:lnTo>
                  <a:pt x="2666" y="11049"/>
                </a:lnTo>
                <a:lnTo>
                  <a:pt x="888" y="14097"/>
                </a:lnTo>
                <a:lnTo>
                  <a:pt x="0" y="17907"/>
                </a:lnTo>
                <a:lnTo>
                  <a:pt x="888" y="20447"/>
                </a:lnTo>
                <a:lnTo>
                  <a:pt x="1397" y="29083"/>
                </a:lnTo>
                <a:lnTo>
                  <a:pt x="8127" y="35940"/>
                </a:lnTo>
                <a:lnTo>
                  <a:pt x="18795" y="38100"/>
                </a:lnTo>
                <a:lnTo>
                  <a:pt x="22859" y="38100"/>
                </a:lnTo>
                <a:lnTo>
                  <a:pt x="25526" y="38100"/>
                </a:lnTo>
                <a:lnTo>
                  <a:pt x="28193" y="37211"/>
                </a:lnTo>
                <a:lnTo>
                  <a:pt x="31368" y="35560"/>
                </a:lnTo>
                <a:lnTo>
                  <a:pt x="31750" y="35560"/>
                </a:lnTo>
                <a:lnTo>
                  <a:pt x="32257" y="35051"/>
                </a:lnTo>
                <a:lnTo>
                  <a:pt x="36194" y="31623"/>
                </a:lnTo>
                <a:lnTo>
                  <a:pt x="38861" y="28701"/>
                </a:lnTo>
                <a:lnTo>
                  <a:pt x="40258" y="24384"/>
                </a:lnTo>
                <a:lnTo>
                  <a:pt x="40639" y="23875"/>
                </a:lnTo>
                <a:lnTo>
                  <a:pt x="40639" y="22606"/>
                </a:lnTo>
                <a:lnTo>
                  <a:pt x="41148" y="21336"/>
                </a:lnTo>
                <a:lnTo>
                  <a:pt x="41148" y="15367"/>
                </a:lnTo>
                <a:lnTo>
                  <a:pt x="40639" y="13208"/>
                </a:lnTo>
                <a:lnTo>
                  <a:pt x="39369" y="11049"/>
                </a:lnTo>
                <a:lnTo>
                  <a:pt x="37973" y="7620"/>
                </a:lnTo>
                <a:lnTo>
                  <a:pt x="32638" y="3301"/>
                </a:lnTo>
                <a:lnTo>
                  <a:pt x="32257" y="3301"/>
                </a:lnTo>
                <a:lnTo>
                  <a:pt x="29082" y="1270"/>
                </a:lnTo>
                <a:lnTo>
                  <a:pt x="2552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54396" y="228600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4">
                <a:moveTo>
                  <a:pt x="26669" y="0"/>
                </a:moveTo>
                <a:lnTo>
                  <a:pt x="18541" y="0"/>
                </a:lnTo>
                <a:lnTo>
                  <a:pt x="11811" y="1270"/>
                </a:lnTo>
                <a:lnTo>
                  <a:pt x="6730" y="4317"/>
                </a:lnTo>
                <a:lnTo>
                  <a:pt x="2286" y="11302"/>
                </a:lnTo>
                <a:lnTo>
                  <a:pt x="507" y="15621"/>
                </a:lnTo>
                <a:lnTo>
                  <a:pt x="0" y="17272"/>
                </a:lnTo>
                <a:lnTo>
                  <a:pt x="0" y="21589"/>
                </a:lnTo>
                <a:lnTo>
                  <a:pt x="507" y="25146"/>
                </a:lnTo>
                <a:lnTo>
                  <a:pt x="1396" y="27686"/>
                </a:lnTo>
                <a:lnTo>
                  <a:pt x="6350" y="35560"/>
                </a:lnTo>
                <a:lnTo>
                  <a:pt x="12318" y="39624"/>
                </a:lnTo>
                <a:lnTo>
                  <a:pt x="19557" y="39624"/>
                </a:lnTo>
                <a:lnTo>
                  <a:pt x="20574" y="39624"/>
                </a:lnTo>
                <a:lnTo>
                  <a:pt x="22605" y="39370"/>
                </a:lnTo>
                <a:lnTo>
                  <a:pt x="28448" y="38988"/>
                </a:lnTo>
                <a:lnTo>
                  <a:pt x="33400" y="36322"/>
                </a:lnTo>
                <a:lnTo>
                  <a:pt x="36575" y="32512"/>
                </a:lnTo>
                <a:lnTo>
                  <a:pt x="39750" y="29463"/>
                </a:lnTo>
                <a:lnTo>
                  <a:pt x="41148" y="25526"/>
                </a:lnTo>
                <a:lnTo>
                  <a:pt x="41148" y="12953"/>
                </a:lnTo>
                <a:lnTo>
                  <a:pt x="38353" y="8636"/>
                </a:lnTo>
                <a:lnTo>
                  <a:pt x="35305" y="5587"/>
                </a:lnTo>
                <a:lnTo>
                  <a:pt x="31623" y="2159"/>
                </a:lnTo>
                <a:lnTo>
                  <a:pt x="2666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02301" y="111252"/>
            <a:ext cx="40640" cy="41275"/>
          </a:xfrm>
          <a:custGeom>
            <a:avLst/>
            <a:gdLst/>
            <a:ahLst/>
            <a:cxnLst/>
            <a:rect l="l" t="t" r="r" b="b"/>
            <a:pathLst>
              <a:path w="40639" h="41275">
                <a:moveTo>
                  <a:pt x="20700" y="0"/>
                </a:moveTo>
                <a:lnTo>
                  <a:pt x="19938" y="0"/>
                </a:lnTo>
                <a:lnTo>
                  <a:pt x="19176" y="126"/>
                </a:lnTo>
                <a:lnTo>
                  <a:pt x="18414" y="126"/>
                </a:lnTo>
                <a:lnTo>
                  <a:pt x="10590" y="2442"/>
                </a:lnTo>
                <a:lnTo>
                  <a:pt x="4587" y="7508"/>
                </a:lnTo>
                <a:lnTo>
                  <a:pt x="894" y="14503"/>
                </a:lnTo>
                <a:lnTo>
                  <a:pt x="0" y="22606"/>
                </a:lnTo>
                <a:lnTo>
                  <a:pt x="2262" y="30003"/>
                </a:lnTo>
                <a:lnTo>
                  <a:pt x="6762" y="35877"/>
                </a:lnTo>
                <a:lnTo>
                  <a:pt x="12930" y="39750"/>
                </a:lnTo>
                <a:lnTo>
                  <a:pt x="20193" y="41148"/>
                </a:lnTo>
                <a:lnTo>
                  <a:pt x="21336" y="41148"/>
                </a:lnTo>
                <a:lnTo>
                  <a:pt x="21844" y="41021"/>
                </a:lnTo>
                <a:lnTo>
                  <a:pt x="23240" y="41021"/>
                </a:lnTo>
                <a:lnTo>
                  <a:pt x="23622" y="40639"/>
                </a:lnTo>
                <a:lnTo>
                  <a:pt x="24002" y="40639"/>
                </a:lnTo>
                <a:lnTo>
                  <a:pt x="27559" y="40132"/>
                </a:lnTo>
                <a:lnTo>
                  <a:pt x="39370" y="24892"/>
                </a:lnTo>
                <a:lnTo>
                  <a:pt x="40259" y="23113"/>
                </a:lnTo>
                <a:lnTo>
                  <a:pt x="40259" y="18542"/>
                </a:lnTo>
                <a:lnTo>
                  <a:pt x="38060" y="11251"/>
                </a:lnTo>
                <a:lnTo>
                  <a:pt x="33718" y="5365"/>
                </a:lnTo>
                <a:lnTo>
                  <a:pt x="27757" y="1432"/>
                </a:lnTo>
                <a:lnTo>
                  <a:pt x="2070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95059" y="542544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39" h="40004">
                <a:moveTo>
                  <a:pt x="24129" y="0"/>
                </a:moveTo>
                <a:lnTo>
                  <a:pt x="20065" y="0"/>
                </a:lnTo>
                <a:lnTo>
                  <a:pt x="19430" y="126"/>
                </a:lnTo>
                <a:lnTo>
                  <a:pt x="17399" y="126"/>
                </a:lnTo>
                <a:lnTo>
                  <a:pt x="16510" y="634"/>
                </a:lnTo>
                <a:lnTo>
                  <a:pt x="15620" y="634"/>
                </a:lnTo>
                <a:lnTo>
                  <a:pt x="11302" y="1904"/>
                </a:lnTo>
                <a:lnTo>
                  <a:pt x="7874" y="4063"/>
                </a:lnTo>
                <a:lnTo>
                  <a:pt x="1777" y="11048"/>
                </a:lnTo>
                <a:lnTo>
                  <a:pt x="0" y="15875"/>
                </a:lnTo>
                <a:lnTo>
                  <a:pt x="380" y="21589"/>
                </a:lnTo>
                <a:lnTo>
                  <a:pt x="2623" y="28801"/>
                </a:lnTo>
                <a:lnTo>
                  <a:pt x="7080" y="34512"/>
                </a:lnTo>
                <a:lnTo>
                  <a:pt x="13204" y="38270"/>
                </a:lnTo>
                <a:lnTo>
                  <a:pt x="20447" y="39623"/>
                </a:lnTo>
                <a:lnTo>
                  <a:pt x="20954" y="39623"/>
                </a:lnTo>
                <a:lnTo>
                  <a:pt x="21589" y="39496"/>
                </a:lnTo>
                <a:lnTo>
                  <a:pt x="22098" y="39496"/>
                </a:lnTo>
                <a:lnTo>
                  <a:pt x="29614" y="37083"/>
                </a:lnTo>
                <a:lnTo>
                  <a:pt x="35559" y="32194"/>
                </a:lnTo>
                <a:lnTo>
                  <a:pt x="39314" y="25495"/>
                </a:lnTo>
                <a:lnTo>
                  <a:pt x="40259" y="17652"/>
                </a:lnTo>
                <a:lnTo>
                  <a:pt x="39369" y="11048"/>
                </a:lnTo>
                <a:lnTo>
                  <a:pt x="35940" y="5460"/>
                </a:lnTo>
                <a:lnTo>
                  <a:pt x="30352" y="2285"/>
                </a:lnTo>
                <a:lnTo>
                  <a:pt x="27050" y="888"/>
                </a:lnTo>
                <a:lnTo>
                  <a:pt x="2412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090659" y="1523"/>
            <a:ext cx="53340" cy="20320"/>
          </a:xfrm>
          <a:custGeom>
            <a:avLst/>
            <a:gdLst/>
            <a:ahLst/>
            <a:cxnLst/>
            <a:rect l="l" t="t" r="r" b="b"/>
            <a:pathLst>
              <a:path w="53340" h="20320">
                <a:moveTo>
                  <a:pt x="53340" y="0"/>
                </a:moveTo>
                <a:lnTo>
                  <a:pt x="0" y="0"/>
                </a:lnTo>
                <a:lnTo>
                  <a:pt x="889" y="888"/>
                </a:lnTo>
                <a:lnTo>
                  <a:pt x="889" y="2159"/>
                </a:lnTo>
                <a:lnTo>
                  <a:pt x="10414" y="14350"/>
                </a:lnTo>
                <a:lnTo>
                  <a:pt x="13843" y="17399"/>
                </a:lnTo>
                <a:lnTo>
                  <a:pt x="17399" y="18668"/>
                </a:lnTo>
                <a:lnTo>
                  <a:pt x="21717" y="19558"/>
                </a:lnTo>
                <a:lnTo>
                  <a:pt x="23114" y="19558"/>
                </a:lnTo>
                <a:lnTo>
                  <a:pt x="25019" y="19812"/>
                </a:lnTo>
                <a:lnTo>
                  <a:pt x="26797" y="19812"/>
                </a:lnTo>
                <a:lnTo>
                  <a:pt x="27686" y="19812"/>
                </a:lnTo>
                <a:lnTo>
                  <a:pt x="29464" y="19558"/>
                </a:lnTo>
                <a:lnTo>
                  <a:pt x="37480" y="17377"/>
                </a:lnTo>
                <a:lnTo>
                  <a:pt x="44354" y="13065"/>
                </a:lnTo>
                <a:lnTo>
                  <a:pt x="49752" y="7110"/>
                </a:lnTo>
                <a:lnTo>
                  <a:pt x="5334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3376" y="96621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32639" y="0"/>
                </a:moveTo>
                <a:lnTo>
                  <a:pt x="22225" y="0"/>
                </a:lnTo>
                <a:lnTo>
                  <a:pt x="13462" y="4445"/>
                </a:lnTo>
                <a:lnTo>
                  <a:pt x="11302" y="6223"/>
                </a:lnTo>
                <a:lnTo>
                  <a:pt x="10032" y="7874"/>
                </a:lnTo>
                <a:lnTo>
                  <a:pt x="6603" y="10541"/>
                </a:lnTo>
                <a:lnTo>
                  <a:pt x="2158" y="18034"/>
                </a:lnTo>
                <a:lnTo>
                  <a:pt x="380" y="21971"/>
                </a:lnTo>
                <a:lnTo>
                  <a:pt x="0" y="26416"/>
                </a:lnTo>
                <a:lnTo>
                  <a:pt x="380" y="30734"/>
                </a:lnTo>
                <a:lnTo>
                  <a:pt x="3301" y="41064"/>
                </a:lnTo>
                <a:lnTo>
                  <a:pt x="9556" y="49180"/>
                </a:lnTo>
                <a:lnTo>
                  <a:pt x="18240" y="54486"/>
                </a:lnTo>
                <a:lnTo>
                  <a:pt x="28448" y="56387"/>
                </a:lnTo>
                <a:lnTo>
                  <a:pt x="30099" y="56387"/>
                </a:lnTo>
                <a:lnTo>
                  <a:pt x="56133" y="25526"/>
                </a:lnTo>
                <a:lnTo>
                  <a:pt x="55752" y="16763"/>
                </a:lnTo>
                <a:lnTo>
                  <a:pt x="50546" y="8762"/>
                </a:lnTo>
                <a:lnTo>
                  <a:pt x="43942" y="4445"/>
                </a:lnTo>
                <a:lnTo>
                  <a:pt x="40894" y="2159"/>
                </a:lnTo>
                <a:lnTo>
                  <a:pt x="36956" y="508"/>
                </a:lnTo>
                <a:lnTo>
                  <a:pt x="3263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23788" y="13106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4097" y="0"/>
                </a:moveTo>
                <a:lnTo>
                  <a:pt x="6985" y="0"/>
                </a:lnTo>
                <a:lnTo>
                  <a:pt x="3556" y="2159"/>
                </a:lnTo>
                <a:lnTo>
                  <a:pt x="1777" y="6096"/>
                </a:lnTo>
                <a:lnTo>
                  <a:pt x="888" y="7874"/>
                </a:lnTo>
                <a:lnTo>
                  <a:pt x="508" y="9651"/>
                </a:lnTo>
                <a:lnTo>
                  <a:pt x="0" y="10540"/>
                </a:lnTo>
                <a:lnTo>
                  <a:pt x="0" y="12700"/>
                </a:lnTo>
                <a:lnTo>
                  <a:pt x="508" y="16637"/>
                </a:lnTo>
                <a:lnTo>
                  <a:pt x="2666" y="19685"/>
                </a:lnTo>
                <a:lnTo>
                  <a:pt x="5334" y="21082"/>
                </a:lnTo>
                <a:lnTo>
                  <a:pt x="7238" y="21716"/>
                </a:lnTo>
                <a:lnTo>
                  <a:pt x="9778" y="22860"/>
                </a:lnTo>
                <a:lnTo>
                  <a:pt x="12064" y="22860"/>
                </a:lnTo>
                <a:lnTo>
                  <a:pt x="12826" y="22860"/>
                </a:lnTo>
                <a:lnTo>
                  <a:pt x="13208" y="22733"/>
                </a:lnTo>
                <a:lnTo>
                  <a:pt x="13208" y="21844"/>
                </a:lnTo>
                <a:lnTo>
                  <a:pt x="14097" y="21844"/>
                </a:lnTo>
                <a:lnTo>
                  <a:pt x="18034" y="21462"/>
                </a:lnTo>
                <a:lnTo>
                  <a:pt x="21589" y="18796"/>
                </a:lnTo>
                <a:lnTo>
                  <a:pt x="22860" y="13081"/>
                </a:lnTo>
                <a:lnTo>
                  <a:pt x="22860" y="7874"/>
                </a:lnTo>
                <a:lnTo>
                  <a:pt x="21971" y="6096"/>
                </a:lnTo>
                <a:lnTo>
                  <a:pt x="20700" y="4318"/>
                </a:lnTo>
                <a:lnTo>
                  <a:pt x="19812" y="2159"/>
                </a:lnTo>
                <a:lnTo>
                  <a:pt x="17145" y="888"/>
                </a:lnTo>
                <a:lnTo>
                  <a:pt x="1409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150607" y="762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14097" y="0"/>
                </a:moveTo>
                <a:lnTo>
                  <a:pt x="10414" y="0"/>
                </a:lnTo>
                <a:lnTo>
                  <a:pt x="4191" y="380"/>
                </a:lnTo>
                <a:lnTo>
                  <a:pt x="0" y="6096"/>
                </a:lnTo>
                <a:lnTo>
                  <a:pt x="381" y="12700"/>
                </a:lnTo>
                <a:lnTo>
                  <a:pt x="381" y="13588"/>
                </a:lnTo>
                <a:lnTo>
                  <a:pt x="1905" y="19050"/>
                </a:lnTo>
                <a:lnTo>
                  <a:pt x="5842" y="22860"/>
                </a:lnTo>
                <a:lnTo>
                  <a:pt x="10922" y="22860"/>
                </a:lnTo>
                <a:lnTo>
                  <a:pt x="11430" y="22860"/>
                </a:lnTo>
                <a:lnTo>
                  <a:pt x="11938" y="22733"/>
                </a:lnTo>
                <a:lnTo>
                  <a:pt x="12446" y="22733"/>
                </a:lnTo>
                <a:lnTo>
                  <a:pt x="18669" y="22225"/>
                </a:lnTo>
                <a:lnTo>
                  <a:pt x="22860" y="17017"/>
                </a:lnTo>
                <a:lnTo>
                  <a:pt x="22478" y="10540"/>
                </a:lnTo>
                <a:lnTo>
                  <a:pt x="21971" y="4825"/>
                </a:lnTo>
                <a:lnTo>
                  <a:pt x="18288" y="888"/>
                </a:lnTo>
                <a:lnTo>
                  <a:pt x="1409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" name="object 84"/>
          <p:cNvGrpSpPr/>
          <p:nvPr/>
        </p:nvGrpSpPr>
        <p:grpSpPr>
          <a:xfrm>
            <a:off x="1141475" y="4343400"/>
            <a:ext cx="835660" cy="504825"/>
            <a:chOff x="1141475" y="4343400"/>
            <a:chExt cx="835660" cy="504825"/>
          </a:xfrm>
        </p:grpSpPr>
        <p:pic>
          <p:nvPicPr>
            <p:cNvPr id="85" name="object 8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69719" y="4559846"/>
              <a:ext cx="406907" cy="287959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1141475" y="4343400"/>
              <a:ext cx="431800" cy="218440"/>
            </a:xfrm>
            <a:custGeom>
              <a:avLst/>
              <a:gdLst/>
              <a:ahLst/>
              <a:cxnLst/>
              <a:rect l="l" t="t" r="r" b="b"/>
              <a:pathLst>
                <a:path w="431800" h="218439">
                  <a:moveTo>
                    <a:pt x="4571" y="0"/>
                  </a:moveTo>
                  <a:lnTo>
                    <a:pt x="3810" y="4190"/>
                  </a:lnTo>
                  <a:lnTo>
                    <a:pt x="2654" y="8381"/>
                  </a:lnTo>
                  <a:lnTo>
                    <a:pt x="0" y="11810"/>
                  </a:lnTo>
                  <a:lnTo>
                    <a:pt x="2298" y="14465"/>
                  </a:lnTo>
                  <a:lnTo>
                    <a:pt x="417576" y="217893"/>
                  </a:lnTo>
                  <a:lnTo>
                    <a:pt x="431292" y="2087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/>
          <p:nvPr/>
        </p:nvSpPr>
        <p:spPr>
          <a:xfrm>
            <a:off x="3582923" y="4706149"/>
            <a:ext cx="97790" cy="142240"/>
          </a:xfrm>
          <a:custGeom>
            <a:avLst/>
            <a:gdLst/>
            <a:ahLst/>
            <a:cxnLst/>
            <a:rect l="l" t="t" r="r" b="b"/>
            <a:pathLst>
              <a:path w="97789" h="142239">
                <a:moveTo>
                  <a:pt x="12953" y="0"/>
                </a:moveTo>
                <a:lnTo>
                  <a:pt x="0" y="6502"/>
                </a:lnTo>
                <a:lnTo>
                  <a:pt x="80772" y="141655"/>
                </a:lnTo>
                <a:lnTo>
                  <a:pt x="97536" y="141655"/>
                </a:lnTo>
                <a:lnTo>
                  <a:pt x="12953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8" name="object 88"/>
          <p:cNvGrpSpPr/>
          <p:nvPr/>
        </p:nvGrpSpPr>
        <p:grpSpPr>
          <a:xfrm>
            <a:off x="2502407" y="4261103"/>
            <a:ext cx="1108075" cy="586740"/>
            <a:chOff x="2502407" y="4261103"/>
            <a:chExt cx="1108075" cy="586740"/>
          </a:xfrm>
        </p:grpSpPr>
        <p:pic>
          <p:nvPicPr>
            <p:cNvPr id="89" name="object 8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55263" y="4623815"/>
              <a:ext cx="193548" cy="126453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2930652" y="4623815"/>
              <a:ext cx="680085" cy="224154"/>
            </a:xfrm>
            <a:custGeom>
              <a:avLst/>
              <a:gdLst/>
              <a:ahLst/>
              <a:cxnLst/>
              <a:rect l="l" t="t" r="r" b="b"/>
              <a:pathLst>
                <a:path w="680085" h="224154">
                  <a:moveTo>
                    <a:pt x="332232" y="7632"/>
                  </a:moveTo>
                  <a:lnTo>
                    <a:pt x="331076" y="3810"/>
                  </a:lnTo>
                  <a:lnTo>
                    <a:pt x="329552" y="1536"/>
                  </a:lnTo>
                  <a:lnTo>
                    <a:pt x="328028" y="774"/>
                  </a:lnTo>
                  <a:lnTo>
                    <a:pt x="327660" y="0"/>
                  </a:lnTo>
                  <a:lnTo>
                    <a:pt x="323088" y="0"/>
                  </a:lnTo>
                  <a:lnTo>
                    <a:pt x="322326" y="0"/>
                  </a:lnTo>
                  <a:lnTo>
                    <a:pt x="321945" y="774"/>
                  </a:lnTo>
                  <a:lnTo>
                    <a:pt x="0" y="144348"/>
                  </a:lnTo>
                  <a:lnTo>
                    <a:pt x="2667" y="147015"/>
                  </a:lnTo>
                  <a:lnTo>
                    <a:pt x="4191" y="150825"/>
                  </a:lnTo>
                  <a:lnTo>
                    <a:pt x="3810" y="155028"/>
                  </a:lnTo>
                  <a:lnTo>
                    <a:pt x="3048" y="157721"/>
                  </a:lnTo>
                  <a:lnTo>
                    <a:pt x="2286" y="158457"/>
                  </a:lnTo>
                  <a:lnTo>
                    <a:pt x="327266" y="13373"/>
                  </a:lnTo>
                  <a:lnTo>
                    <a:pt x="331076" y="12217"/>
                  </a:lnTo>
                  <a:lnTo>
                    <a:pt x="332232" y="7632"/>
                  </a:lnTo>
                  <a:close/>
                </a:path>
                <a:path w="680085" h="224154">
                  <a:moveTo>
                    <a:pt x="679704" y="223989"/>
                  </a:moveTo>
                  <a:lnTo>
                    <a:pt x="560451" y="137160"/>
                  </a:lnTo>
                  <a:lnTo>
                    <a:pt x="554355" y="140271"/>
                  </a:lnTo>
                  <a:lnTo>
                    <a:pt x="553593" y="142963"/>
                  </a:lnTo>
                  <a:lnTo>
                    <a:pt x="552069" y="145262"/>
                  </a:lnTo>
                  <a:lnTo>
                    <a:pt x="550164" y="147205"/>
                  </a:lnTo>
                  <a:lnTo>
                    <a:pt x="655193" y="223989"/>
                  </a:lnTo>
                  <a:lnTo>
                    <a:pt x="679704" y="223989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296411" y="4768595"/>
              <a:ext cx="163067" cy="79209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2694432" y="4261103"/>
              <a:ext cx="906780" cy="509270"/>
            </a:xfrm>
            <a:custGeom>
              <a:avLst/>
              <a:gdLst/>
              <a:ahLst/>
              <a:cxnLst/>
              <a:rect l="l" t="t" r="r" b="b"/>
              <a:pathLst>
                <a:path w="906779" h="509270">
                  <a:moveTo>
                    <a:pt x="225552" y="502894"/>
                  </a:moveTo>
                  <a:lnTo>
                    <a:pt x="13462" y="0"/>
                  </a:lnTo>
                  <a:lnTo>
                    <a:pt x="9652" y="2692"/>
                  </a:lnTo>
                  <a:lnTo>
                    <a:pt x="4572" y="4584"/>
                  </a:lnTo>
                  <a:lnTo>
                    <a:pt x="0" y="4965"/>
                  </a:lnTo>
                  <a:lnTo>
                    <a:pt x="212598" y="508215"/>
                  </a:lnTo>
                  <a:lnTo>
                    <a:pt x="213360" y="508215"/>
                  </a:lnTo>
                  <a:lnTo>
                    <a:pt x="214503" y="508977"/>
                  </a:lnTo>
                  <a:lnTo>
                    <a:pt x="216789" y="505167"/>
                  </a:lnTo>
                  <a:lnTo>
                    <a:pt x="220599" y="502894"/>
                  </a:lnTo>
                  <a:lnTo>
                    <a:pt x="225552" y="502894"/>
                  </a:lnTo>
                  <a:close/>
                </a:path>
                <a:path w="906779" h="509270">
                  <a:moveTo>
                    <a:pt x="906780" y="438518"/>
                  </a:moveTo>
                  <a:lnTo>
                    <a:pt x="904875" y="435076"/>
                  </a:lnTo>
                  <a:lnTo>
                    <a:pt x="904494" y="433959"/>
                  </a:lnTo>
                  <a:lnTo>
                    <a:pt x="903351" y="432816"/>
                  </a:lnTo>
                  <a:lnTo>
                    <a:pt x="902208" y="432435"/>
                  </a:lnTo>
                  <a:lnTo>
                    <a:pt x="901065" y="431673"/>
                  </a:lnTo>
                  <a:lnTo>
                    <a:pt x="899414" y="431292"/>
                  </a:lnTo>
                  <a:lnTo>
                    <a:pt x="898398" y="431292"/>
                  </a:lnTo>
                  <a:lnTo>
                    <a:pt x="899033" y="433197"/>
                  </a:lnTo>
                  <a:lnTo>
                    <a:pt x="900303" y="435457"/>
                  </a:lnTo>
                  <a:lnTo>
                    <a:pt x="899414" y="438137"/>
                  </a:lnTo>
                  <a:lnTo>
                    <a:pt x="899160" y="443636"/>
                  </a:lnTo>
                  <a:lnTo>
                    <a:pt x="894334" y="448500"/>
                  </a:lnTo>
                  <a:lnTo>
                    <a:pt x="887222" y="448348"/>
                  </a:lnTo>
                  <a:lnTo>
                    <a:pt x="882269" y="447967"/>
                  </a:lnTo>
                  <a:lnTo>
                    <a:pt x="879094" y="444944"/>
                  </a:lnTo>
                  <a:lnTo>
                    <a:pt x="877697" y="441159"/>
                  </a:lnTo>
                  <a:lnTo>
                    <a:pt x="789813" y="487006"/>
                  </a:lnTo>
                  <a:lnTo>
                    <a:pt x="791337" y="489648"/>
                  </a:lnTo>
                  <a:lnTo>
                    <a:pt x="791718" y="493052"/>
                  </a:lnTo>
                  <a:lnTo>
                    <a:pt x="791337" y="496455"/>
                  </a:lnTo>
                  <a:lnTo>
                    <a:pt x="791337" y="498754"/>
                  </a:lnTo>
                  <a:lnTo>
                    <a:pt x="789432" y="502920"/>
                  </a:lnTo>
                  <a:lnTo>
                    <a:pt x="795528" y="499516"/>
                  </a:lnTo>
                  <a:lnTo>
                    <a:pt x="887984" y="451751"/>
                  </a:lnTo>
                  <a:lnTo>
                    <a:pt x="901065" y="445325"/>
                  </a:lnTo>
                  <a:lnTo>
                    <a:pt x="905256" y="442683"/>
                  </a:lnTo>
                  <a:lnTo>
                    <a:pt x="906780" y="438518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08147" y="4768633"/>
              <a:ext cx="248412" cy="79171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2502407" y="4261103"/>
              <a:ext cx="190500" cy="586740"/>
            </a:xfrm>
            <a:custGeom>
              <a:avLst/>
              <a:gdLst/>
              <a:ahLst/>
              <a:cxnLst/>
              <a:rect l="l" t="t" r="r" b="b"/>
              <a:pathLst>
                <a:path w="190500" h="586739">
                  <a:moveTo>
                    <a:pt x="177037" y="0"/>
                  </a:moveTo>
                  <a:lnTo>
                    <a:pt x="0" y="586701"/>
                  </a:lnTo>
                  <a:lnTo>
                    <a:pt x="14986" y="586701"/>
                  </a:lnTo>
                  <a:lnTo>
                    <a:pt x="190500" y="4978"/>
                  </a:lnTo>
                  <a:lnTo>
                    <a:pt x="185166" y="4584"/>
                  </a:lnTo>
                  <a:lnTo>
                    <a:pt x="180086" y="2692"/>
                  </a:lnTo>
                  <a:lnTo>
                    <a:pt x="177037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1964435" y="4747298"/>
            <a:ext cx="22860" cy="99060"/>
          </a:xfrm>
          <a:custGeom>
            <a:avLst/>
            <a:gdLst/>
            <a:ahLst/>
            <a:cxnLst/>
            <a:rect l="l" t="t" r="r" b="b"/>
            <a:pathLst>
              <a:path w="22860" h="99060">
                <a:moveTo>
                  <a:pt x="11811" y="381"/>
                </a:moveTo>
                <a:lnTo>
                  <a:pt x="7365" y="381"/>
                </a:lnTo>
                <a:lnTo>
                  <a:pt x="6857" y="762"/>
                </a:lnTo>
                <a:lnTo>
                  <a:pt x="3047" y="1143"/>
                </a:lnTo>
                <a:lnTo>
                  <a:pt x="0" y="4572"/>
                </a:lnTo>
                <a:lnTo>
                  <a:pt x="0" y="8369"/>
                </a:lnTo>
                <a:lnTo>
                  <a:pt x="381" y="12179"/>
                </a:lnTo>
                <a:lnTo>
                  <a:pt x="1143" y="16370"/>
                </a:lnTo>
                <a:lnTo>
                  <a:pt x="8762" y="98983"/>
                </a:lnTo>
                <a:lnTo>
                  <a:pt x="22859" y="98983"/>
                </a:lnTo>
                <a:lnTo>
                  <a:pt x="14858" y="6451"/>
                </a:lnTo>
                <a:lnTo>
                  <a:pt x="14858" y="3416"/>
                </a:lnTo>
                <a:lnTo>
                  <a:pt x="14477" y="3416"/>
                </a:lnTo>
                <a:lnTo>
                  <a:pt x="14477" y="2260"/>
                </a:lnTo>
                <a:lnTo>
                  <a:pt x="13715" y="2260"/>
                </a:lnTo>
                <a:lnTo>
                  <a:pt x="13715" y="1879"/>
                </a:lnTo>
                <a:lnTo>
                  <a:pt x="13334" y="1879"/>
                </a:lnTo>
                <a:lnTo>
                  <a:pt x="12953" y="1498"/>
                </a:lnTo>
                <a:lnTo>
                  <a:pt x="12953" y="1143"/>
                </a:lnTo>
                <a:lnTo>
                  <a:pt x="12191" y="1143"/>
                </a:lnTo>
                <a:lnTo>
                  <a:pt x="11811" y="381"/>
                </a:lnTo>
                <a:close/>
              </a:path>
              <a:path w="22860" h="99060">
                <a:moveTo>
                  <a:pt x="11430" y="0"/>
                </a:moveTo>
                <a:lnTo>
                  <a:pt x="10540" y="381"/>
                </a:lnTo>
                <a:lnTo>
                  <a:pt x="11430" y="381"/>
                </a:lnTo>
                <a:lnTo>
                  <a:pt x="1143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772411" y="4372393"/>
            <a:ext cx="90170" cy="475615"/>
          </a:xfrm>
          <a:custGeom>
            <a:avLst/>
            <a:gdLst/>
            <a:ahLst/>
            <a:cxnLst/>
            <a:rect l="l" t="t" r="r" b="b"/>
            <a:pathLst>
              <a:path w="90169" h="475614">
                <a:moveTo>
                  <a:pt x="89915" y="0"/>
                </a:moveTo>
                <a:lnTo>
                  <a:pt x="89535" y="0"/>
                </a:lnTo>
                <a:lnTo>
                  <a:pt x="89535" y="2273"/>
                </a:lnTo>
                <a:lnTo>
                  <a:pt x="88773" y="5321"/>
                </a:lnTo>
                <a:lnTo>
                  <a:pt x="86106" y="6870"/>
                </a:lnTo>
                <a:lnTo>
                  <a:pt x="72770" y="15671"/>
                </a:lnTo>
                <a:lnTo>
                  <a:pt x="8000" y="423024"/>
                </a:lnTo>
                <a:lnTo>
                  <a:pt x="0" y="475411"/>
                </a:lnTo>
                <a:lnTo>
                  <a:pt x="14096" y="475411"/>
                </a:lnTo>
                <a:lnTo>
                  <a:pt x="20827" y="434492"/>
                </a:lnTo>
                <a:lnTo>
                  <a:pt x="23113" y="419201"/>
                </a:lnTo>
                <a:lnTo>
                  <a:pt x="42544" y="298348"/>
                </a:lnTo>
                <a:lnTo>
                  <a:pt x="89915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29322" y="4354067"/>
            <a:ext cx="338455" cy="494030"/>
          </a:xfrm>
          <a:custGeom>
            <a:avLst/>
            <a:gdLst/>
            <a:ahLst/>
            <a:cxnLst/>
            <a:rect l="l" t="t" r="r" b="b"/>
            <a:pathLst>
              <a:path w="338455" h="494029">
                <a:moveTo>
                  <a:pt x="230085" y="341731"/>
                </a:moveTo>
                <a:lnTo>
                  <a:pt x="222719" y="340956"/>
                </a:lnTo>
                <a:lnTo>
                  <a:pt x="218528" y="334429"/>
                </a:lnTo>
                <a:lnTo>
                  <a:pt x="219290" y="324104"/>
                </a:lnTo>
                <a:lnTo>
                  <a:pt x="220814" y="320662"/>
                </a:lnTo>
                <a:lnTo>
                  <a:pt x="223100" y="318731"/>
                </a:lnTo>
                <a:lnTo>
                  <a:pt x="11874" y="0"/>
                </a:lnTo>
                <a:lnTo>
                  <a:pt x="8813" y="3822"/>
                </a:lnTo>
                <a:lnTo>
                  <a:pt x="4597" y="6527"/>
                </a:lnTo>
                <a:lnTo>
                  <a:pt x="0" y="8039"/>
                </a:lnTo>
                <a:lnTo>
                  <a:pt x="224370" y="345948"/>
                </a:lnTo>
                <a:lnTo>
                  <a:pt x="230085" y="341731"/>
                </a:lnTo>
                <a:close/>
              </a:path>
              <a:path w="338455" h="494029">
                <a:moveTo>
                  <a:pt x="338289" y="493737"/>
                </a:moveTo>
                <a:lnTo>
                  <a:pt x="243420" y="349034"/>
                </a:lnTo>
                <a:lnTo>
                  <a:pt x="231609" y="357479"/>
                </a:lnTo>
                <a:lnTo>
                  <a:pt x="321144" y="493737"/>
                </a:lnTo>
                <a:lnTo>
                  <a:pt x="338289" y="493737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8" name="object 9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3672" y="4361688"/>
            <a:ext cx="476973" cy="486117"/>
          </a:xfrm>
          <a:prstGeom prst="rect">
            <a:avLst/>
          </a:prstGeom>
        </p:spPr>
      </p:pic>
      <p:sp>
        <p:nvSpPr>
          <p:cNvPr id="99" name="object 99"/>
          <p:cNvSpPr/>
          <p:nvPr/>
        </p:nvSpPr>
        <p:spPr>
          <a:xfrm>
            <a:off x="1132332" y="4369346"/>
            <a:ext cx="730250" cy="477520"/>
          </a:xfrm>
          <a:custGeom>
            <a:avLst/>
            <a:gdLst/>
            <a:ahLst/>
            <a:cxnLst/>
            <a:rect l="l" t="t" r="r" b="b"/>
            <a:pathLst>
              <a:path w="730250" h="477520">
                <a:moveTo>
                  <a:pt x="715518" y="0"/>
                </a:moveTo>
                <a:lnTo>
                  <a:pt x="402209" y="208914"/>
                </a:lnTo>
                <a:lnTo>
                  <a:pt x="401955" y="217550"/>
                </a:lnTo>
                <a:lnTo>
                  <a:pt x="396240" y="222326"/>
                </a:lnTo>
                <a:lnTo>
                  <a:pt x="386588" y="222262"/>
                </a:lnTo>
                <a:lnTo>
                  <a:pt x="385064" y="221881"/>
                </a:lnTo>
                <a:lnTo>
                  <a:pt x="384302" y="221106"/>
                </a:lnTo>
                <a:lnTo>
                  <a:pt x="242570" y="315671"/>
                </a:lnTo>
                <a:lnTo>
                  <a:pt x="241173" y="321627"/>
                </a:lnTo>
                <a:lnTo>
                  <a:pt x="235839" y="325666"/>
                </a:lnTo>
                <a:lnTo>
                  <a:pt x="227330" y="325602"/>
                </a:lnTo>
                <a:lnTo>
                  <a:pt x="220726" y="329793"/>
                </a:lnTo>
                <a:lnTo>
                  <a:pt x="0" y="476935"/>
                </a:lnTo>
                <a:lnTo>
                  <a:pt x="25603" y="476935"/>
                </a:lnTo>
                <a:lnTo>
                  <a:pt x="442341" y="199402"/>
                </a:lnTo>
                <a:lnTo>
                  <a:pt x="456438" y="190245"/>
                </a:lnTo>
                <a:lnTo>
                  <a:pt x="713105" y="19049"/>
                </a:lnTo>
                <a:lnTo>
                  <a:pt x="726567" y="9893"/>
                </a:lnTo>
                <a:lnTo>
                  <a:pt x="728853" y="8737"/>
                </a:lnTo>
                <a:lnTo>
                  <a:pt x="729995" y="6464"/>
                </a:lnTo>
                <a:lnTo>
                  <a:pt x="729995" y="3416"/>
                </a:lnTo>
                <a:lnTo>
                  <a:pt x="725424" y="3416"/>
                </a:lnTo>
                <a:lnTo>
                  <a:pt x="721994" y="3035"/>
                </a:lnTo>
                <a:lnTo>
                  <a:pt x="718566" y="1879"/>
                </a:lnTo>
                <a:lnTo>
                  <a:pt x="71551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62000" y="4311446"/>
            <a:ext cx="370840" cy="536575"/>
          </a:xfrm>
          <a:custGeom>
            <a:avLst/>
            <a:gdLst/>
            <a:ahLst/>
            <a:cxnLst/>
            <a:rect l="l" t="t" r="r" b="b"/>
            <a:pathLst>
              <a:path w="370840" h="536575">
                <a:moveTo>
                  <a:pt x="345909" y="46088"/>
                </a:moveTo>
                <a:lnTo>
                  <a:pt x="345528" y="45707"/>
                </a:lnTo>
                <a:lnTo>
                  <a:pt x="318376" y="60972"/>
                </a:lnTo>
                <a:lnTo>
                  <a:pt x="57010" y="450824"/>
                </a:lnTo>
                <a:lnTo>
                  <a:pt x="48983" y="463435"/>
                </a:lnTo>
                <a:lnTo>
                  <a:pt x="0" y="536359"/>
                </a:lnTo>
                <a:lnTo>
                  <a:pt x="17221" y="536359"/>
                </a:lnTo>
                <a:lnTo>
                  <a:pt x="58940" y="474116"/>
                </a:lnTo>
                <a:lnTo>
                  <a:pt x="66979" y="461543"/>
                </a:lnTo>
                <a:lnTo>
                  <a:pt x="345909" y="46088"/>
                </a:lnTo>
                <a:close/>
              </a:path>
              <a:path w="370840" h="536575">
                <a:moveTo>
                  <a:pt x="370293" y="5448"/>
                </a:moveTo>
                <a:lnTo>
                  <a:pt x="369176" y="2247"/>
                </a:lnTo>
                <a:lnTo>
                  <a:pt x="366877" y="1066"/>
                </a:lnTo>
                <a:lnTo>
                  <a:pt x="366115" y="1066"/>
                </a:lnTo>
                <a:lnTo>
                  <a:pt x="365036" y="317"/>
                </a:lnTo>
                <a:lnTo>
                  <a:pt x="363753" y="0"/>
                </a:lnTo>
                <a:lnTo>
                  <a:pt x="362470" y="0"/>
                </a:lnTo>
                <a:lnTo>
                  <a:pt x="360172" y="0"/>
                </a:lnTo>
                <a:lnTo>
                  <a:pt x="357847" y="1130"/>
                </a:lnTo>
                <a:lnTo>
                  <a:pt x="353606" y="9093"/>
                </a:lnTo>
                <a:lnTo>
                  <a:pt x="356120" y="7569"/>
                </a:lnTo>
                <a:lnTo>
                  <a:pt x="358457" y="6769"/>
                </a:lnTo>
                <a:lnTo>
                  <a:pt x="361708" y="6769"/>
                </a:lnTo>
                <a:lnTo>
                  <a:pt x="362572" y="6883"/>
                </a:lnTo>
                <a:lnTo>
                  <a:pt x="363461" y="7073"/>
                </a:lnTo>
                <a:lnTo>
                  <a:pt x="365760" y="7073"/>
                </a:lnTo>
                <a:lnTo>
                  <a:pt x="367652" y="7874"/>
                </a:lnTo>
                <a:lnTo>
                  <a:pt x="369570" y="8280"/>
                </a:lnTo>
                <a:lnTo>
                  <a:pt x="370293" y="5448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1" name="object 101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604" y="4364761"/>
            <a:ext cx="388587" cy="483044"/>
          </a:xfrm>
          <a:prstGeom prst="rect">
            <a:avLst/>
          </a:prstGeom>
        </p:spPr>
      </p:pic>
      <p:grpSp>
        <p:nvGrpSpPr>
          <p:cNvPr id="102" name="object 102"/>
          <p:cNvGrpSpPr/>
          <p:nvPr/>
        </p:nvGrpSpPr>
        <p:grpSpPr>
          <a:xfrm>
            <a:off x="31" y="3282696"/>
            <a:ext cx="1112520" cy="1546860"/>
            <a:chOff x="31" y="3282696"/>
            <a:chExt cx="1112520" cy="1546860"/>
          </a:xfrm>
        </p:grpSpPr>
        <p:sp>
          <p:nvSpPr>
            <p:cNvPr id="103" name="object 103"/>
            <p:cNvSpPr/>
            <p:nvPr/>
          </p:nvSpPr>
          <p:spPr>
            <a:xfrm>
              <a:off x="25" y="3282696"/>
              <a:ext cx="1112520" cy="1546860"/>
            </a:xfrm>
            <a:custGeom>
              <a:avLst/>
              <a:gdLst/>
              <a:ahLst/>
              <a:cxnLst/>
              <a:rect l="l" t="t" r="r" b="b"/>
              <a:pathLst>
                <a:path w="1112520" h="1546860">
                  <a:moveTo>
                    <a:pt x="159994" y="1183132"/>
                  </a:moveTo>
                  <a:lnTo>
                    <a:pt x="158686" y="1182789"/>
                  </a:lnTo>
                  <a:lnTo>
                    <a:pt x="157378" y="1182116"/>
                  </a:lnTo>
                  <a:lnTo>
                    <a:pt x="156946" y="1181100"/>
                  </a:lnTo>
                  <a:lnTo>
                    <a:pt x="157822" y="1184122"/>
                  </a:lnTo>
                  <a:lnTo>
                    <a:pt x="159994" y="1183132"/>
                  </a:lnTo>
                  <a:close/>
                </a:path>
                <a:path w="1112520" h="1546860">
                  <a:moveTo>
                    <a:pt x="167614" y="1160462"/>
                  </a:moveTo>
                  <a:lnTo>
                    <a:pt x="53746" y="648081"/>
                  </a:lnTo>
                  <a:lnTo>
                    <a:pt x="43408" y="648081"/>
                  </a:lnTo>
                  <a:lnTo>
                    <a:pt x="41516" y="647700"/>
                  </a:lnTo>
                  <a:lnTo>
                    <a:pt x="39979" y="647700"/>
                  </a:lnTo>
                  <a:lnTo>
                    <a:pt x="39598" y="648474"/>
                  </a:lnTo>
                  <a:lnTo>
                    <a:pt x="39598" y="650011"/>
                  </a:lnTo>
                  <a:lnTo>
                    <a:pt x="39979" y="651141"/>
                  </a:lnTo>
                  <a:lnTo>
                    <a:pt x="155003" y="1170393"/>
                  </a:lnTo>
                  <a:lnTo>
                    <a:pt x="156540" y="1164297"/>
                  </a:lnTo>
                  <a:lnTo>
                    <a:pt x="161874" y="1160462"/>
                  </a:lnTo>
                  <a:lnTo>
                    <a:pt x="167614" y="1160462"/>
                  </a:lnTo>
                  <a:close/>
                </a:path>
                <a:path w="1112520" h="1546860">
                  <a:moveTo>
                    <a:pt x="248386" y="1527035"/>
                  </a:moveTo>
                  <a:lnTo>
                    <a:pt x="204952" y="1331595"/>
                  </a:lnTo>
                  <a:lnTo>
                    <a:pt x="201155" y="1313319"/>
                  </a:lnTo>
                  <a:lnTo>
                    <a:pt x="174472" y="1193292"/>
                  </a:lnTo>
                  <a:lnTo>
                    <a:pt x="161518" y="1200556"/>
                  </a:lnTo>
                  <a:lnTo>
                    <a:pt x="190093" y="1328166"/>
                  </a:lnTo>
                  <a:lnTo>
                    <a:pt x="233921" y="1528572"/>
                  </a:lnTo>
                  <a:lnTo>
                    <a:pt x="236867" y="1527098"/>
                  </a:lnTo>
                  <a:lnTo>
                    <a:pt x="239814" y="1526527"/>
                  </a:lnTo>
                  <a:lnTo>
                    <a:pt x="246849" y="1526654"/>
                  </a:lnTo>
                  <a:lnTo>
                    <a:pt x="247230" y="1527035"/>
                  </a:lnTo>
                  <a:lnTo>
                    <a:pt x="248386" y="1527035"/>
                  </a:lnTo>
                  <a:close/>
                </a:path>
                <a:path w="1112520" h="1546860">
                  <a:moveTo>
                    <a:pt x="382460" y="1081354"/>
                  </a:moveTo>
                  <a:lnTo>
                    <a:pt x="379412" y="1077544"/>
                  </a:lnTo>
                  <a:lnTo>
                    <a:pt x="377101" y="1073327"/>
                  </a:lnTo>
                  <a:lnTo>
                    <a:pt x="375983" y="1068362"/>
                  </a:lnTo>
                  <a:lnTo>
                    <a:pt x="180352" y="1172705"/>
                  </a:lnTo>
                  <a:lnTo>
                    <a:pt x="180352" y="1173861"/>
                  </a:lnTo>
                  <a:lnTo>
                    <a:pt x="179235" y="1180896"/>
                  </a:lnTo>
                  <a:lnTo>
                    <a:pt x="173494" y="1186129"/>
                  </a:lnTo>
                  <a:lnTo>
                    <a:pt x="163537" y="1186091"/>
                  </a:lnTo>
                  <a:lnTo>
                    <a:pt x="161620" y="1184935"/>
                  </a:lnTo>
                  <a:lnTo>
                    <a:pt x="159727" y="1183436"/>
                  </a:lnTo>
                  <a:lnTo>
                    <a:pt x="0" y="1268679"/>
                  </a:lnTo>
                  <a:lnTo>
                    <a:pt x="0" y="1284732"/>
                  </a:lnTo>
                  <a:lnTo>
                    <a:pt x="161226" y="1199489"/>
                  </a:lnTo>
                  <a:lnTo>
                    <a:pt x="173837" y="1192225"/>
                  </a:lnTo>
                  <a:lnTo>
                    <a:pt x="382460" y="1081354"/>
                  </a:lnTo>
                  <a:close/>
                </a:path>
                <a:path w="1112520" h="1546860">
                  <a:moveTo>
                    <a:pt x="394652" y="1032116"/>
                  </a:moveTo>
                  <a:lnTo>
                    <a:pt x="93789" y="630936"/>
                  </a:lnTo>
                  <a:lnTo>
                    <a:pt x="90347" y="634365"/>
                  </a:lnTo>
                  <a:lnTo>
                    <a:pt x="82296" y="639724"/>
                  </a:lnTo>
                  <a:lnTo>
                    <a:pt x="383171" y="1040892"/>
                  </a:lnTo>
                  <a:lnTo>
                    <a:pt x="385838" y="1037082"/>
                  </a:lnTo>
                  <a:lnTo>
                    <a:pt x="389674" y="1034008"/>
                  </a:lnTo>
                  <a:lnTo>
                    <a:pt x="394652" y="1032116"/>
                  </a:lnTo>
                  <a:close/>
                </a:path>
                <a:path w="1112520" h="1546860">
                  <a:moveTo>
                    <a:pt x="646112" y="1316736"/>
                  </a:moveTo>
                  <a:lnTo>
                    <a:pt x="260578" y="1533829"/>
                  </a:lnTo>
                  <a:lnTo>
                    <a:pt x="264007" y="1537271"/>
                  </a:lnTo>
                  <a:lnTo>
                    <a:pt x="266319" y="1542262"/>
                  </a:lnTo>
                  <a:lnTo>
                    <a:pt x="266712" y="1546860"/>
                  </a:lnTo>
                  <a:lnTo>
                    <a:pt x="419150" y="1461096"/>
                  </a:lnTo>
                  <a:lnTo>
                    <a:pt x="418388" y="1459166"/>
                  </a:lnTo>
                  <a:lnTo>
                    <a:pt x="417995" y="1457261"/>
                  </a:lnTo>
                  <a:lnTo>
                    <a:pt x="417995" y="1454950"/>
                  </a:lnTo>
                  <a:lnTo>
                    <a:pt x="418731" y="1447584"/>
                  </a:lnTo>
                  <a:lnTo>
                    <a:pt x="424764" y="1443050"/>
                  </a:lnTo>
                  <a:lnTo>
                    <a:pt x="432536" y="1443088"/>
                  </a:lnTo>
                  <a:lnTo>
                    <a:pt x="436359" y="1443469"/>
                  </a:lnTo>
                  <a:lnTo>
                    <a:pt x="439788" y="1445399"/>
                  </a:lnTo>
                  <a:lnTo>
                    <a:pt x="441325" y="1448460"/>
                  </a:lnTo>
                  <a:lnTo>
                    <a:pt x="643458" y="1334363"/>
                  </a:lnTo>
                  <a:lnTo>
                    <a:pt x="641565" y="1332039"/>
                  </a:lnTo>
                  <a:lnTo>
                    <a:pt x="641172" y="1328597"/>
                  </a:lnTo>
                  <a:lnTo>
                    <a:pt x="641172" y="1325156"/>
                  </a:lnTo>
                  <a:lnTo>
                    <a:pt x="641565" y="1322108"/>
                  </a:lnTo>
                  <a:lnTo>
                    <a:pt x="643064" y="1319047"/>
                  </a:lnTo>
                  <a:lnTo>
                    <a:pt x="646112" y="1316736"/>
                  </a:lnTo>
                  <a:close/>
                </a:path>
                <a:path w="1112520" h="1546860">
                  <a:moveTo>
                    <a:pt x="1106398" y="1073734"/>
                  </a:moveTo>
                  <a:lnTo>
                    <a:pt x="1103706" y="1071041"/>
                  </a:lnTo>
                  <a:lnTo>
                    <a:pt x="1101801" y="1067600"/>
                  </a:lnTo>
                  <a:lnTo>
                    <a:pt x="1100848" y="1064501"/>
                  </a:lnTo>
                  <a:lnTo>
                    <a:pt x="1101051" y="1064488"/>
                  </a:lnTo>
                  <a:lnTo>
                    <a:pt x="1100289" y="1061847"/>
                  </a:lnTo>
                  <a:lnTo>
                    <a:pt x="1099896" y="1059167"/>
                  </a:lnTo>
                  <a:lnTo>
                    <a:pt x="1100289" y="1056132"/>
                  </a:lnTo>
                  <a:lnTo>
                    <a:pt x="1100289" y="1053871"/>
                  </a:lnTo>
                  <a:lnTo>
                    <a:pt x="1101445" y="1051953"/>
                  </a:lnTo>
                  <a:lnTo>
                    <a:pt x="1101826" y="1050061"/>
                  </a:lnTo>
                  <a:lnTo>
                    <a:pt x="438886" y="1053871"/>
                  </a:lnTo>
                  <a:lnTo>
                    <a:pt x="440042" y="1057668"/>
                  </a:lnTo>
                  <a:lnTo>
                    <a:pt x="440423" y="1061085"/>
                  </a:lnTo>
                  <a:lnTo>
                    <a:pt x="440042" y="1065644"/>
                  </a:lnTo>
                  <a:lnTo>
                    <a:pt x="439661" y="1067142"/>
                  </a:lnTo>
                  <a:lnTo>
                    <a:pt x="439661" y="1068285"/>
                  </a:lnTo>
                  <a:lnTo>
                    <a:pt x="1093584" y="1064539"/>
                  </a:lnTo>
                  <a:lnTo>
                    <a:pt x="656475" y="1310589"/>
                  </a:lnTo>
                  <a:lnTo>
                    <a:pt x="650722" y="1313675"/>
                  </a:lnTo>
                  <a:lnTo>
                    <a:pt x="653326" y="1312735"/>
                  </a:lnTo>
                  <a:lnTo>
                    <a:pt x="656082" y="1312900"/>
                  </a:lnTo>
                  <a:lnTo>
                    <a:pt x="661060" y="1313675"/>
                  </a:lnTo>
                  <a:lnTo>
                    <a:pt x="664883" y="1316329"/>
                  </a:lnTo>
                  <a:lnTo>
                    <a:pt x="666775" y="1321308"/>
                  </a:lnTo>
                  <a:lnTo>
                    <a:pt x="1079627" y="1089012"/>
                  </a:lnTo>
                  <a:lnTo>
                    <a:pt x="1106398" y="1073734"/>
                  </a:lnTo>
                  <a:close/>
                </a:path>
                <a:path w="1112520" h="1546860">
                  <a:moveTo>
                    <a:pt x="1112456" y="1037043"/>
                  </a:moveTo>
                  <a:lnTo>
                    <a:pt x="0" y="0"/>
                  </a:lnTo>
                  <a:lnTo>
                    <a:pt x="0" y="19431"/>
                  </a:lnTo>
                  <a:lnTo>
                    <a:pt x="1102156" y="1046949"/>
                  </a:lnTo>
                  <a:lnTo>
                    <a:pt x="1104823" y="1042758"/>
                  </a:lnTo>
                  <a:lnTo>
                    <a:pt x="1107871" y="1038936"/>
                  </a:lnTo>
                  <a:lnTo>
                    <a:pt x="1112456" y="1037043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1" y="3592068"/>
              <a:ext cx="113861" cy="338289"/>
            </a:xfrm>
            <a:prstGeom prst="rect">
              <a:avLst/>
            </a:prstGeom>
          </p:spPr>
        </p:pic>
      </p:grpSp>
      <p:sp>
        <p:nvSpPr>
          <p:cNvPr id="105" name="object 105"/>
          <p:cNvSpPr/>
          <p:nvPr/>
        </p:nvSpPr>
        <p:spPr>
          <a:xfrm>
            <a:off x="3572255" y="46863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1938" y="0"/>
                </a:moveTo>
                <a:lnTo>
                  <a:pt x="11430" y="0"/>
                </a:lnTo>
                <a:lnTo>
                  <a:pt x="5588" y="0"/>
                </a:lnTo>
                <a:lnTo>
                  <a:pt x="381" y="4089"/>
                </a:lnTo>
                <a:lnTo>
                  <a:pt x="0" y="10591"/>
                </a:lnTo>
                <a:lnTo>
                  <a:pt x="0" y="13982"/>
                </a:lnTo>
                <a:lnTo>
                  <a:pt x="2286" y="19659"/>
                </a:lnTo>
                <a:lnTo>
                  <a:pt x="5715" y="22669"/>
                </a:lnTo>
                <a:lnTo>
                  <a:pt x="10287" y="22669"/>
                </a:lnTo>
                <a:lnTo>
                  <a:pt x="10922" y="22796"/>
                </a:lnTo>
                <a:lnTo>
                  <a:pt x="17399" y="22821"/>
                </a:lnTo>
                <a:lnTo>
                  <a:pt x="22098" y="18262"/>
                </a:lnTo>
                <a:lnTo>
                  <a:pt x="22860" y="12496"/>
                </a:lnTo>
                <a:lnTo>
                  <a:pt x="22860" y="10210"/>
                </a:lnTo>
                <a:lnTo>
                  <a:pt x="22098" y="7581"/>
                </a:lnTo>
                <a:lnTo>
                  <a:pt x="21336" y="5676"/>
                </a:lnTo>
                <a:lnTo>
                  <a:pt x="19431" y="3048"/>
                </a:lnTo>
                <a:lnTo>
                  <a:pt x="16383" y="787"/>
                </a:lnTo>
                <a:lnTo>
                  <a:pt x="1193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6420" y="4326661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89" h="45720">
                <a:moveTo>
                  <a:pt x="25400" y="38"/>
                </a:moveTo>
                <a:lnTo>
                  <a:pt x="0" y="29971"/>
                </a:lnTo>
                <a:lnTo>
                  <a:pt x="4191" y="37934"/>
                </a:lnTo>
                <a:lnTo>
                  <a:pt x="14224" y="43980"/>
                </a:lnTo>
                <a:lnTo>
                  <a:pt x="17653" y="45504"/>
                </a:lnTo>
                <a:lnTo>
                  <a:pt x="21462" y="45504"/>
                </a:lnTo>
                <a:lnTo>
                  <a:pt x="21971" y="45631"/>
                </a:lnTo>
                <a:lnTo>
                  <a:pt x="23875" y="45656"/>
                </a:lnTo>
                <a:lnTo>
                  <a:pt x="24511" y="45504"/>
                </a:lnTo>
                <a:lnTo>
                  <a:pt x="25400" y="45504"/>
                </a:lnTo>
                <a:lnTo>
                  <a:pt x="33194" y="43201"/>
                </a:lnTo>
                <a:lnTo>
                  <a:pt x="39655" y="38769"/>
                </a:lnTo>
                <a:lnTo>
                  <a:pt x="44259" y="32495"/>
                </a:lnTo>
                <a:lnTo>
                  <a:pt x="46481" y="24663"/>
                </a:lnTo>
                <a:lnTo>
                  <a:pt x="45223" y="15538"/>
                </a:lnTo>
                <a:lnTo>
                  <a:pt x="40798" y="7945"/>
                </a:lnTo>
                <a:lnTo>
                  <a:pt x="33944" y="2555"/>
                </a:lnTo>
                <a:lnTo>
                  <a:pt x="25400" y="38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7" name="object 10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76453" y="4312920"/>
            <a:ext cx="63982" cy="64008"/>
          </a:xfrm>
          <a:prstGeom prst="rect">
            <a:avLst/>
          </a:prstGeom>
        </p:spPr>
      </p:pic>
      <p:sp>
        <p:nvSpPr>
          <p:cNvPr id="108" name="object 108"/>
          <p:cNvSpPr/>
          <p:nvPr/>
        </p:nvSpPr>
        <p:spPr>
          <a:xfrm>
            <a:off x="221005" y="4809744"/>
            <a:ext cx="45720" cy="36830"/>
          </a:xfrm>
          <a:custGeom>
            <a:avLst/>
            <a:gdLst/>
            <a:ahLst/>
            <a:cxnLst/>
            <a:rect l="l" t="t" r="r" b="b"/>
            <a:pathLst>
              <a:path w="45720" h="36829">
                <a:moveTo>
                  <a:pt x="22796" y="0"/>
                </a:moveTo>
                <a:lnTo>
                  <a:pt x="19469" y="0"/>
                </a:lnTo>
                <a:lnTo>
                  <a:pt x="16332" y="761"/>
                </a:lnTo>
                <a:lnTo>
                  <a:pt x="0" y="26415"/>
                </a:lnTo>
                <a:lnTo>
                  <a:pt x="1879" y="32410"/>
                </a:lnTo>
                <a:lnTo>
                  <a:pt x="5651" y="36537"/>
                </a:lnTo>
                <a:lnTo>
                  <a:pt x="39636" y="36537"/>
                </a:lnTo>
                <a:lnTo>
                  <a:pt x="43027" y="33540"/>
                </a:lnTo>
                <a:lnTo>
                  <a:pt x="44932" y="28651"/>
                </a:lnTo>
                <a:lnTo>
                  <a:pt x="45313" y="24168"/>
                </a:lnTo>
                <a:lnTo>
                  <a:pt x="45669" y="22656"/>
                </a:lnTo>
                <a:lnTo>
                  <a:pt x="45313" y="21145"/>
                </a:lnTo>
                <a:lnTo>
                  <a:pt x="45313" y="19278"/>
                </a:lnTo>
                <a:lnTo>
                  <a:pt x="44932" y="14770"/>
                </a:lnTo>
                <a:lnTo>
                  <a:pt x="27558" y="469"/>
                </a:lnTo>
                <a:lnTo>
                  <a:pt x="26415" y="469"/>
                </a:lnTo>
                <a:lnTo>
                  <a:pt x="26035" y="126"/>
                </a:lnTo>
                <a:lnTo>
                  <a:pt x="24930" y="126"/>
                </a:lnTo>
                <a:lnTo>
                  <a:pt x="2279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00327" y="4317517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3025" y="0"/>
                </a:moveTo>
                <a:lnTo>
                  <a:pt x="20561" y="0"/>
                </a:lnTo>
                <a:lnTo>
                  <a:pt x="18110" y="609"/>
                </a:lnTo>
                <a:lnTo>
                  <a:pt x="15608" y="1435"/>
                </a:lnTo>
                <a:lnTo>
                  <a:pt x="14871" y="2197"/>
                </a:lnTo>
                <a:lnTo>
                  <a:pt x="14109" y="2197"/>
                </a:lnTo>
                <a:lnTo>
                  <a:pt x="9143" y="4838"/>
                </a:lnTo>
                <a:lnTo>
                  <a:pt x="5346" y="8229"/>
                </a:lnTo>
                <a:lnTo>
                  <a:pt x="3416" y="12395"/>
                </a:lnTo>
                <a:lnTo>
                  <a:pt x="2692" y="12776"/>
                </a:lnTo>
                <a:lnTo>
                  <a:pt x="2692" y="13919"/>
                </a:lnTo>
                <a:lnTo>
                  <a:pt x="2298" y="14300"/>
                </a:lnTo>
                <a:lnTo>
                  <a:pt x="1536" y="16179"/>
                </a:lnTo>
                <a:lnTo>
                  <a:pt x="762" y="18465"/>
                </a:lnTo>
                <a:lnTo>
                  <a:pt x="762" y="20345"/>
                </a:lnTo>
                <a:lnTo>
                  <a:pt x="0" y="23355"/>
                </a:lnTo>
                <a:lnTo>
                  <a:pt x="0" y="26022"/>
                </a:lnTo>
                <a:lnTo>
                  <a:pt x="1155" y="28663"/>
                </a:lnTo>
                <a:lnTo>
                  <a:pt x="1917" y="32448"/>
                </a:lnTo>
                <a:lnTo>
                  <a:pt x="3809" y="35458"/>
                </a:lnTo>
                <a:lnTo>
                  <a:pt x="11036" y="42672"/>
                </a:lnTo>
                <a:lnTo>
                  <a:pt x="15608" y="44932"/>
                </a:lnTo>
                <a:lnTo>
                  <a:pt x="21335" y="45694"/>
                </a:lnTo>
                <a:lnTo>
                  <a:pt x="27063" y="45694"/>
                </a:lnTo>
                <a:lnTo>
                  <a:pt x="30099" y="44551"/>
                </a:lnTo>
                <a:lnTo>
                  <a:pt x="34671" y="43053"/>
                </a:lnTo>
                <a:lnTo>
                  <a:pt x="39243" y="40386"/>
                </a:lnTo>
                <a:lnTo>
                  <a:pt x="44170" y="33210"/>
                </a:lnTo>
                <a:lnTo>
                  <a:pt x="46088" y="29425"/>
                </a:lnTo>
                <a:lnTo>
                  <a:pt x="46088" y="24879"/>
                </a:lnTo>
                <a:lnTo>
                  <a:pt x="27800" y="292"/>
                </a:lnTo>
                <a:lnTo>
                  <a:pt x="25908" y="292"/>
                </a:lnTo>
                <a:lnTo>
                  <a:pt x="24955" y="63"/>
                </a:lnTo>
                <a:lnTo>
                  <a:pt x="2302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441191" y="47320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3241" y="0"/>
                </a:moveTo>
                <a:lnTo>
                  <a:pt x="22352" y="0"/>
                </a:lnTo>
                <a:lnTo>
                  <a:pt x="17272" y="0"/>
                </a:lnTo>
                <a:lnTo>
                  <a:pt x="12446" y="1879"/>
                </a:lnTo>
                <a:lnTo>
                  <a:pt x="8255" y="5168"/>
                </a:lnTo>
                <a:lnTo>
                  <a:pt x="4572" y="8242"/>
                </a:lnTo>
                <a:lnTo>
                  <a:pt x="2286" y="12484"/>
                </a:lnTo>
                <a:lnTo>
                  <a:pt x="762" y="17881"/>
                </a:lnTo>
                <a:lnTo>
                  <a:pt x="381" y="18656"/>
                </a:lnTo>
                <a:lnTo>
                  <a:pt x="381" y="21335"/>
                </a:lnTo>
                <a:lnTo>
                  <a:pt x="0" y="27127"/>
                </a:lnTo>
                <a:lnTo>
                  <a:pt x="1524" y="32143"/>
                </a:lnTo>
                <a:lnTo>
                  <a:pt x="4572" y="36728"/>
                </a:lnTo>
                <a:lnTo>
                  <a:pt x="7874" y="40970"/>
                </a:lnTo>
                <a:lnTo>
                  <a:pt x="12827" y="44462"/>
                </a:lnTo>
                <a:lnTo>
                  <a:pt x="18161" y="45199"/>
                </a:lnTo>
                <a:lnTo>
                  <a:pt x="19304" y="45199"/>
                </a:lnTo>
                <a:lnTo>
                  <a:pt x="19685" y="45592"/>
                </a:lnTo>
                <a:lnTo>
                  <a:pt x="20828" y="45592"/>
                </a:lnTo>
                <a:lnTo>
                  <a:pt x="22860" y="45719"/>
                </a:lnTo>
                <a:lnTo>
                  <a:pt x="28956" y="45719"/>
                </a:lnTo>
                <a:lnTo>
                  <a:pt x="44577" y="27520"/>
                </a:lnTo>
                <a:lnTo>
                  <a:pt x="45338" y="25184"/>
                </a:lnTo>
                <a:lnTo>
                  <a:pt x="45720" y="21729"/>
                </a:lnTo>
                <a:lnTo>
                  <a:pt x="45338" y="18262"/>
                </a:lnTo>
                <a:lnTo>
                  <a:pt x="44196" y="15582"/>
                </a:lnTo>
                <a:lnTo>
                  <a:pt x="41529" y="7111"/>
                </a:lnTo>
                <a:lnTo>
                  <a:pt x="34036" y="939"/>
                </a:lnTo>
                <a:lnTo>
                  <a:pt x="2324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670048" y="4219955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23875" y="0"/>
                </a:moveTo>
                <a:lnTo>
                  <a:pt x="0" y="28854"/>
                </a:lnTo>
                <a:lnTo>
                  <a:pt x="3175" y="36118"/>
                </a:lnTo>
                <a:lnTo>
                  <a:pt x="8508" y="41109"/>
                </a:lnTo>
                <a:lnTo>
                  <a:pt x="12445" y="43434"/>
                </a:lnTo>
                <a:lnTo>
                  <a:pt x="17018" y="45339"/>
                </a:lnTo>
                <a:lnTo>
                  <a:pt x="22859" y="45720"/>
                </a:lnTo>
                <a:lnTo>
                  <a:pt x="25145" y="45720"/>
                </a:lnTo>
                <a:lnTo>
                  <a:pt x="47243" y="25019"/>
                </a:lnTo>
                <a:lnTo>
                  <a:pt x="46410" y="16112"/>
                </a:lnTo>
                <a:lnTo>
                  <a:pt x="42100" y="8393"/>
                </a:lnTo>
                <a:lnTo>
                  <a:pt x="35028" y="2757"/>
                </a:lnTo>
                <a:lnTo>
                  <a:pt x="25907" y="101"/>
                </a:lnTo>
                <a:lnTo>
                  <a:pt x="2387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53923" y="4442485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4439" y="0"/>
                </a:moveTo>
                <a:lnTo>
                  <a:pt x="12954" y="0"/>
                </a:lnTo>
                <a:lnTo>
                  <a:pt x="6680" y="0"/>
                </a:lnTo>
                <a:lnTo>
                  <a:pt x="2235" y="4063"/>
                </a:lnTo>
                <a:lnTo>
                  <a:pt x="749" y="9588"/>
                </a:lnTo>
                <a:lnTo>
                  <a:pt x="749" y="9969"/>
                </a:lnTo>
                <a:lnTo>
                  <a:pt x="368" y="11087"/>
                </a:lnTo>
                <a:lnTo>
                  <a:pt x="368" y="11455"/>
                </a:lnTo>
                <a:lnTo>
                  <a:pt x="0" y="15151"/>
                </a:lnTo>
                <a:lnTo>
                  <a:pt x="1117" y="18465"/>
                </a:lnTo>
                <a:lnTo>
                  <a:pt x="3327" y="21043"/>
                </a:lnTo>
                <a:lnTo>
                  <a:pt x="4064" y="22161"/>
                </a:lnTo>
                <a:lnTo>
                  <a:pt x="5181" y="22898"/>
                </a:lnTo>
                <a:lnTo>
                  <a:pt x="5930" y="23279"/>
                </a:lnTo>
                <a:lnTo>
                  <a:pt x="7772" y="24739"/>
                </a:lnTo>
                <a:lnTo>
                  <a:pt x="9626" y="25857"/>
                </a:lnTo>
                <a:lnTo>
                  <a:pt x="19265" y="25882"/>
                </a:lnTo>
                <a:lnTo>
                  <a:pt x="24815" y="20827"/>
                </a:lnTo>
                <a:lnTo>
                  <a:pt x="25908" y="14033"/>
                </a:lnTo>
                <a:lnTo>
                  <a:pt x="25908" y="6273"/>
                </a:lnTo>
                <a:lnTo>
                  <a:pt x="21094" y="723"/>
                </a:lnTo>
                <a:lnTo>
                  <a:pt x="1443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41629" y="4596409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14401" y="0"/>
                </a:moveTo>
                <a:lnTo>
                  <a:pt x="10706" y="0"/>
                </a:lnTo>
                <a:lnTo>
                  <a:pt x="9220" y="380"/>
                </a:lnTo>
                <a:lnTo>
                  <a:pt x="7391" y="1117"/>
                </a:lnTo>
                <a:lnTo>
                  <a:pt x="5905" y="1828"/>
                </a:lnTo>
                <a:lnTo>
                  <a:pt x="4787" y="3314"/>
                </a:lnTo>
                <a:lnTo>
                  <a:pt x="2209" y="5168"/>
                </a:lnTo>
                <a:lnTo>
                  <a:pt x="381" y="8470"/>
                </a:lnTo>
                <a:lnTo>
                  <a:pt x="381" y="11417"/>
                </a:lnTo>
                <a:lnTo>
                  <a:pt x="0" y="14719"/>
                </a:lnTo>
                <a:lnTo>
                  <a:pt x="1092" y="17652"/>
                </a:lnTo>
                <a:lnTo>
                  <a:pt x="2959" y="20256"/>
                </a:lnTo>
                <a:lnTo>
                  <a:pt x="4787" y="23190"/>
                </a:lnTo>
                <a:lnTo>
                  <a:pt x="7759" y="25387"/>
                </a:lnTo>
                <a:lnTo>
                  <a:pt x="13157" y="25857"/>
                </a:lnTo>
                <a:lnTo>
                  <a:pt x="16103" y="25857"/>
                </a:lnTo>
                <a:lnTo>
                  <a:pt x="18465" y="25107"/>
                </a:lnTo>
                <a:lnTo>
                  <a:pt x="20332" y="23558"/>
                </a:lnTo>
                <a:lnTo>
                  <a:pt x="23279" y="21704"/>
                </a:lnTo>
                <a:lnTo>
                  <a:pt x="25476" y="18033"/>
                </a:lnTo>
                <a:lnTo>
                  <a:pt x="25857" y="14350"/>
                </a:lnTo>
                <a:lnTo>
                  <a:pt x="25857" y="10299"/>
                </a:lnTo>
                <a:lnTo>
                  <a:pt x="25107" y="8470"/>
                </a:lnTo>
                <a:lnTo>
                  <a:pt x="25107" y="7734"/>
                </a:lnTo>
                <a:lnTo>
                  <a:pt x="23279" y="3682"/>
                </a:lnTo>
                <a:lnTo>
                  <a:pt x="19583" y="380"/>
                </a:lnTo>
                <a:lnTo>
                  <a:pt x="1440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17576" y="4725923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40" h="26035">
                <a:moveTo>
                  <a:pt x="13982" y="0"/>
                </a:moveTo>
                <a:lnTo>
                  <a:pt x="6578" y="0"/>
                </a:lnTo>
                <a:lnTo>
                  <a:pt x="761" y="4368"/>
                </a:lnTo>
                <a:lnTo>
                  <a:pt x="0" y="11468"/>
                </a:lnTo>
                <a:lnTo>
                  <a:pt x="0" y="15519"/>
                </a:lnTo>
                <a:lnTo>
                  <a:pt x="1181" y="17386"/>
                </a:lnTo>
                <a:lnTo>
                  <a:pt x="3162" y="22186"/>
                </a:lnTo>
                <a:lnTo>
                  <a:pt x="7073" y="25501"/>
                </a:lnTo>
                <a:lnTo>
                  <a:pt x="13284" y="25882"/>
                </a:lnTo>
                <a:lnTo>
                  <a:pt x="20751" y="25882"/>
                </a:lnTo>
                <a:lnTo>
                  <a:pt x="26644" y="20485"/>
                </a:lnTo>
                <a:lnTo>
                  <a:pt x="27038" y="14071"/>
                </a:lnTo>
                <a:lnTo>
                  <a:pt x="27431" y="11099"/>
                </a:lnTo>
                <a:lnTo>
                  <a:pt x="26250" y="7772"/>
                </a:lnTo>
                <a:lnTo>
                  <a:pt x="23914" y="4838"/>
                </a:lnTo>
                <a:lnTo>
                  <a:pt x="22339" y="2260"/>
                </a:lnTo>
                <a:lnTo>
                  <a:pt x="18808" y="406"/>
                </a:lnTo>
                <a:lnTo>
                  <a:pt x="1398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508760" y="4802149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40" h="26035">
                <a:moveTo>
                  <a:pt x="14224" y="0"/>
                </a:moveTo>
                <a:lnTo>
                  <a:pt x="6858" y="0"/>
                </a:lnTo>
                <a:lnTo>
                  <a:pt x="1143" y="4444"/>
                </a:lnTo>
                <a:lnTo>
                  <a:pt x="381" y="11607"/>
                </a:lnTo>
                <a:lnTo>
                  <a:pt x="0" y="19126"/>
                </a:lnTo>
                <a:lnTo>
                  <a:pt x="4699" y="25095"/>
                </a:lnTo>
                <a:lnTo>
                  <a:pt x="12700" y="25857"/>
                </a:lnTo>
                <a:lnTo>
                  <a:pt x="20828" y="25882"/>
                </a:lnTo>
                <a:lnTo>
                  <a:pt x="26670" y="21069"/>
                </a:lnTo>
                <a:lnTo>
                  <a:pt x="27431" y="6388"/>
                </a:lnTo>
                <a:lnTo>
                  <a:pt x="22352" y="380"/>
                </a:lnTo>
                <a:lnTo>
                  <a:pt x="1422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907792" y="4764049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39" h="26035">
                <a:moveTo>
                  <a:pt x="14858" y="0"/>
                </a:moveTo>
                <a:lnTo>
                  <a:pt x="13334" y="0"/>
                </a:lnTo>
                <a:lnTo>
                  <a:pt x="8255" y="380"/>
                </a:lnTo>
                <a:lnTo>
                  <a:pt x="4318" y="2578"/>
                </a:lnTo>
                <a:lnTo>
                  <a:pt x="1143" y="7746"/>
                </a:lnTo>
                <a:lnTo>
                  <a:pt x="381" y="9575"/>
                </a:lnTo>
                <a:lnTo>
                  <a:pt x="0" y="11810"/>
                </a:lnTo>
                <a:lnTo>
                  <a:pt x="0" y="14389"/>
                </a:lnTo>
                <a:lnTo>
                  <a:pt x="381" y="16611"/>
                </a:lnTo>
                <a:lnTo>
                  <a:pt x="3175" y="21018"/>
                </a:lnTo>
                <a:lnTo>
                  <a:pt x="5460" y="23621"/>
                </a:lnTo>
                <a:lnTo>
                  <a:pt x="8255" y="24701"/>
                </a:lnTo>
                <a:lnTo>
                  <a:pt x="9778" y="25450"/>
                </a:lnTo>
                <a:lnTo>
                  <a:pt x="10921" y="25819"/>
                </a:lnTo>
                <a:lnTo>
                  <a:pt x="12191" y="25819"/>
                </a:lnTo>
                <a:lnTo>
                  <a:pt x="13334" y="25882"/>
                </a:lnTo>
                <a:lnTo>
                  <a:pt x="16890" y="25882"/>
                </a:lnTo>
                <a:lnTo>
                  <a:pt x="20319" y="24460"/>
                </a:lnTo>
                <a:lnTo>
                  <a:pt x="23113" y="22136"/>
                </a:lnTo>
                <a:lnTo>
                  <a:pt x="25400" y="19189"/>
                </a:lnTo>
                <a:lnTo>
                  <a:pt x="25907" y="17322"/>
                </a:lnTo>
                <a:lnTo>
                  <a:pt x="26669" y="16611"/>
                </a:lnTo>
                <a:lnTo>
                  <a:pt x="27050" y="15125"/>
                </a:lnTo>
                <a:lnTo>
                  <a:pt x="27050" y="14389"/>
                </a:lnTo>
                <a:lnTo>
                  <a:pt x="27431" y="9956"/>
                </a:lnTo>
                <a:lnTo>
                  <a:pt x="25400" y="6261"/>
                </a:lnTo>
                <a:lnTo>
                  <a:pt x="23113" y="3695"/>
                </a:lnTo>
                <a:lnTo>
                  <a:pt x="21208" y="1828"/>
                </a:lnTo>
                <a:lnTo>
                  <a:pt x="18033" y="380"/>
                </a:lnTo>
                <a:lnTo>
                  <a:pt x="1485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347216" y="4669561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40" h="26035">
                <a:moveTo>
                  <a:pt x="13081" y="0"/>
                </a:moveTo>
                <a:lnTo>
                  <a:pt x="12446" y="0"/>
                </a:lnTo>
                <a:lnTo>
                  <a:pt x="9397" y="0"/>
                </a:lnTo>
                <a:lnTo>
                  <a:pt x="6477" y="1333"/>
                </a:lnTo>
                <a:lnTo>
                  <a:pt x="4571" y="3187"/>
                </a:lnTo>
                <a:lnTo>
                  <a:pt x="2286" y="5079"/>
                </a:lnTo>
                <a:lnTo>
                  <a:pt x="762" y="8458"/>
                </a:lnTo>
                <a:lnTo>
                  <a:pt x="381" y="11823"/>
                </a:lnTo>
                <a:lnTo>
                  <a:pt x="0" y="18948"/>
                </a:lnTo>
                <a:lnTo>
                  <a:pt x="4571" y="24968"/>
                </a:lnTo>
                <a:lnTo>
                  <a:pt x="11430" y="25692"/>
                </a:lnTo>
                <a:lnTo>
                  <a:pt x="12192" y="25692"/>
                </a:lnTo>
                <a:lnTo>
                  <a:pt x="12827" y="25819"/>
                </a:lnTo>
                <a:lnTo>
                  <a:pt x="13462" y="25882"/>
                </a:lnTo>
                <a:lnTo>
                  <a:pt x="20193" y="25882"/>
                </a:lnTo>
                <a:lnTo>
                  <a:pt x="25272" y="21374"/>
                </a:lnTo>
                <a:lnTo>
                  <a:pt x="26670" y="15951"/>
                </a:lnTo>
                <a:lnTo>
                  <a:pt x="26670" y="15570"/>
                </a:lnTo>
                <a:lnTo>
                  <a:pt x="27050" y="14820"/>
                </a:lnTo>
                <a:lnTo>
                  <a:pt x="27050" y="14058"/>
                </a:lnTo>
                <a:lnTo>
                  <a:pt x="27431" y="6565"/>
                </a:lnTo>
                <a:lnTo>
                  <a:pt x="22097" y="571"/>
                </a:lnTo>
                <a:lnTo>
                  <a:pt x="14478" y="190"/>
                </a:lnTo>
                <a:lnTo>
                  <a:pt x="13843" y="63"/>
                </a:lnTo>
                <a:lnTo>
                  <a:pt x="1308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507236" y="4565929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40" h="26035">
                <a:moveTo>
                  <a:pt x="14350" y="0"/>
                </a:moveTo>
                <a:lnTo>
                  <a:pt x="6984" y="0"/>
                </a:lnTo>
                <a:lnTo>
                  <a:pt x="1142" y="4432"/>
                </a:lnTo>
                <a:lnTo>
                  <a:pt x="761" y="11607"/>
                </a:lnTo>
                <a:lnTo>
                  <a:pt x="0" y="17945"/>
                </a:lnTo>
                <a:lnTo>
                  <a:pt x="3555" y="22809"/>
                </a:lnTo>
                <a:lnTo>
                  <a:pt x="9016" y="24663"/>
                </a:lnTo>
                <a:lnTo>
                  <a:pt x="10540" y="25412"/>
                </a:lnTo>
                <a:lnTo>
                  <a:pt x="11429" y="25793"/>
                </a:lnTo>
                <a:lnTo>
                  <a:pt x="12953" y="25793"/>
                </a:lnTo>
                <a:lnTo>
                  <a:pt x="13461" y="25857"/>
                </a:lnTo>
                <a:lnTo>
                  <a:pt x="21208" y="25857"/>
                </a:lnTo>
                <a:lnTo>
                  <a:pt x="27050" y="21183"/>
                </a:lnTo>
                <a:lnTo>
                  <a:pt x="27431" y="14211"/>
                </a:lnTo>
                <a:lnTo>
                  <a:pt x="27431" y="5994"/>
                </a:lnTo>
                <a:lnTo>
                  <a:pt x="22732" y="381"/>
                </a:lnTo>
                <a:lnTo>
                  <a:pt x="1435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9" name="object 119"/>
          <p:cNvGrpSpPr/>
          <p:nvPr/>
        </p:nvGrpSpPr>
        <p:grpSpPr>
          <a:xfrm>
            <a:off x="7168895" y="4343400"/>
            <a:ext cx="833755" cy="504825"/>
            <a:chOff x="7168895" y="4343400"/>
            <a:chExt cx="833755" cy="504825"/>
          </a:xfrm>
        </p:grpSpPr>
        <p:pic>
          <p:nvPicPr>
            <p:cNvPr id="120" name="object 12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168895" y="4559846"/>
              <a:ext cx="405383" cy="287959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7571231" y="4343400"/>
              <a:ext cx="431800" cy="218440"/>
            </a:xfrm>
            <a:custGeom>
              <a:avLst/>
              <a:gdLst/>
              <a:ahLst/>
              <a:cxnLst/>
              <a:rect l="l" t="t" r="r" b="b"/>
              <a:pathLst>
                <a:path w="431800" h="218439">
                  <a:moveTo>
                    <a:pt x="426720" y="0"/>
                  </a:moveTo>
                  <a:lnTo>
                    <a:pt x="0" y="208775"/>
                  </a:lnTo>
                  <a:lnTo>
                    <a:pt x="13716" y="217893"/>
                  </a:lnTo>
                  <a:lnTo>
                    <a:pt x="429006" y="14465"/>
                  </a:lnTo>
                  <a:lnTo>
                    <a:pt x="431292" y="11810"/>
                  </a:lnTo>
                  <a:lnTo>
                    <a:pt x="428625" y="8381"/>
                  </a:lnTo>
                  <a:lnTo>
                    <a:pt x="427482" y="4190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/>
          <p:nvPr/>
        </p:nvSpPr>
        <p:spPr>
          <a:xfrm>
            <a:off x="5463540" y="4706149"/>
            <a:ext cx="97790" cy="142240"/>
          </a:xfrm>
          <a:custGeom>
            <a:avLst/>
            <a:gdLst/>
            <a:ahLst/>
            <a:cxnLst/>
            <a:rect l="l" t="t" r="r" b="b"/>
            <a:pathLst>
              <a:path w="97789" h="142239">
                <a:moveTo>
                  <a:pt x="84582" y="0"/>
                </a:moveTo>
                <a:lnTo>
                  <a:pt x="0" y="141655"/>
                </a:lnTo>
                <a:lnTo>
                  <a:pt x="16763" y="141655"/>
                </a:lnTo>
                <a:lnTo>
                  <a:pt x="97536" y="6502"/>
                </a:lnTo>
                <a:lnTo>
                  <a:pt x="84582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3" name="object 123"/>
          <p:cNvGrpSpPr/>
          <p:nvPr/>
        </p:nvGrpSpPr>
        <p:grpSpPr>
          <a:xfrm>
            <a:off x="5533644" y="4261103"/>
            <a:ext cx="1108075" cy="586740"/>
            <a:chOff x="5533644" y="4261103"/>
            <a:chExt cx="1108075" cy="586740"/>
          </a:xfrm>
        </p:grpSpPr>
        <p:pic>
          <p:nvPicPr>
            <p:cNvPr id="124" name="object 12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695188" y="4623815"/>
              <a:ext cx="193548" cy="126453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5533644" y="4623815"/>
              <a:ext cx="680085" cy="224154"/>
            </a:xfrm>
            <a:custGeom>
              <a:avLst/>
              <a:gdLst/>
              <a:ahLst/>
              <a:cxnLst/>
              <a:rect l="l" t="t" r="r" b="b"/>
              <a:pathLst>
                <a:path w="680085" h="224154">
                  <a:moveTo>
                    <a:pt x="129540" y="147205"/>
                  </a:moveTo>
                  <a:lnTo>
                    <a:pt x="127635" y="145262"/>
                  </a:lnTo>
                  <a:lnTo>
                    <a:pt x="126111" y="142963"/>
                  </a:lnTo>
                  <a:lnTo>
                    <a:pt x="125349" y="140271"/>
                  </a:lnTo>
                  <a:lnTo>
                    <a:pt x="119253" y="137160"/>
                  </a:lnTo>
                  <a:lnTo>
                    <a:pt x="0" y="223989"/>
                  </a:lnTo>
                  <a:lnTo>
                    <a:pt x="24511" y="223989"/>
                  </a:lnTo>
                  <a:lnTo>
                    <a:pt x="129540" y="147205"/>
                  </a:lnTo>
                  <a:close/>
                </a:path>
                <a:path w="680085" h="224154">
                  <a:moveTo>
                    <a:pt x="679704" y="144348"/>
                  </a:moveTo>
                  <a:lnTo>
                    <a:pt x="357759" y="774"/>
                  </a:lnTo>
                  <a:lnTo>
                    <a:pt x="357378" y="0"/>
                  </a:lnTo>
                  <a:lnTo>
                    <a:pt x="356616" y="0"/>
                  </a:lnTo>
                  <a:lnTo>
                    <a:pt x="352044" y="0"/>
                  </a:lnTo>
                  <a:lnTo>
                    <a:pt x="351663" y="774"/>
                  </a:lnTo>
                  <a:lnTo>
                    <a:pt x="350139" y="1536"/>
                  </a:lnTo>
                  <a:lnTo>
                    <a:pt x="348615" y="3810"/>
                  </a:lnTo>
                  <a:lnTo>
                    <a:pt x="347472" y="7632"/>
                  </a:lnTo>
                  <a:lnTo>
                    <a:pt x="348615" y="12217"/>
                  </a:lnTo>
                  <a:lnTo>
                    <a:pt x="352425" y="13373"/>
                  </a:lnTo>
                  <a:lnTo>
                    <a:pt x="677418" y="158457"/>
                  </a:lnTo>
                  <a:lnTo>
                    <a:pt x="676656" y="157721"/>
                  </a:lnTo>
                  <a:lnTo>
                    <a:pt x="675894" y="155028"/>
                  </a:lnTo>
                  <a:lnTo>
                    <a:pt x="675513" y="150825"/>
                  </a:lnTo>
                  <a:lnTo>
                    <a:pt x="677037" y="147015"/>
                  </a:lnTo>
                  <a:lnTo>
                    <a:pt x="679704" y="144348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684520" y="4768595"/>
              <a:ext cx="163067" cy="79209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5542788" y="4261103"/>
              <a:ext cx="906780" cy="509270"/>
            </a:xfrm>
            <a:custGeom>
              <a:avLst/>
              <a:gdLst/>
              <a:ahLst/>
              <a:cxnLst/>
              <a:rect l="l" t="t" r="r" b="b"/>
              <a:pathLst>
                <a:path w="906779" h="509270">
                  <a:moveTo>
                    <a:pt x="117348" y="502920"/>
                  </a:moveTo>
                  <a:lnTo>
                    <a:pt x="115443" y="498754"/>
                  </a:lnTo>
                  <a:lnTo>
                    <a:pt x="115443" y="496455"/>
                  </a:lnTo>
                  <a:lnTo>
                    <a:pt x="115062" y="493052"/>
                  </a:lnTo>
                  <a:lnTo>
                    <a:pt x="115443" y="489648"/>
                  </a:lnTo>
                  <a:lnTo>
                    <a:pt x="116967" y="487006"/>
                  </a:lnTo>
                  <a:lnTo>
                    <a:pt x="29083" y="441159"/>
                  </a:lnTo>
                  <a:lnTo>
                    <a:pt x="27686" y="444944"/>
                  </a:lnTo>
                  <a:lnTo>
                    <a:pt x="24511" y="447967"/>
                  </a:lnTo>
                  <a:lnTo>
                    <a:pt x="19558" y="448348"/>
                  </a:lnTo>
                  <a:lnTo>
                    <a:pt x="12446" y="448500"/>
                  </a:lnTo>
                  <a:lnTo>
                    <a:pt x="7620" y="443636"/>
                  </a:lnTo>
                  <a:lnTo>
                    <a:pt x="7366" y="438137"/>
                  </a:lnTo>
                  <a:lnTo>
                    <a:pt x="6477" y="435457"/>
                  </a:lnTo>
                  <a:lnTo>
                    <a:pt x="7747" y="433197"/>
                  </a:lnTo>
                  <a:lnTo>
                    <a:pt x="8382" y="431292"/>
                  </a:lnTo>
                  <a:lnTo>
                    <a:pt x="7366" y="431292"/>
                  </a:lnTo>
                  <a:lnTo>
                    <a:pt x="5715" y="431673"/>
                  </a:lnTo>
                  <a:lnTo>
                    <a:pt x="4572" y="432435"/>
                  </a:lnTo>
                  <a:lnTo>
                    <a:pt x="3429" y="432816"/>
                  </a:lnTo>
                  <a:lnTo>
                    <a:pt x="2286" y="433959"/>
                  </a:lnTo>
                  <a:lnTo>
                    <a:pt x="1905" y="435076"/>
                  </a:lnTo>
                  <a:lnTo>
                    <a:pt x="0" y="438518"/>
                  </a:lnTo>
                  <a:lnTo>
                    <a:pt x="1524" y="442683"/>
                  </a:lnTo>
                  <a:lnTo>
                    <a:pt x="5715" y="445325"/>
                  </a:lnTo>
                  <a:lnTo>
                    <a:pt x="18796" y="451751"/>
                  </a:lnTo>
                  <a:lnTo>
                    <a:pt x="111252" y="499516"/>
                  </a:lnTo>
                  <a:lnTo>
                    <a:pt x="117348" y="502920"/>
                  </a:lnTo>
                  <a:close/>
                </a:path>
                <a:path w="906779" h="509270">
                  <a:moveTo>
                    <a:pt x="906780" y="4965"/>
                  </a:moveTo>
                  <a:lnTo>
                    <a:pt x="902208" y="4584"/>
                  </a:lnTo>
                  <a:lnTo>
                    <a:pt x="897128" y="2692"/>
                  </a:lnTo>
                  <a:lnTo>
                    <a:pt x="893318" y="0"/>
                  </a:lnTo>
                  <a:lnTo>
                    <a:pt x="681228" y="502894"/>
                  </a:lnTo>
                  <a:lnTo>
                    <a:pt x="686181" y="502894"/>
                  </a:lnTo>
                  <a:lnTo>
                    <a:pt x="689991" y="505167"/>
                  </a:lnTo>
                  <a:lnTo>
                    <a:pt x="692277" y="508977"/>
                  </a:lnTo>
                  <a:lnTo>
                    <a:pt x="693420" y="508215"/>
                  </a:lnTo>
                  <a:lnTo>
                    <a:pt x="694182" y="508215"/>
                  </a:lnTo>
                  <a:lnTo>
                    <a:pt x="906780" y="4965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187440" y="4768633"/>
              <a:ext cx="248412" cy="79171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6451091" y="4261103"/>
              <a:ext cx="190500" cy="586740"/>
            </a:xfrm>
            <a:custGeom>
              <a:avLst/>
              <a:gdLst/>
              <a:ahLst/>
              <a:cxnLst/>
              <a:rect l="l" t="t" r="r" b="b"/>
              <a:pathLst>
                <a:path w="190500" h="586739">
                  <a:moveTo>
                    <a:pt x="13462" y="0"/>
                  </a:moveTo>
                  <a:lnTo>
                    <a:pt x="10413" y="2692"/>
                  </a:lnTo>
                  <a:lnTo>
                    <a:pt x="5334" y="4584"/>
                  </a:lnTo>
                  <a:lnTo>
                    <a:pt x="0" y="4978"/>
                  </a:lnTo>
                  <a:lnTo>
                    <a:pt x="175513" y="586701"/>
                  </a:lnTo>
                  <a:lnTo>
                    <a:pt x="190500" y="586701"/>
                  </a:lnTo>
                  <a:lnTo>
                    <a:pt x="13462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/>
          <p:nvPr/>
        </p:nvSpPr>
        <p:spPr>
          <a:xfrm>
            <a:off x="7156704" y="4747298"/>
            <a:ext cx="22860" cy="99060"/>
          </a:xfrm>
          <a:custGeom>
            <a:avLst/>
            <a:gdLst/>
            <a:ahLst/>
            <a:cxnLst/>
            <a:rect l="l" t="t" r="r" b="b"/>
            <a:pathLst>
              <a:path w="22859" h="99060">
                <a:moveTo>
                  <a:pt x="15494" y="381"/>
                </a:moveTo>
                <a:lnTo>
                  <a:pt x="11049" y="381"/>
                </a:lnTo>
                <a:lnTo>
                  <a:pt x="10668" y="1143"/>
                </a:lnTo>
                <a:lnTo>
                  <a:pt x="9905" y="1143"/>
                </a:lnTo>
                <a:lnTo>
                  <a:pt x="9905" y="1498"/>
                </a:lnTo>
                <a:lnTo>
                  <a:pt x="9525" y="1879"/>
                </a:lnTo>
                <a:lnTo>
                  <a:pt x="9144" y="1879"/>
                </a:lnTo>
                <a:lnTo>
                  <a:pt x="9144" y="2260"/>
                </a:lnTo>
                <a:lnTo>
                  <a:pt x="8381" y="2260"/>
                </a:lnTo>
                <a:lnTo>
                  <a:pt x="8381" y="3416"/>
                </a:lnTo>
                <a:lnTo>
                  <a:pt x="8000" y="3416"/>
                </a:lnTo>
                <a:lnTo>
                  <a:pt x="8000" y="6451"/>
                </a:lnTo>
                <a:lnTo>
                  <a:pt x="0" y="98983"/>
                </a:lnTo>
                <a:lnTo>
                  <a:pt x="14097" y="98983"/>
                </a:lnTo>
                <a:lnTo>
                  <a:pt x="21717" y="16370"/>
                </a:lnTo>
                <a:lnTo>
                  <a:pt x="22478" y="12179"/>
                </a:lnTo>
                <a:lnTo>
                  <a:pt x="22860" y="8369"/>
                </a:lnTo>
                <a:lnTo>
                  <a:pt x="22860" y="4572"/>
                </a:lnTo>
                <a:lnTo>
                  <a:pt x="19812" y="1143"/>
                </a:lnTo>
                <a:lnTo>
                  <a:pt x="16001" y="762"/>
                </a:lnTo>
                <a:lnTo>
                  <a:pt x="15494" y="381"/>
                </a:lnTo>
                <a:close/>
              </a:path>
              <a:path w="22859" h="99060">
                <a:moveTo>
                  <a:pt x="11429" y="0"/>
                </a:moveTo>
                <a:lnTo>
                  <a:pt x="11429" y="381"/>
                </a:lnTo>
                <a:lnTo>
                  <a:pt x="12319" y="381"/>
                </a:lnTo>
                <a:lnTo>
                  <a:pt x="11429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281671" y="4372393"/>
            <a:ext cx="90170" cy="475615"/>
          </a:xfrm>
          <a:custGeom>
            <a:avLst/>
            <a:gdLst/>
            <a:ahLst/>
            <a:cxnLst/>
            <a:rect l="l" t="t" r="r" b="b"/>
            <a:pathLst>
              <a:path w="90170" h="475614">
                <a:moveTo>
                  <a:pt x="380" y="0"/>
                </a:moveTo>
                <a:lnTo>
                  <a:pt x="0" y="0"/>
                </a:lnTo>
                <a:lnTo>
                  <a:pt x="47371" y="298348"/>
                </a:lnTo>
                <a:lnTo>
                  <a:pt x="66801" y="419201"/>
                </a:lnTo>
                <a:lnTo>
                  <a:pt x="69087" y="434492"/>
                </a:lnTo>
                <a:lnTo>
                  <a:pt x="75819" y="475411"/>
                </a:lnTo>
                <a:lnTo>
                  <a:pt x="89916" y="475411"/>
                </a:lnTo>
                <a:lnTo>
                  <a:pt x="81914" y="423024"/>
                </a:lnTo>
                <a:lnTo>
                  <a:pt x="17145" y="15671"/>
                </a:lnTo>
                <a:lnTo>
                  <a:pt x="3809" y="6870"/>
                </a:lnTo>
                <a:lnTo>
                  <a:pt x="1143" y="5321"/>
                </a:lnTo>
                <a:lnTo>
                  <a:pt x="380" y="2273"/>
                </a:lnTo>
                <a:lnTo>
                  <a:pt x="38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76388" y="4354067"/>
            <a:ext cx="338455" cy="494030"/>
          </a:xfrm>
          <a:custGeom>
            <a:avLst/>
            <a:gdLst/>
            <a:ahLst/>
            <a:cxnLst/>
            <a:rect l="l" t="t" r="r" b="b"/>
            <a:pathLst>
              <a:path w="338454" h="494029">
                <a:moveTo>
                  <a:pt x="106680" y="357479"/>
                </a:moveTo>
                <a:lnTo>
                  <a:pt x="94869" y="349034"/>
                </a:lnTo>
                <a:lnTo>
                  <a:pt x="0" y="493737"/>
                </a:lnTo>
                <a:lnTo>
                  <a:pt x="17145" y="493737"/>
                </a:lnTo>
                <a:lnTo>
                  <a:pt x="106680" y="357479"/>
                </a:lnTo>
                <a:close/>
              </a:path>
              <a:path w="338454" h="494029">
                <a:moveTo>
                  <a:pt x="338328" y="8039"/>
                </a:moveTo>
                <a:lnTo>
                  <a:pt x="333629" y="6527"/>
                </a:lnTo>
                <a:lnTo>
                  <a:pt x="329438" y="3822"/>
                </a:lnTo>
                <a:lnTo>
                  <a:pt x="326390" y="0"/>
                </a:lnTo>
                <a:lnTo>
                  <a:pt x="115189" y="318731"/>
                </a:lnTo>
                <a:lnTo>
                  <a:pt x="117475" y="320662"/>
                </a:lnTo>
                <a:lnTo>
                  <a:pt x="118999" y="324104"/>
                </a:lnTo>
                <a:lnTo>
                  <a:pt x="119761" y="334429"/>
                </a:lnTo>
                <a:lnTo>
                  <a:pt x="115570" y="340956"/>
                </a:lnTo>
                <a:lnTo>
                  <a:pt x="108204" y="341731"/>
                </a:lnTo>
                <a:lnTo>
                  <a:pt x="113919" y="345948"/>
                </a:lnTo>
                <a:lnTo>
                  <a:pt x="338328" y="8039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3" name="object 13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8243316" y="4361688"/>
            <a:ext cx="477011" cy="486117"/>
          </a:xfrm>
          <a:prstGeom prst="rect">
            <a:avLst/>
          </a:prstGeom>
        </p:spPr>
      </p:pic>
      <p:sp>
        <p:nvSpPr>
          <p:cNvPr id="134" name="object 134"/>
          <p:cNvSpPr/>
          <p:nvPr/>
        </p:nvSpPr>
        <p:spPr>
          <a:xfrm>
            <a:off x="7281671" y="4369346"/>
            <a:ext cx="730250" cy="477520"/>
          </a:xfrm>
          <a:custGeom>
            <a:avLst/>
            <a:gdLst/>
            <a:ahLst/>
            <a:cxnLst/>
            <a:rect l="l" t="t" r="r" b="b"/>
            <a:pathLst>
              <a:path w="730250" h="477520">
                <a:moveTo>
                  <a:pt x="14477" y="0"/>
                </a:moveTo>
                <a:lnTo>
                  <a:pt x="11429" y="1879"/>
                </a:lnTo>
                <a:lnTo>
                  <a:pt x="8000" y="3035"/>
                </a:lnTo>
                <a:lnTo>
                  <a:pt x="4572" y="3416"/>
                </a:lnTo>
                <a:lnTo>
                  <a:pt x="0" y="3416"/>
                </a:lnTo>
                <a:lnTo>
                  <a:pt x="0" y="6464"/>
                </a:lnTo>
                <a:lnTo>
                  <a:pt x="1143" y="8737"/>
                </a:lnTo>
                <a:lnTo>
                  <a:pt x="3428" y="9893"/>
                </a:lnTo>
                <a:lnTo>
                  <a:pt x="16891" y="19049"/>
                </a:lnTo>
                <a:lnTo>
                  <a:pt x="273557" y="190245"/>
                </a:lnTo>
                <a:lnTo>
                  <a:pt x="287654" y="199402"/>
                </a:lnTo>
                <a:lnTo>
                  <a:pt x="704342" y="476935"/>
                </a:lnTo>
                <a:lnTo>
                  <a:pt x="729996" y="476935"/>
                </a:lnTo>
                <a:lnTo>
                  <a:pt x="509270" y="329793"/>
                </a:lnTo>
                <a:lnTo>
                  <a:pt x="502666" y="325602"/>
                </a:lnTo>
                <a:lnTo>
                  <a:pt x="494156" y="325666"/>
                </a:lnTo>
                <a:lnTo>
                  <a:pt x="488823" y="321627"/>
                </a:lnTo>
                <a:lnTo>
                  <a:pt x="487425" y="315671"/>
                </a:lnTo>
                <a:lnTo>
                  <a:pt x="345694" y="221106"/>
                </a:lnTo>
                <a:lnTo>
                  <a:pt x="344931" y="221881"/>
                </a:lnTo>
                <a:lnTo>
                  <a:pt x="343407" y="222262"/>
                </a:lnTo>
                <a:lnTo>
                  <a:pt x="333755" y="222326"/>
                </a:lnTo>
                <a:lnTo>
                  <a:pt x="328041" y="217550"/>
                </a:lnTo>
                <a:lnTo>
                  <a:pt x="327786" y="208914"/>
                </a:lnTo>
                <a:lnTo>
                  <a:pt x="14477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011668" y="4311446"/>
            <a:ext cx="370840" cy="536575"/>
          </a:xfrm>
          <a:custGeom>
            <a:avLst/>
            <a:gdLst/>
            <a:ahLst/>
            <a:cxnLst/>
            <a:rect l="l" t="t" r="r" b="b"/>
            <a:pathLst>
              <a:path w="370840" h="536575">
                <a:moveTo>
                  <a:pt x="16764" y="9093"/>
                </a:moveTo>
                <a:lnTo>
                  <a:pt x="12446" y="1130"/>
                </a:lnTo>
                <a:lnTo>
                  <a:pt x="10160" y="0"/>
                </a:lnTo>
                <a:lnTo>
                  <a:pt x="7874" y="0"/>
                </a:lnTo>
                <a:lnTo>
                  <a:pt x="6604" y="0"/>
                </a:lnTo>
                <a:lnTo>
                  <a:pt x="5334" y="317"/>
                </a:lnTo>
                <a:lnTo>
                  <a:pt x="4191" y="1066"/>
                </a:lnTo>
                <a:lnTo>
                  <a:pt x="3429" y="1066"/>
                </a:lnTo>
                <a:lnTo>
                  <a:pt x="1143" y="2247"/>
                </a:lnTo>
                <a:lnTo>
                  <a:pt x="0" y="5448"/>
                </a:lnTo>
                <a:lnTo>
                  <a:pt x="762" y="8280"/>
                </a:lnTo>
                <a:lnTo>
                  <a:pt x="2667" y="7874"/>
                </a:lnTo>
                <a:lnTo>
                  <a:pt x="4572" y="7073"/>
                </a:lnTo>
                <a:lnTo>
                  <a:pt x="6858" y="7073"/>
                </a:lnTo>
                <a:lnTo>
                  <a:pt x="7747" y="6883"/>
                </a:lnTo>
                <a:lnTo>
                  <a:pt x="8636" y="6769"/>
                </a:lnTo>
                <a:lnTo>
                  <a:pt x="11938" y="6769"/>
                </a:lnTo>
                <a:lnTo>
                  <a:pt x="14224" y="7569"/>
                </a:lnTo>
                <a:lnTo>
                  <a:pt x="16764" y="9093"/>
                </a:lnTo>
                <a:close/>
              </a:path>
              <a:path w="370840" h="536575">
                <a:moveTo>
                  <a:pt x="370332" y="536359"/>
                </a:moveTo>
                <a:lnTo>
                  <a:pt x="321310" y="463435"/>
                </a:lnTo>
                <a:lnTo>
                  <a:pt x="313309" y="450824"/>
                </a:lnTo>
                <a:lnTo>
                  <a:pt x="51943" y="60972"/>
                </a:lnTo>
                <a:lnTo>
                  <a:pt x="24765" y="45707"/>
                </a:lnTo>
                <a:lnTo>
                  <a:pt x="24384" y="46088"/>
                </a:lnTo>
                <a:lnTo>
                  <a:pt x="303403" y="461543"/>
                </a:lnTo>
                <a:lnTo>
                  <a:pt x="311404" y="474116"/>
                </a:lnTo>
                <a:lnTo>
                  <a:pt x="353060" y="536359"/>
                </a:lnTo>
                <a:lnTo>
                  <a:pt x="370332" y="536359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6" name="object 136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750807" y="4364761"/>
            <a:ext cx="388620" cy="483044"/>
          </a:xfrm>
          <a:prstGeom prst="rect">
            <a:avLst/>
          </a:prstGeom>
        </p:spPr>
      </p:pic>
      <p:grpSp>
        <p:nvGrpSpPr>
          <p:cNvPr id="137" name="object 137"/>
          <p:cNvGrpSpPr/>
          <p:nvPr/>
        </p:nvGrpSpPr>
        <p:grpSpPr>
          <a:xfrm>
            <a:off x="8031480" y="3282696"/>
            <a:ext cx="1112520" cy="1546860"/>
            <a:chOff x="8031480" y="3282696"/>
            <a:chExt cx="1112520" cy="1546860"/>
          </a:xfrm>
        </p:grpSpPr>
        <p:sp>
          <p:nvSpPr>
            <p:cNvPr id="138" name="object 138"/>
            <p:cNvSpPr/>
            <p:nvPr/>
          </p:nvSpPr>
          <p:spPr>
            <a:xfrm>
              <a:off x="8031480" y="3282696"/>
              <a:ext cx="1112520" cy="1546860"/>
            </a:xfrm>
            <a:custGeom>
              <a:avLst/>
              <a:gdLst/>
              <a:ahLst/>
              <a:cxnLst/>
              <a:rect l="l" t="t" r="r" b="b"/>
              <a:pathLst>
                <a:path w="1112520" h="1546860">
                  <a:moveTo>
                    <a:pt x="673265" y="1054354"/>
                  </a:moveTo>
                  <a:lnTo>
                    <a:pt x="536587" y="1054354"/>
                  </a:lnTo>
                  <a:lnTo>
                    <a:pt x="536587" y="1051814"/>
                  </a:lnTo>
                  <a:lnTo>
                    <a:pt x="205130" y="1051814"/>
                  </a:lnTo>
                  <a:lnTo>
                    <a:pt x="205130" y="1050544"/>
                  </a:lnTo>
                  <a:lnTo>
                    <a:pt x="10883" y="1050544"/>
                  </a:lnTo>
                  <a:lnTo>
                    <a:pt x="10883" y="1051814"/>
                  </a:lnTo>
                  <a:lnTo>
                    <a:pt x="11722" y="1051814"/>
                  </a:lnTo>
                  <a:lnTo>
                    <a:pt x="11722" y="1054354"/>
                  </a:lnTo>
                  <a:lnTo>
                    <a:pt x="12192" y="1054354"/>
                  </a:lnTo>
                  <a:lnTo>
                    <a:pt x="12192" y="1055624"/>
                  </a:lnTo>
                  <a:lnTo>
                    <a:pt x="12280" y="1058164"/>
                  </a:lnTo>
                  <a:lnTo>
                    <a:pt x="12522" y="1058164"/>
                  </a:lnTo>
                  <a:lnTo>
                    <a:pt x="12522" y="1059434"/>
                  </a:lnTo>
                  <a:lnTo>
                    <a:pt x="12433" y="1060704"/>
                  </a:lnTo>
                  <a:lnTo>
                    <a:pt x="12255" y="1060704"/>
                  </a:lnTo>
                  <a:lnTo>
                    <a:pt x="12255" y="1061974"/>
                  </a:lnTo>
                  <a:lnTo>
                    <a:pt x="11785" y="1061974"/>
                  </a:lnTo>
                  <a:lnTo>
                    <a:pt x="11785" y="1063879"/>
                  </a:lnTo>
                  <a:lnTo>
                    <a:pt x="10668" y="1067600"/>
                  </a:lnTo>
                  <a:lnTo>
                    <a:pt x="8763" y="1071041"/>
                  </a:lnTo>
                  <a:lnTo>
                    <a:pt x="6096" y="1073734"/>
                  </a:lnTo>
                  <a:lnTo>
                    <a:pt x="32893" y="1089012"/>
                  </a:lnTo>
                  <a:lnTo>
                    <a:pt x="445770" y="1321308"/>
                  </a:lnTo>
                  <a:lnTo>
                    <a:pt x="447675" y="1316329"/>
                  </a:lnTo>
                  <a:lnTo>
                    <a:pt x="451485" y="1313675"/>
                  </a:lnTo>
                  <a:lnTo>
                    <a:pt x="456438" y="1312900"/>
                  </a:lnTo>
                  <a:lnTo>
                    <a:pt x="459232" y="1312735"/>
                  </a:lnTo>
                  <a:lnTo>
                    <a:pt x="461772" y="1313675"/>
                  </a:lnTo>
                  <a:lnTo>
                    <a:pt x="18808" y="1064514"/>
                  </a:lnTo>
                  <a:lnTo>
                    <a:pt x="126453" y="1064514"/>
                  </a:lnTo>
                  <a:lnTo>
                    <a:pt x="126453" y="1065784"/>
                  </a:lnTo>
                  <a:lnTo>
                    <a:pt x="347662" y="1065784"/>
                  </a:lnTo>
                  <a:lnTo>
                    <a:pt x="347662" y="1067054"/>
                  </a:lnTo>
                  <a:lnTo>
                    <a:pt x="568871" y="1067054"/>
                  </a:lnTo>
                  <a:lnTo>
                    <a:pt x="568871" y="1068324"/>
                  </a:lnTo>
                  <a:lnTo>
                    <a:pt x="672846" y="1068324"/>
                  </a:lnTo>
                  <a:lnTo>
                    <a:pt x="672846" y="1067054"/>
                  </a:lnTo>
                  <a:lnTo>
                    <a:pt x="672655" y="1067054"/>
                  </a:lnTo>
                  <a:lnTo>
                    <a:pt x="672655" y="1065784"/>
                  </a:lnTo>
                  <a:lnTo>
                    <a:pt x="672414" y="1065784"/>
                  </a:lnTo>
                  <a:lnTo>
                    <a:pt x="672414" y="1064514"/>
                  </a:lnTo>
                  <a:lnTo>
                    <a:pt x="672261" y="1064514"/>
                  </a:lnTo>
                  <a:lnTo>
                    <a:pt x="672261" y="1061974"/>
                  </a:lnTo>
                  <a:lnTo>
                    <a:pt x="672096" y="1061974"/>
                  </a:lnTo>
                  <a:lnTo>
                    <a:pt x="672096" y="1060704"/>
                  </a:lnTo>
                  <a:lnTo>
                    <a:pt x="672185" y="1059434"/>
                  </a:lnTo>
                  <a:lnTo>
                    <a:pt x="672338" y="1059434"/>
                  </a:lnTo>
                  <a:lnTo>
                    <a:pt x="672338" y="1058164"/>
                  </a:lnTo>
                  <a:lnTo>
                    <a:pt x="672693" y="1058164"/>
                  </a:lnTo>
                  <a:lnTo>
                    <a:pt x="672693" y="1055624"/>
                  </a:lnTo>
                  <a:lnTo>
                    <a:pt x="673265" y="1055624"/>
                  </a:lnTo>
                  <a:lnTo>
                    <a:pt x="673265" y="1054354"/>
                  </a:lnTo>
                  <a:close/>
                </a:path>
                <a:path w="1112520" h="1546860">
                  <a:moveTo>
                    <a:pt x="851916" y="1533829"/>
                  </a:moveTo>
                  <a:lnTo>
                    <a:pt x="466344" y="1316736"/>
                  </a:lnTo>
                  <a:lnTo>
                    <a:pt x="469392" y="1319047"/>
                  </a:lnTo>
                  <a:lnTo>
                    <a:pt x="470916" y="1322108"/>
                  </a:lnTo>
                  <a:lnTo>
                    <a:pt x="471297" y="1325156"/>
                  </a:lnTo>
                  <a:lnTo>
                    <a:pt x="471297" y="1328597"/>
                  </a:lnTo>
                  <a:lnTo>
                    <a:pt x="470916" y="1332039"/>
                  </a:lnTo>
                  <a:lnTo>
                    <a:pt x="469011" y="1334363"/>
                  </a:lnTo>
                  <a:lnTo>
                    <a:pt x="671195" y="1448460"/>
                  </a:lnTo>
                  <a:lnTo>
                    <a:pt x="672719" y="1445399"/>
                  </a:lnTo>
                  <a:lnTo>
                    <a:pt x="676148" y="1443469"/>
                  </a:lnTo>
                  <a:lnTo>
                    <a:pt x="679958" y="1443088"/>
                  </a:lnTo>
                  <a:lnTo>
                    <a:pt x="687705" y="1443050"/>
                  </a:lnTo>
                  <a:lnTo>
                    <a:pt x="693801" y="1447584"/>
                  </a:lnTo>
                  <a:lnTo>
                    <a:pt x="694436" y="1454950"/>
                  </a:lnTo>
                  <a:lnTo>
                    <a:pt x="694436" y="1457261"/>
                  </a:lnTo>
                  <a:lnTo>
                    <a:pt x="694055" y="1459166"/>
                  </a:lnTo>
                  <a:lnTo>
                    <a:pt x="693293" y="1461096"/>
                  </a:lnTo>
                  <a:lnTo>
                    <a:pt x="845820" y="1546860"/>
                  </a:lnTo>
                  <a:lnTo>
                    <a:pt x="846201" y="1542262"/>
                  </a:lnTo>
                  <a:lnTo>
                    <a:pt x="848487" y="1537271"/>
                  </a:lnTo>
                  <a:lnTo>
                    <a:pt x="851916" y="1533829"/>
                  </a:lnTo>
                  <a:close/>
                </a:path>
                <a:path w="1112520" h="1546860">
                  <a:moveTo>
                    <a:pt x="950976" y="1200556"/>
                  </a:moveTo>
                  <a:lnTo>
                    <a:pt x="938022" y="1193292"/>
                  </a:lnTo>
                  <a:lnTo>
                    <a:pt x="911352" y="1313319"/>
                  </a:lnTo>
                  <a:lnTo>
                    <a:pt x="907542" y="1331595"/>
                  </a:lnTo>
                  <a:lnTo>
                    <a:pt x="864108" y="1527035"/>
                  </a:lnTo>
                  <a:lnTo>
                    <a:pt x="865251" y="1527035"/>
                  </a:lnTo>
                  <a:lnTo>
                    <a:pt x="865632" y="1526654"/>
                  </a:lnTo>
                  <a:lnTo>
                    <a:pt x="872744" y="1526527"/>
                  </a:lnTo>
                  <a:lnTo>
                    <a:pt x="875665" y="1527098"/>
                  </a:lnTo>
                  <a:lnTo>
                    <a:pt x="878586" y="1528572"/>
                  </a:lnTo>
                  <a:lnTo>
                    <a:pt x="922401" y="1328166"/>
                  </a:lnTo>
                  <a:lnTo>
                    <a:pt x="950976" y="1200556"/>
                  </a:lnTo>
                  <a:close/>
                </a:path>
                <a:path w="1112520" h="1546860">
                  <a:moveTo>
                    <a:pt x="955548" y="1181100"/>
                  </a:moveTo>
                  <a:lnTo>
                    <a:pt x="955167" y="1182116"/>
                  </a:lnTo>
                  <a:lnTo>
                    <a:pt x="953770" y="1182789"/>
                  </a:lnTo>
                  <a:lnTo>
                    <a:pt x="952500" y="1183132"/>
                  </a:lnTo>
                  <a:lnTo>
                    <a:pt x="954659" y="1184122"/>
                  </a:lnTo>
                  <a:lnTo>
                    <a:pt x="955548" y="1181100"/>
                  </a:lnTo>
                  <a:close/>
                </a:path>
                <a:path w="1112520" h="1546860">
                  <a:moveTo>
                    <a:pt x="1030224" y="639724"/>
                  </a:moveTo>
                  <a:lnTo>
                    <a:pt x="1022096" y="634365"/>
                  </a:lnTo>
                  <a:lnTo>
                    <a:pt x="1018667" y="630936"/>
                  </a:lnTo>
                  <a:lnTo>
                    <a:pt x="717804" y="1032116"/>
                  </a:lnTo>
                  <a:lnTo>
                    <a:pt x="722884" y="1034008"/>
                  </a:lnTo>
                  <a:lnTo>
                    <a:pt x="726694" y="1037082"/>
                  </a:lnTo>
                  <a:lnTo>
                    <a:pt x="729361" y="1040892"/>
                  </a:lnTo>
                  <a:lnTo>
                    <a:pt x="1030224" y="639724"/>
                  </a:lnTo>
                  <a:close/>
                </a:path>
                <a:path w="1112520" h="1546860">
                  <a:moveTo>
                    <a:pt x="1072896" y="648474"/>
                  </a:moveTo>
                  <a:lnTo>
                    <a:pt x="1072515" y="647700"/>
                  </a:lnTo>
                  <a:lnTo>
                    <a:pt x="1070991" y="647700"/>
                  </a:lnTo>
                  <a:lnTo>
                    <a:pt x="1069086" y="648081"/>
                  </a:lnTo>
                  <a:lnTo>
                    <a:pt x="1058799" y="648081"/>
                  </a:lnTo>
                  <a:lnTo>
                    <a:pt x="944880" y="1160462"/>
                  </a:lnTo>
                  <a:lnTo>
                    <a:pt x="950595" y="1160462"/>
                  </a:lnTo>
                  <a:lnTo>
                    <a:pt x="955929" y="1164297"/>
                  </a:lnTo>
                  <a:lnTo>
                    <a:pt x="957453" y="1170393"/>
                  </a:lnTo>
                  <a:lnTo>
                    <a:pt x="1072515" y="651141"/>
                  </a:lnTo>
                  <a:lnTo>
                    <a:pt x="1072896" y="650011"/>
                  </a:lnTo>
                  <a:lnTo>
                    <a:pt x="1072896" y="648474"/>
                  </a:lnTo>
                  <a:close/>
                </a:path>
                <a:path w="1112520" h="1546860">
                  <a:moveTo>
                    <a:pt x="1112520" y="1268679"/>
                  </a:moveTo>
                  <a:lnTo>
                    <a:pt x="952754" y="1183436"/>
                  </a:lnTo>
                  <a:lnTo>
                    <a:pt x="950849" y="1184935"/>
                  </a:lnTo>
                  <a:lnTo>
                    <a:pt x="948944" y="1186091"/>
                  </a:lnTo>
                  <a:lnTo>
                    <a:pt x="939038" y="1186129"/>
                  </a:lnTo>
                  <a:lnTo>
                    <a:pt x="933323" y="1180896"/>
                  </a:lnTo>
                  <a:lnTo>
                    <a:pt x="932180" y="1173861"/>
                  </a:lnTo>
                  <a:lnTo>
                    <a:pt x="932180" y="1172705"/>
                  </a:lnTo>
                  <a:lnTo>
                    <a:pt x="736473" y="1068362"/>
                  </a:lnTo>
                  <a:lnTo>
                    <a:pt x="735330" y="1073327"/>
                  </a:lnTo>
                  <a:lnTo>
                    <a:pt x="733044" y="1077544"/>
                  </a:lnTo>
                  <a:lnTo>
                    <a:pt x="729996" y="1081354"/>
                  </a:lnTo>
                  <a:lnTo>
                    <a:pt x="938657" y="1192225"/>
                  </a:lnTo>
                  <a:lnTo>
                    <a:pt x="951230" y="1199489"/>
                  </a:lnTo>
                  <a:lnTo>
                    <a:pt x="1112520" y="1284732"/>
                  </a:lnTo>
                  <a:lnTo>
                    <a:pt x="1112520" y="1268679"/>
                  </a:lnTo>
                  <a:close/>
                </a:path>
                <a:path w="1112520" h="1546860">
                  <a:moveTo>
                    <a:pt x="1112520" y="0"/>
                  </a:moveTo>
                  <a:lnTo>
                    <a:pt x="0" y="1037043"/>
                  </a:lnTo>
                  <a:lnTo>
                    <a:pt x="4572" y="1038936"/>
                  </a:lnTo>
                  <a:lnTo>
                    <a:pt x="7620" y="1042758"/>
                  </a:lnTo>
                  <a:lnTo>
                    <a:pt x="10287" y="1046949"/>
                  </a:lnTo>
                  <a:lnTo>
                    <a:pt x="1112520" y="19431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030081" y="3592068"/>
              <a:ext cx="113919" cy="338289"/>
            </a:xfrm>
            <a:prstGeom prst="rect">
              <a:avLst/>
            </a:prstGeom>
          </p:spPr>
        </p:pic>
      </p:grpSp>
      <p:sp>
        <p:nvSpPr>
          <p:cNvPr id="140" name="object 140"/>
          <p:cNvSpPr/>
          <p:nvPr/>
        </p:nvSpPr>
        <p:spPr>
          <a:xfrm>
            <a:off x="5548884" y="46863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7144" y="0"/>
                </a:moveTo>
                <a:lnTo>
                  <a:pt x="11429" y="0"/>
                </a:lnTo>
                <a:lnTo>
                  <a:pt x="10921" y="0"/>
                </a:lnTo>
                <a:lnTo>
                  <a:pt x="6476" y="787"/>
                </a:lnTo>
                <a:lnTo>
                  <a:pt x="3428" y="3048"/>
                </a:lnTo>
                <a:lnTo>
                  <a:pt x="1524" y="5676"/>
                </a:lnTo>
                <a:lnTo>
                  <a:pt x="762" y="7581"/>
                </a:lnTo>
                <a:lnTo>
                  <a:pt x="0" y="10210"/>
                </a:lnTo>
                <a:lnTo>
                  <a:pt x="0" y="12496"/>
                </a:lnTo>
                <a:lnTo>
                  <a:pt x="762" y="18262"/>
                </a:lnTo>
                <a:lnTo>
                  <a:pt x="5461" y="22821"/>
                </a:lnTo>
                <a:lnTo>
                  <a:pt x="11937" y="22796"/>
                </a:lnTo>
                <a:lnTo>
                  <a:pt x="12573" y="22669"/>
                </a:lnTo>
                <a:lnTo>
                  <a:pt x="17144" y="22669"/>
                </a:lnTo>
                <a:lnTo>
                  <a:pt x="20574" y="19659"/>
                </a:lnTo>
                <a:lnTo>
                  <a:pt x="22860" y="13982"/>
                </a:lnTo>
                <a:lnTo>
                  <a:pt x="22860" y="10591"/>
                </a:lnTo>
                <a:lnTo>
                  <a:pt x="22478" y="4089"/>
                </a:lnTo>
                <a:lnTo>
                  <a:pt x="1714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261097" y="4326661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90" h="45720">
                <a:moveTo>
                  <a:pt x="22605" y="0"/>
                </a:moveTo>
                <a:lnTo>
                  <a:pt x="0" y="24663"/>
                </a:lnTo>
                <a:lnTo>
                  <a:pt x="2222" y="32495"/>
                </a:lnTo>
                <a:lnTo>
                  <a:pt x="6826" y="38769"/>
                </a:lnTo>
                <a:lnTo>
                  <a:pt x="13287" y="43201"/>
                </a:lnTo>
                <a:lnTo>
                  <a:pt x="21081" y="45504"/>
                </a:lnTo>
                <a:lnTo>
                  <a:pt x="21971" y="45504"/>
                </a:lnTo>
                <a:lnTo>
                  <a:pt x="22605" y="45656"/>
                </a:lnTo>
                <a:lnTo>
                  <a:pt x="24510" y="45631"/>
                </a:lnTo>
                <a:lnTo>
                  <a:pt x="25019" y="45504"/>
                </a:lnTo>
                <a:lnTo>
                  <a:pt x="28828" y="45504"/>
                </a:lnTo>
                <a:lnTo>
                  <a:pt x="32257" y="43980"/>
                </a:lnTo>
                <a:lnTo>
                  <a:pt x="42291" y="37934"/>
                </a:lnTo>
                <a:lnTo>
                  <a:pt x="46481" y="29971"/>
                </a:lnTo>
                <a:lnTo>
                  <a:pt x="46100" y="20878"/>
                </a:lnTo>
                <a:lnTo>
                  <a:pt x="43858" y="12687"/>
                </a:lnTo>
                <a:lnTo>
                  <a:pt x="38734" y="6057"/>
                </a:lnTo>
                <a:lnTo>
                  <a:pt x="31420" y="1619"/>
                </a:lnTo>
                <a:lnTo>
                  <a:pt x="2260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2" name="object 14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8703564" y="4312920"/>
            <a:ext cx="64007" cy="64008"/>
          </a:xfrm>
          <a:prstGeom prst="rect">
            <a:avLst/>
          </a:prstGeom>
        </p:spPr>
      </p:pic>
      <p:sp>
        <p:nvSpPr>
          <p:cNvPr id="143" name="object 143"/>
          <p:cNvSpPr/>
          <p:nvPr/>
        </p:nvSpPr>
        <p:spPr>
          <a:xfrm>
            <a:off x="8877300" y="4809744"/>
            <a:ext cx="45720" cy="36830"/>
          </a:xfrm>
          <a:custGeom>
            <a:avLst/>
            <a:gdLst/>
            <a:ahLst/>
            <a:cxnLst/>
            <a:rect l="l" t="t" r="r" b="b"/>
            <a:pathLst>
              <a:path w="45720" h="36829">
                <a:moveTo>
                  <a:pt x="26161" y="0"/>
                </a:moveTo>
                <a:lnTo>
                  <a:pt x="22859" y="0"/>
                </a:lnTo>
                <a:lnTo>
                  <a:pt x="20827" y="126"/>
                </a:lnTo>
                <a:lnTo>
                  <a:pt x="19684" y="126"/>
                </a:lnTo>
                <a:lnTo>
                  <a:pt x="19303" y="469"/>
                </a:lnTo>
                <a:lnTo>
                  <a:pt x="18160" y="469"/>
                </a:lnTo>
                <a:lnTo>
                  <a:pt x="13589" y="1612"/>
                </a:lnTo>
                <a:lnTo>
                  <a:pt x="380" y="19278"/>
                </a:lnTo>
                <a:lnTo>
                  <a:pt x="380" y="21145"/>
                </a:lnTo>
                <a:lnTo>
                  <a:pt x="0" y="22656"/>
                </a:lnTo>
                <a:lnTo>
                  <a:pt x="380" y="24168"/>
                </a:lnTo>
                <a:lnTo>
                  <a:pt x="761" y="28651"/>
                </a:lnTo>
                <a:lnTo>
                  <a:pt x="2667" y="33540"/>
                </a:lnTo>
                <a:lnTo>
                  <a:pt x="6096" y="36537"/>
                </a:lnTo>
                <a:lnTo>
                  <a:pt x="40004" y="36537"/>
                </a:lnTo>
                <a:lnTo>
                  <a:pt x="43815" y="32410"/>
                </a:lnTo>
                <a:lnTo>
                  <a:pt x="45720" y="26415"/>
                </a:lnTo>
                <a:lnTo>
                  <a:pt x="45339" y="20383"/>
                </a:lnTo>
                <a:lnTo>
                  <a:pt x="44576" y="11772"/>
                </a:lnTo>
                <a:lnTo>
                  <a:pt x="39624" y="5359"/>
                </a:lnTo>
                <a:lnTo>
                  <a:pt x="32511" y="1993"/>
                </a:lnTo>
                <a:lnTo>
                  <a:pt x="29336" y="761"/>
                </a:lnTo>
                <a:lnTo>
                  <a:pt x="2616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997570" y="4317517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4" h="45720">
                <a:moveTo>
                  <a:pt x="25526" y="0"/>
                </a:moveTo>
                <a:lnTo>
                  <a:pt x="23113" y="0"/>
                </a:lnTo>
                <a:lnTo>
                  <a:pt x="21208" y="63"/>
                </a:lnTo>
                <a:lnTo>
                  <a:pt x="20193" y="292"/>
                </a:lnTo>
                <a:lnTo>
                  <a:pt x="18287" y="292"/>
                </a:lnTo>
                <a:lnTo>
                  <a:pt x="0" y="24879"/>
                </a:lnTo>
                <a:lnTo>
                  <a:pt x="0" y="29425"/>
                </a:lnTo>
                <a:lnTo>
                  <a:pt x="1904" y="33210"/>
                </a:lnTo>
                <a:lnTo>
                  <a:pt x="6857" y="40386"/>
                </a:lnTo>
                <a:lnTo>
                  <a:pt x="11429" y="43053"/>
                </a:lnTo>
                <a:lnTo>
                  <a:pt x="16001" y="44551"/>
                </a:lnTo>
                <a:lnTo>
                  <a:pt x="19050" y="45694"/>
                </a:lnTo>
                <a:lnTo>
                  <a:pt x="24764" y="45694"/>
                </a:lnTo>
                <a:lnTo>
                  <a:pt x="30479" y="44932"/>
                </a:lnTo>
                <a:lnTo>
                  <a:pt x="35051" y="42672"/>
                </a:lnTo>
                <a:lnTo>
                  <a:pt x="42290" y="35458"/>
                </a:lnTo>
                <a:lnTo>
                  <a:pt x="44196" y="32448"/>
                </a:lnTo>
                <a:lnTo>
                  <a:pt x="44957" y="28663"/>
                </a:lnTo>
                <a:lnTo>
                  <a:pt x="46100" y="26022"/>
                </a:lnTo>
                <a:lnTo>
                  <a:pt x="46100" y="23355"/>
                </a:lnTo>
                <a:lnTo>
                  <a:pt x="45338" y="20345"/>
                </a:lnTo>
                <a:lnTo>
                  <a:pt x="45338" y="18465"/>
                </a:lnTo>
                <a:lnTo>
                  <a:pt x="44576" y="16179"/>
                </a:lnTo>
                <a:lnTo>
                  <a:pt x="43814" y="14300"/>
                </a:lnTo>
                <a:lnTo>
                  <a:pt x="43433" y="13919"/>
                </a:lnTo>
                <a:lnTo>
                  <a:pt x="43433" y="12776"/>
                </a:lnTo>
                <a:lnTo>
                  <a:pt x="42672" y="12395"/>
                </a:lnTo>
                <a:lnTo>
                  <a:pt x="40767" y="8229"/>
                </a:lnTo>
                <a:lnTo>
                  <a:pt x="36956" y="4838"/>
                </a:lnTo>
                <a:lnTo>
                  <a:pt x="32003" y="2197"/>
                </a:lnTo>
                <a:lnTo>
                  <a:pt x="31242" y="2197"/>
                </a:lnTo>
                <a:lnTo>
                  <a:pt x="30479" y="1435"/>
                </a:lnTo>
                <a:lnTo>
                  <a:pt x="27939" y="609"/>
                </a:lnTo>
                <a:lnTo>
                  <a:pt x="2552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657088" y="47320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8448" y="0"/>
                </a:moveTo>
                <a:lnTo>
                  <a:pt x="23367" y="0"/>
                </a:lnTo>
                <a:lnTo>
                  <a:pt x="22478" y="0"/>
                </a:lnTo>
                <a:lnTo>
                  <a:pt x="11684" y="939"/>
                </a:lnTo>
                <a:lnTo>
                  <a:pt x="4190" y="7111"/>
                </a:lnTo>
                <a:lnTo>
                  <a:pt x="1524" y="15582"/>
                </a:lnTo>
                <a:lnTo>
                  <a:pt x="381" y="18262"/>
                </a:lnTo>
                <a:lnTo>
                  <a:pt x="0" y="21729"/>
                </a:lnTo>
                <a:lnTo>
                  <a:pt x="381" y="25184"/>
                </a:lnTo>
                <a:lnTo>
                  <a:pt x="1142" y="27520"/>
                </a:lnTo>
                <a:lnTo>
                  <a:pt x="1524" y="29425"/>
                </a:lnTo>
                <a:lnTo>
                  <a:pt x="16763" y="45719"/>
                </a:lnTo>
                <a:lnTo>
                  <a:pt x="22860" y="45719"/>
                </a:lnTo>
                <a:lnTo>
                  <a:pt x="24891" y="45592"/>
                </a:lnTo>
                <a:lnTo>
                  <a:pt x="26035" y="45592"/>
                </a:lnTo>
                <a:lnTo>
                  <a:pt x="26415" y="45199"/>
                </a:lnTo>
                <a:lnTo>
                  <a:pt x="27559" y="45199"/>
                </a:lnTo>
                <a:lnTo>
                  <a:pt x="32892" y="44462"/>
                </a:lnTo>
                <a:lnTo>
                  <a:pt x="37846" y="40970"/>
                </a:lnTo>
                <a:lnTo>
                  <a:pt x="41148" y="36728"/>
                </a:lnTo>
                <a:lnTo>
                  <a:pt x="44196" y="32143"/>
                </a:lnTo>
                <a:lnTo>
                  <a:pt x="45720" y="27127"/>
                </a:lnTo>
                <a:lnTo>
                  <a:pt x="45338" y="21335"/>
                </a:lnTo>
                <a:lnTo>
                  <a:pt x="45338" y="18656"/>
                </a:lnTo>
                <a:lnTo>
                  <a:pt x="44958" y="17881"/>
                </a:lnTo>
                <a:lnTo>
                  <a:pt x="43434" y="12484"/>
                </a:lnTo>
                <a:lnTo>
                  <a:pt x="41148" y="8242"/>
                </a:lnTo>
                <a:lnTo>
                  <a:pt x="37464" y="5168"/>
                </a:lnTo>
                <a:lnTo>
                  <a:pt x="33274" y="1879"/>
                </a:lnTo>
                <a:lnTo>
                  <a:pt x="2844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426708" y="4219955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23367" y="0"/>
                </a:moveTo>
                <a:lnTo>
                  <a:pt x="0" y="25019"/>
                </a:lnTo>
                <a:lnTo>
                  <a:pt x="762" y="31521"/>
                </a:lnTo>
                <a:lnTo>
                  <a:pt x="22097" y="45720"/>
                </a:lnTo>
                <a:lnTo>
                  <a:pt x="24383" y="45720"/>
                </a:lnTo>
                <a:lnTo>
                  <a:pt x="47243" y="28854"/>
                </a:lnTo>
                <a:lnTo>
                  <a:pt x="46481" y="21183"/>
                </a:lnTo>
                <a:lnTo>
                  <a:pt x="44013" y="12837"/>
                </a:lnTo>
                <a:lnTo>
                  <a:pt x="38830" y="6115"/>
                </a:lnTo>
                <a:lnTo>
                  <a:pt x="31694" y="1631"/>
                </a:lnTo>
                <a:lnTo>
                  <a:pt x="2336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964168" y="4442485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19176" y="0"/>
                </a:moveTo>
                <a:lnTo>
                  <a:pt x="12953" y="0"/>
                </a:lnTo>
                <a:lnTo>
                  <a:pt x="11429" y="0"/>
                </a:lnTo>
                <a:lnTo>
                  <a:pt x="4825" y="723"/>
                </a:lnTo>
                <a:lnTo>
                  <a:pt x="0" y="6273"/>
                </a:lnTo>
                <a:lnTo>
                  <a:pt x="0" y="14033"/>
                </a:lnTo>
                <a:lnTo>
                  <a:pt x="1142" y="20827"/>
                </a:lnTo>
                <a:lnTo>
                  <a:pt x="6603" y="25882"/>
                </a:lnTo>
                <a:lnTo>
                  <a:pt x="16255" y="25857"/>
                </a:lnTo>
                <a:lnTo>
                  <a:pt x="18160" y="24739"/>
                </a:lnTo>
                <a:lnTo>
                  <a:pt x="19938" y="23279"/>
                </a:lnTo>
                <a:lnTo>
                  <a:pt x="20700" y="22898"/>
                </a:lnTo>
                <a:lnTo>
                  <a:pt x="21843" y="22161"/>
                </a:lnTo>
                <a:lnTo>
                  <a:pt x="22605" y="21043"/>
                </a:lnTo>
                <a:lnTo>
                  <a:pt x="24764" y="18465"/>
                </a:lnTo>
                <a:lnTo>
                  <a:pt x="25907" y="15151"/>
                </a:lnTo>
                <a:lnTo>
                  <a:pt x="25526" y="11455"/>
                </a:lnTo>
                <a:lnTo>
                  <a:pt x="25526" y="11087"/>
                </a:lnTo>
                <a:lnTo>
                  <a:pt x="25146" y="9969"/>
                </a:lnTo>
                <a:lnTo>
                  <a:pt x="25146" y="9588"/>
                </a:lnTo>
                <a:lnTo>
                  <a:pt x="23622" y="4063"/>
                </a:lnTo>
                <a:lnTo>
                  <a:pt x="1917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476488" y="4596409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15112" y="0"/>
                </a:moveTo>
                <a:lnTo>
                  <a:pt x="11429" y="0"/>
                </a:lnTo>
                <a:lnTo>
                  <a:pt x="6350" y="380"/>
                </a:lnTo>
                <a:lnTo>
                  <a:pt x="2666" y="3682"/>
                </a:lnTo>
                <a:lnTo>
                  <a:pt x="761" y="7734"/>
                </a:lnTo>
                <a:lnTo>
                  <a:pt x="761" y="8470"/>
                </a:lnTo>
                <a:lnTo>
                  <a:pt x="0" y="10299"/>
                </a:lnTo>
                <a:lnTo>
                  <a:pt x="0" y="14350"/>
                </a:lnTo>
                <a:lnTo>
                  <a:pt x="380" y="18033"/>
                </a:lnTo>
                <a:lnTo>
                  <a:pt x="2666" y="21704"/>
                </a:lnTo>
                <a:lnTo>
                  <a:pt x="5587" y="23558"/>
                </a:lnTo>
                <a:lnTo>
                  <a:pt x="7365" y="25107"/>
                </a:lnTo>
                <a:lnTo>
                  <a:pt x="9778" y="25857"/>
                </a:lnTo>
                <a:lnTo>
                  <a:pt x="12700" y="25857"/>
                </a:lnTo>
                <a:lnTo>
                  <a:pt x="18160" y="25387"/>
                </a:lnTo>
                <a:lnTo>
                  <a:pt x="21081" y="23190"/>
                </a:lnTo>
                <a:lnTo>
                  <a:pt x="22986" y="20256"/>
                </a:lnTo>
                <a:lnTo>
                  <a:pt x="24764" y="17652"/>
                </a:lnTo>
                <a:lnTo>
                  <a:pt x="25907" y="14719"/>
                </a:lnTo>
                <a:lnTo>
                  <a:pt x="25526" y="11417"/>
                </a:lnTo>
                <a:lnTo>
                  <a:pt x="25526" y="8470"/>
                </a:lnTo>
                <a:lnTo>
                  <a:pt x="23621" y="5168"/>
                </a:lnTo>
                <a:lnTo>
                  <a:pt x="21081" y="3314"/>
                </a:lnTo>
                <a:lnTo>
                  <a:pt x="19938" y="1828"/>
                </a:lnTo>
                <a:lnTo>
                  <a:pt x="18541" y="1117"/>
                </a:lnTo>
                <a:lnTo>
                  <a:pt x="16636" y="380"/>
                </a:lnTo>
                <a:lnTo>
                  <a:pt x="1511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698992" y="4725923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40" h="26035">
                <a:moveTo>
                  <a:pt x="20827" y="0"/>
                </a:moveTo>
                <a:lnTo>
                  <a:pt x="13461" y="0"/>
                </a:lnTo>
                <a:lnTo>
                  <a:pt x="8635" y="406"/>
                </a:lnTo>
                <a:lnTo>
                  <a:pt x="5079" y="2260"/>
                </a:lnTo>
                <a:lnTo>
                  <a:pt x="3555" y="4838"/>
                </a:lnTo>
                <a:lnTo>
                  <a:pt x="1142" y="7772"/>
                </a:lnTo>
                <a:lnTo>
                  <a:pt x="0" y="11099"/>
                </a:lnTo>
                <a:lnTo>
                  <a:pt x="380" y="14071"/>
                </a:lnTo>
                <a:lnTo>
                  <a:pt x="761" y="20485"/>
                </a:lnTo>
                <a:lnTo>
                  <a:pt x="6730" y="25882"/>
                </a:lnTo>
                <a:lnTo>
                  <a:pt x="14097" y="25882"/>
                </a:lnTo>
                <a:lnTo>
                  <a:pt x="20319" y="25501"/>
                </a:lnTo>
                <a:lnTo>
                  <a:pt x="24256" y="22186"/>
                </a:lnTo>
                <a:lnTo>
                  <a:pt x="26288" y="17386"/>
                </a:lnTo>
                <a:lnTo>
                  <a:pt x="27431" y="15519"/>
                </a:lnTo>
                <a:lnTo>
                  <a:pt x="27431" y="11468"/>
                </a:lnTo>
                <a:lnTo>
                  <a:pt x="26669" y="4368"/>
                </a:lnTo>
                <a:lnTo>
                  <a:pt x="2082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607807" y="4802149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40" h="26035">
                <a:moveTo>
                  <a:pt x="20574" y="0"/>
                </a:moveTo>
                <a:lnTo>
                  <a:pt x="13208" y="0"/>
                </a:lnTo>
                <a:lnTo>
                  <a:pt x="5080" y="380"/>
                </a:lnTo>
                <a:lnTo>
                  <a:pt x="0" y="6388"/>
                </a:lnTo>
                <a:lnTo>
                  <a:pt x="762" y="21069"/>
                </a:lnTo>
                <a:lnTo>
                  <a:pt x="6603" y="25882"/>
                </a:lnTo>
                <a:lnTo>
                  <a:pt x="14732" y="25857"/>
                </a:lnTo>
                <a:lnTo>
                  <a:pt x="22733" y="25095"/>
                </a:lnTo>
                <a:lnTo>
                  <a:pt x="27432" y="19126"/>
                </a:lnTo>
                <a:lnTo>
                  <a:pt x="27050" y="11607"/>
                </a:lnTo>
                <a:lnTo>
                  <a:pt x="26289" y="4444"/>
                </a:lnTo>
                <a:lnTo>
                  <a:pt x="2057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208776" y="4764049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39" h="26035">
                <a:moveTo>
                  <a:pt x="14097" y="0"/>
                </a:moveTo>
                <a:lnTo>
                  <a:pt x="12573" y="0"/>
                </a:lnTo>
                <a:lnTo>
                  <a:pt x="9398" y="380"/>
                </a:lnTo>
                <a:lnTo>
                  <a:pt x="6223" y="1828"/>
                </a:lnTo>
                <a:lnTo>
                  <a:pt x="4318" y="3695"/>
                </a:lnTo>
                <a:lnTo>
                  <a:pt x="2032" y="6261"/>
                </a:lnTo>
                <a:lnTo>
                  <a:pt x="0" y="9956"/>
                </a:lnTo>
                <a:lnTo>
                  <a:pt x="381" y="14389"/>
                </a:lnTo>
                <a:lnTo>
                  <a:pt x="381" y="15125"/>
                </a:lnTo>
                <a:lnTo>
                  <a:pt x="762" y="16611"/>
                </a:lnTo>
                <a:lnTo>
                  <a:pt x="1524" y="17322"/>
                </a:lnTo>
                <a:lnTo>
                  <a:pt x="2032" y="19189"/>
                </a:lnTo>
                <a:lnTo>
                  <a:pt x="4318" y="22136"/>
                </a:lnTo>
                <a:lnTo>
                  <a:pt x="7112" y="24460"/>
                </a:lnTo>
                <a:lnTo>
                  <a:pt x="10540" y="25882"/>
                </a:lnTo>
                <a:lnTo>
                  <a:pt x="14097" y="25882"/>
                </a:lnTo>
                <a:lnTo>
                  <a:pt x="15239" y="25819"/>
                </a:lnTo>
                <a:lnTo>
                  <a:pt x="16510" y="25819"/>
                </a:lnTo>
                <a:lnTo>
                  <a:pt x="17652" y="25450"/>
                </a:lnTo>
                <a:lnTo>
                  <a:pt x="19176" y="24701"/>
                </a:lnTo>
                <a:lnTo>
                  <a:pt x="21971" y="23621"/>
                </a:lnTo>
                <a:lnTo>
                  <a:pt x="24257" y="21018"/>
                </a:lnTo>
                <a:lnTo>
                  <a:pt x="27050" y="16611"/>
                </a:lnTo>
                <a:lnTo>
                  <a:pt x="27432" y="14389"/>
                </a:lnTo>
                <a:lnTo>
                  <a:pt x="27432" y="11810"/>
                </a:lnTo>
                <a:lnTo>
                  <a:pt x="27050" y="9575"/>
                </a:lnTo>
                <a:lnTo>
                  <a:pt x="26288" y="7746"/>
                </a:lnTo>
                <a:lnTo>
                  <a:pt x="23113" y="2578"/>
                </a:lnTo>
                <a:lnTo>
                  <a:pt x="19176" y="380"/>
                </a:lnTo>
                <a:lnTo>
                  <a:pt x="1409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769352" y="4669561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40" h="26035">
                <a:moveTo>
                  <a:pt x="18033" y="0"/>
                </a:moveTo>
                <a:lnTo>
                  <a:pt x="14986" y="0"/>
                </a:lnTo>
                <a:lnTo>
                  <a:pt x="14350" y="0"/>
                </a:lnTo>
                <a:lnTo>
                  <a:pt x="13589" y="63"/>
                </a:lnTo>
                <a:lnTo>
                  <a:pt x="12953" y="190"/>
                </a:lnTo>
                <a:lnTo>
                  <a:pt x="5333" y="571"/>
                </a:lnTo>
                <a:lnTo>
                  <a:pt x="0" y="6565"/>
                </a:lnTo>
                <a:lnTo>
                  <a:pt x="380" y="14058"/>
                </a:lnTo>
                <a:lnTo>
                  <a:pt x="380" y="14820"/>
                </a:lnTo>
                <a:lnTo>
                  <a:pt x="762" y="15570"/>
                </a:lnTo>
                <a:lnTo>
                  <a:pt x="762" y="15951"/>
                </a:lnTo>
                <a:lnTo>
                  <a:pt x="2158" y="21374"/>
                </a:lnTo>
                <a:lnTo>
                  <a:pt x="7239" y="25882"/>
                </a:lnTo>
                <a:lnTo>
                  <a:pt x="13970" y="25882"/>
                </a:lnTo>
                <a:lnTo>
                  <a:pt x="14604" y="25819"/>
                </a:lnTo>
                <a:lnTo>
                  <a:pt x="15240" y="25692"/>
                </a:lnTo>
                <a:lnTo>
                  <a:pt x="16001" y="25692"/>
                </a:lnTo>
                <a:lnTo>
                  <a:pt x="22859" y="24968"/>
                </a:lnTo>
                <a:lnTo>
                  <a:pt x="27431" y="18948"/>
                </a:lnTo>
                <a:lnTo>
                  <a:pt x="27050" y="11823"/>
                </a:lnTo>
                <a:lnTo>
                  <a:pt x="26670" y="8458"/>
                </a:lnTo>
                <a:lnTo>
                  <a:pt x="25146" y="5079"/>
                </a:lnTo>
                <a:lnTo>
                  <a:pt x="22859" y="3187"/>
                </a:lnTo>
                <a:lnTo>
                  <a:pt x="20954" y="1333"/>
                </a:lnTo>
                <a:lnTo>
                  <a:pt x="1803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609331" y="4565929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40" h="26035">
                <a:moveTo>
                  <a:pt x="20447" y="0"/>
                </a:moveTo>
                <a:lnTo>
                  <a:pt x="13081" y="0"/>
                </a:lnTo>
                <a:lnTo>
                  <a:pt x="4699" y="381"/>
                </a:lnTo>
                <a:lnTo>
                  <a:pt x="0" y="5994"/>
                </a:lnTo>
                <a:lnTo>
                  <a:pt x="0" y="14211"/>
                </a:lnTo>
                <a:lnTo>
                  <a:pt x="381" y="21183"/>
                </a:lnTo>
                <a:lnTo>
                  <a:pt x="6223" y="25857"/>
                </a:lnTo>
                <a:lnTo>
                  <a:pt x="13970" y="25857"/>
                </a:lnTo>
                <a:lnTo>
                  <a:pt x="14477" y="25793"/>
                </a:lnTo>
                <a:lnTo>
                  <a:pt x="16001" y="25793"/>
                </a:lnTo>
                <a:lnTo>
                  <a:pt x="16891" y="25412"/>
                </a:lnTo>
                <a:lnTo>
                  <a:pt x="18415" y="24663"/>
                </a:lnTo>
                <a:lnTo>
                  <a:pt x="23875" y="22809"/>
                </a:lnTo>
                <a:lnTo>
                  <a:pt x="27432" y="17945"/>
                </a:lnTo>
                <a:lnTo>
                  <a:pt x="26670" y="11607"/>
                </a:lnTo>
                <a:lnTo>
                  <a:pt x="26289" y="4432"/>
                </a:lnTo>
                <a:lnTo>
                  <a:pt x="2044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0" y="4846319"/>
            <a:ext cx="9144000" cy="297180"/>
          </a:xfrm>
          <a:custGeom>
            <a:avLst/>
            <a:gdLst/>
            <a:ahLst/>
            <a:cxnLst/>
            <a:rect l="l" t="t" r="r" b="b"/>
            <a:pathLst>
              <a:path w="9144000" h="297179">
                <a:moveTo>
                  <a:pt x="9144000" y="0"/>
                </a:moveTo>
                <a:lnTo>
                  <a:pt x="0" y="0"/>
                </a:lnTo>
                <a:lnTo>
                  <a:pt x="0" y="297179"/>
                </a:lnTo>
                <a:lnTo>
                  <a:pt x="9144000" y="297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5FF15F44-864A-44A8-8EF5-EB1D2803F11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4" y="174154"/>
            <a:ext cx="5649113" cy="2545866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C665F2A5-9D42-48D7-B8FA-C36FD6101CDF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115" y="1865716"/>
            <a:ext cx="5449060" cy="30198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E5B900-73E1-4BD3-87A1-D1BA3CE08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00350"/>
            <a:ext cx="8039347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6929DA-4634-4562-B7C5-9D8E470FE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93450"/>
            <a:ext cx="7584966" cy="20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9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231847"/>
            <a:ext cx="27178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34343"/>
                </a:solidFill>
                <a:latin typeface="Calibri"/>
                <a:cs typeface="Calibri"/>
              </a:rPr>
              <a:t>BRANCH-AIML  BATCH-C2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7303" y="2202891"/>
            <a:ext cx="32816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FF0000"/>
                </a:solidFill>
              </a:rPr>
              <a:t>PROJECT</a:t>
            </a:r>
            <a:r>
              <a:rPr sz="3200" spc="-10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TEAM: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270375" y="2695701"/>
            <a:ext cx="4108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6770" algn="l"/>
              </a:tabLst>
            </a:pPr>
            <a:r>
              <a:rPr sz="2400" spc="-5" dirty="0">
                <a:latin typeface="Arial MT"/>
                <a:cs typeface="Arial MT"/>
              </a:rPr>
              <a:t>Vinay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Jadhav	(2021600026)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Pradnyesh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Jain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(2021600027)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344" y="1254328"/>
            <a:ext cx="7054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Arial MT"/>
                <a:cs typeface="Arial MT"/>
              </a:rPr>
              <a:t>UNDER</a:t>
            </a:r>
            <a:r>
              <a:rPr sz="2400" spc="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 MT"/>
                <a:cs typeface="Arial MT"/>
              </a:rPr>
              <a:t>THE GUIDANCE </a:t>
            </a:r>
            <a:r>
              <a:rPr sz="2400" dirty="0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 MT"/>
                <a:cs typeface="Arial MT"/>
              </a:rPr>
              <a:t>VARSHA</a:t>
            </a:r>
            <a:r>
              <a:rPr sz="24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 MT"/>
                <a:cs typeface="Arial MT"/>
              </a:rPr>
              <a:t>HOLE </a:t>
            </a:r>
            <a:r>
              <a:rPr sz="2400" dirty="0">
                <a:solidFill>
                  <a:srgbClr val="001F5F"/>
                </a:solidFill>
                <a:latin typeface="Arial MT"/>
                <a:cs typeface="Arial MT"/>
              </a:rPr>
              <a:t>MAM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52843" y="5135879"/>
            <a:ext cx="29209" cy="6350"/>
          </a:xfrm>
          <a:custGeom>
            <a:avLst/>
            <a:gdLst/>
            <a:ahLst/>
            <a:cxnLst/>
            <a:rect l="l" t="t" r="r" b="b"/>
            <a:pathLst>
              <a:path w="29209" h="6350">
                <a:moveTo>
                  <a:pt x="14731" y="0"/>
                </a:moveTo>
                <a:lnTo>
                  <a:pt x="1397" y="3678"/>
                </a:lnTo>
                <a:lnTo>
                  <a:pt x="0" y="6096"/>
                </a:lnTo>
                <a:lnTo>
                  <a:pt x="28955" y="6096"/>
                </a:lnTo>
                <a:lnTo>
                  <a:pt x="14731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09816" y="4914937"/>
            <a:ext cx="612775" cy="182880"/>
          </a:xfrm>
          <a:custGeom>
            <a:avLst/>
            <a:gdLst/>
            <a:ahLst/>
            <a:cxnLst/>
            <a:rect l="l" t="t" r="r" b="b"/>
            <a:pathLst>
              <a:path w="612775" h="182879">
                <a:moveTo>
                  <a:pt x="208788" y="124002"/>
                </a:moveTo>
                <a:lnTo>
                  <a:pt x="198755" y="114261"/>
                </a:lnTo>
                <a:lnTo>
                  <a:pt x="0" y="169545"/>
                </a:lnTo>
                <a:lnTo>
                  <a:pt x="0" y="182841"/>
                </a:lnTo>
                <a:lnTo>
                  <a:pt x="208788" y="124002"/>
                </a:lnTo>
                <a:close/>
              </a:path>
              <a:path w="612775" h="182879">
                <a:moveTo>
                  <a:pt x="612648" y="10922"/>
                </a:moveTo>
                <a:lnTo>
                  <a:pt x="610870" y="7861"/>
                </a:lnTo>
                <a:lnTo>
                  <a:pt x="610489" y="3937"/>
                </a:lnTo>
                <a:lnTo>
                  <a:pt x="610489" y="0"/>
                </a:lnTo>
                <a:lnTo>
                  <a:pt x="211836" y="110731"/>
                </a:lnTo>
                <a:lnTo>
                  <a:pt x="222250" y="120357"/>
                </a:lnTo>
                <a:lnTo>
                  <a:pt x="610489" y="13119"/>
                </a:lnTo>
                <a:lnTo>
                  <a:pt x="612648" y="10922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43700" y="5087149"/>
            <a:ext cx="154305" cy="52069"/>
          </a:xfrm>
          <a:custGeom>
            <a:avLst/>
            <a:gdLst/>
            <a:ahLst/>
            <a:cxnLst/>
            <a:rect l="l" t="t" r="r" b="b"/>
            <a:pathLst>
              <a:path w="154304" h="52070">
                <a:moveTo>
                  <a:pt x="127" y="45148"/>
                </a:moveTo>
                <a:lnTo>
                  <a:pt x="0" y="45148"/>
                </a:lnTo>
                <a:lnTo>
                  <a:pt x="0" y="45313"/>
                </a:lnTo>
                <a:lnTo>
                  <a:pt x="127" y="45148"/>
                </a:lnTo>
                <a:close/>
              </a:path>
              <a:path w="154304" h="52070">
                <a:moveTo>
                  <a:pt x="1397" y="44157"/>
                </a:moveTo>
                <a:lnTo>
                  <a:pt x="762" y="44742"/>
                </a:lnTo>
                <a:lnTo>
                  <a:pt x="381" y="44945"/>
                </a:lnTo>
                <a:lnTo>
                  <a:pt x="127" y="45148"/>
                </a:lnTo>
                <a:lnTo>
                  <a:pt x="1397" y="45148"/>
                </a:lnTo>
                <a:lnTo>
                  <a:pt x="1397" y="44157"/>
                </a:lnTo>
                <a:close/>
              </a:path>
              <a:path w="154304" h="52070">
                <a:moveTo>
                  <a:pt x="3556" y="41236"/>
                </a:moveTo>
                <a:lnTo>
                  <a:pt x="3048" y="41236"/>
                </a:lnTo>
                <a:lnTo>
                  <a:pt x="3048" y="42633"/>
                </a:lnTo>
                <a:lnTo>
                  <a:pt x="3556" y="41236"/>
                </a:lnTo>
                <a:close/>
              </a:path>
              <a:path w="154304" h="52070">
                <a:moveTo>
                  <a:pt x="153924" y="0"/>
                </a:moveTo>
                <a:lnTo>
                  <a:pt x="4572" y="40551"/>
                </a:lnTo>
                <a:lnTo>
                  <a:pt x="5461" y="40982"/>
                </a:lnTo>
                <a:lnTo>
                  <a:pt x="8128" y="40982"/>
                </a:lnTo>
                <a:lnTo>
                  <a:pt x="11557" y="41859"/>
                </a:lnTo>
                <a:lnTo>
                  <a:pt x="13716" y="45300"/>
                </a:lnTo>
                <a:lnTo>
                  <a:pt x="12446" y="48310"/>
                </a:lnTo>
                <a:lnTo>
                  <a:pt x="11557" y="51777"/>
                </a:lnTo>
                <a:lnTo>
                  <a:pt x="24638" y="47866"/>
                </a:lnTo>
                <a:lnTo>
                  <a:pt x="153543" y="12941"/>
                </a:lnTo>
                <a:lnTo>
                  <a:pt x="15392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7320" y="4831118"/>
            <a:ext cx="153924" cy="16451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236464" y="4593335"/>
            <a:ext cx="1045844" cy="548640"/>
            <a:chOff x="5236464" y="4593335"/>
            <a:chExt cx="1045844" cy="548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0972" y="4814315"/>
              <a:ext cx="181355" cy="792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66232" y="4815839"/>
              <a:ext cx="262255" cy="186055"/>
            </a:xfrm>
            <a:custGeom>
              <a:avLst/>
              <a:gdLst/>
              <a:ahLst/>
              <a:cxnLst/>
              <a:rect l="l" t="t" r="r" b="b"/>
              <a:pathLst>
                <a:path w="262254" h="186054">
                  <a:moveTo>
                    <a:pt x="10032" y="0"/>
                  </a:moveTo>
                  <a:lnTo>
                    <a:pt x="5714" y="0"/>
                  </a:lnTo>
                  <a:lnTo>
                    <a:pt x="4825" y="0"/>
                  </a:lnTo>
                  <a:lnTo>
                    <a:pt x="4825" y="876"/>
                  </a:lnTo>
                  <a:lnTo>
                    <a:pt x="3428" y="876"/>
                  </a:lnTo>
                  <a:lnTo>
                    <a:pt x="2158" y="2184"/>
                  </a:lnTo>
                  <a:lnTo>
                    <a:pt x="0" y="5207"/>
                  </a:lnTo>
                  <a:lnTo>
                    <a:pt x="888" y="8661"/>
                  </a:lnTo>
                  <a:lnTo>
                    <a:pt x="3428" y="10845"/>
                  </a:lnTo>
                  <a:lnTo>
                    <a:pt x="6603" y="12585"/>
                  </a:lnTo>
                  <a:lnTo>
                    <a:pt x="257809" y="185889"/>
                  </a:lnTo>
                  <a:lnTo>
                    <a:pt x="257809" y="185013"/>
                  </a:lnTo>
                  <a:lnTo>
                    <a:pt x="257301" y="183743"/>
                  </a:lnTo>
                  <a:lnTo>
                    <a:pt x="257809" y="178981"/>
                  </a:lnTo>
                  <a:lnTo>
                    <a:pt x="259460" y="175920"/>
                  </a:lnTo>
                  <a:lnTo>
                    <a:pt x="262127" y="174205"/>
                  </a:lnTo>
                  <a:lnTo>
                    <a:pt x="10921" y="876"/>
                  </a:lnTo>
                  <a:lnTo>
                    <a:pt x="10032" y="876"/>
                  </a:lnTo>
                  <a:lnTo>
                    <a:pt x="10032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6464" y="4895087"/>
              <a:ext cx="222503" cy="1112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75732" y="4908803"/>
              <a:ext cx="307975" cy="233679"/>
            </a:xfrm>
            <a:custGeom>
              <a:avLst/>
              <a:gdLst/>
              <a:ahLst/>
              <a:cxnLst/>
              <a:rect l="l" t="t" r="r" b="b"/>
              <a:pathLst>
                <a:path w="307975" h="233679">
                  <a:moveTo>
                    <a:pt x="13969" y="0"/>
                  </a:moveTo>
                  <a:lnTo>
                    <a:pt x="10413" y="3479"/>
                  </a:lnTo>
                  <a:lnTo>
                    <a:pt x="5714" y="5676"/>
                  </a:lnTo>
                  <a:lnTo>
                    <a:pt x="0" y="5676"/>
                  </a:lnTo>
                  <a:lnTo>
                    <a:pt x="287400" y="233171"/>
                  </a:lnTo>
                  <a:lnTo>
                    <a:pt x="307847" y="233171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67528" y="4818887"/>
              <a:ext cx="91439" cy="8073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38444" y="5007863"/>
              <a:ext cx="98932" cy="13411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37504" y="4593335"/>
              <a:ext cx="273050" cy="402590"/>
            </a:xfrm>
            <a:custGeom>
              <a:avLst/>
              <a:gdLst/>
              <a:ahLst/>
              <a:cxnLst/>
              <a:rect l="l" t="t" r="r" b="b"/>
              <a:pathLst>
                <a:path w="273050" h="402589">
                  <a:moveTo>
                    <a:pt x="262763" y="0"/>
                  </a:moveTo>
                  <a:lnTo>
                    <a:pt x="0" y="395350"/>
                  </a:lnTo>
                  <a:lnTo>
                    <a:pt x="3937" y="396671"/>
                  </a:lnTo>
                  <a:lnTo>
                    <a:pt x="7493" y="399262"/>
                  </a:lnTo>
                  <a:lnTo>
                    <a:pt x="8382" y="402297"/>
                  </a:lnTo>
                  <a:lnTo>
                    <a:pt x="9651" y="401866"/>
                  </a:lnTo>
                  <a:lnTo>
                    <a:pt x="10541" y="401866"/>
                  </a:lnTo>
                  <a:lnTo>
                    <a:pt x="272796" y="6540"/>
                  </a:lnTo>
                  <a:lnTo>
                    <a:pt x="268350" y="5664"/>
                  </a:lnTo>
                  <a:lnTo>
                    <a:pt x="265303" y="3479"/>
                  </a:lnTo>
                  <a:lnTo>
                    <a:pt x="262763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3600" y="4995671"/>
              <a:ext cx="237744" cy="14630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11824" y="4597946"/>
              <a:ext cx="70485" cy="544195"/>
            </a:xfrm>
            <a:custGeom>
              <a:avLst/>
              <a:gdLst/>
              <a:ahLst/>
              <a:cxnLst/>
              <a:rect l="l" t="t" r="r" b="b"/>
              <a:pathLst>
                <a:path w="70485" h="544195">
                  <a:moveTo>
                    <a:pt x="12318" y="0"/>
                  </a:moveTo>
                  <a:lnTo>
                    <a:pt x="9398" y="1828"/>
                  </a:lnTo>
                  <a:lnTo>
                    <a:pt x="5841" y="2705"/>
                  </a:lnTo>
                  <a:lnTo>
                    <a:pt x="10" y="2705"/>
                  </a:lnTo>
                  <a:lnTo>
                    <a:pt x="57276" y="544029"/>
                  </a:lnTo>
                  <a:lnTo>
                    <a:pt x="70103" y="544029"/>
                  </a:lnTo>
                  <a:lnTo>
                    <a:pt x="12606" y="2705"/>
                  </a:lnTo>
                  <a:lnTo>
                    <a:pt x="1524" y="2705"/>
                  </a:lnTo>
                  <a:lnTo>
                    <a:pt x="0" y="2603"/>
                  </a:lnTo>
                  <a:lnTo>
                    <a:pt x="12595" y="2603"/>
                  </a:lnTo>
                  <a:lnTo>
                    <a:pt x="12318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6740652" y="5128295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9525" y="0"/>
                </a:moveTo>
                <a:lnTo>
                  <a:pt x="8890" y="0"/>
                </a:lnTo>
                <a:lnTo>
                  <a:pt x="8127" y="0"/>
                </a:lnTo>
                <a:lnTo>
                  <a:pt x="7493" y="109"/>
                </a:lnTo>
                <a:lnTo>
                  <a:pt x="6984" y="326"/>
                </a:lnTo>
                <a:lnTo>
                  <a:pt x="6096" y="326"/>
                </a:lnTo>
                <a:lnTo>
                  <a:pt x="6096" y="760"/>
                </a:lnTo>
                <a:lnTo>
                  <a:pt x="5206" y="760"/>
                </a:lnTo>
                <a:lnTo>
                  <a:pt x="4699" y="1629"/>
                </a:lnTo>
                <a:lnTo>
                  <a:pt x="3682" y="2026"/>
                </a:lnTo>
                <a:lnTo>
                  <a:pt x="3301" y="2461"/>
                </a:lnTo>
                <a:lnTo>
                  <a:pt x="3301" y="3764"/>
                </a:lnTo>
                <a:lnTo>
                  <a:pt x="2794" y="3764"/>
                </a:lnTo>
                <a:lnTo>
                  <a:pt x="2794" y="4198"/>
                </a:lnTo>
                <a:lnTo>
                  <a:pt x="0" y="13680"/>
                </a:lnTo>
                <a:lnTo>
                  <a:pt x="13080" y="13680"/>
                </a:lnTo>
                <a:lnTo>
                  <a:pt x="14477" y="11110"/>
                </a:lnTo>
                <a:lnTo>
                  <a:pt x="15367" y="8070"/>
                </a:lnTo>
                <a:lnTo>
                  <a:pt x="16764" y="4632"/>
                </a:lnTo>
                <a:lnTo>
                  <a:pt x="14477" y="1629"/>
                </a:lnTo>
                <a:lnTo>
                  <a:pt x="10668" y="326"/>
                </a:lnTo>
                <a:lnTo>
                  <a:pt x="10287" y="109"/>
                </a:lnTo>
                <a:lnTo>
                  <a:pt x="9525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96100" y="4824984"/>
            <a:ext cx="20320" cy="317500"/>
          </a:xfrm>
          <a:custGeom>
            <a:avLst/>
            <a:gdLst/>
            <a:ahLst/>
            <a:cxnLst/>
            <a:rect l="l" t="t" r="r" b="b"/>
            <a:pathLst>
              <a:path w="20320" h="317500">
                <a:moveTo>
                  <a:pt x="8254" y="0"/>
                </a:moveTo>
                <a:lnTo>
                  <a:pt x="7874" y="0"/>
                </a:lnTo>
                <a:lnTo>
                  <a:pt x="889" y="275516"/>
                </a:lnTo>
                <a:lnTo>
                  <a:pt x="0" y="316991"/>
                </a:lnTo>
                <a:lnTo>
                  <a:pt x="11938" y="316991"/>
                </a:lnTo>
                <a:lnTo>
                  <a:pt x="13589" y="258903"/>
                </a:lnTo>
                <a:lnTo>
                  <a:pt x="19811" y="15735"/>
                </a:lnTo>
                <a:lnTo>
                  <a:pt x="8254" y="4368"/>
                </a:lnTo>
                <a:lnTo>
                  <a:pt x="7874" y="2197"/>
                </a:lnTo>
                <a:lnTo>
                  <a:pt x="825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2152" y="4927091"/>
            <a:ext cx="219455" cy="21488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90331" y="5047488"/>
            <a:ext cx="141732" cy="94487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6903719" y="4824984"/>
            <a:ext cx="338455" cy="317500"/>
          </a:xfrm>
          <a:custGeom>
            <a:avLst/>
            <a:gdLst/>
            <a:ahLst/>
            <a:cxnLst/>
            <a:rect l="l" t="t" r="r" b="b"/>
            <a:pathLst>
              <a:path w="338454" h="317500">
                <a:moveTo>
                  <a:pt x="13588" y="0"/>
                </a:moveTo>
                <a:lnTo>
                  <a:pt x="8889" y="1689"/>
                </a:lnTo>
                <a:lnTo>
                  <a:pt x="4825" y="1574"/>
                </a:lnTo>
                <a:lnTo>
                  <a:pt x="3936" y="1320"/>
                </a:lnTo>
                <a:lnTo>
                  <a:pt x="2666" y="1320"/>
                </a:lnTo>
                <a:lnTo>
                  <a:pt x="1777" y="876"/>
                </a:lnTo>
                <a:lnTo>
                  <a:pt x="380" y="876"/>
                </a:lnTo>
                <a:lnTo>
                  <a:pt x="0" y="3073"/>
                </a:lnTo>
                <a:lnTo>
                  <a:pt x="380" y="5232"/>
                </a:lnTo>
                <a:lnTo>
                  <a:pt x="12700" y="16586"/>
                </a:lnTo>
                <a:lnTo>
                  <a:pt x="204724" y="204029"/>
                </a:lnTo>
                <a:lnTo>
                  <a:pt x="215264" y="214062"/>
                </a:lnTo>
                <a:lnTo>
                  <a:pt x="320421" y="316955"/>
                </a:lnTo>
                <a:lnTo>
                  <a:pt x="338327" y="316955"/>
                </a:lnTo>
                <a:lnTo>
                  <a:pt x="261874" y="242403"/>
                </a:lnTo>
                <a:lnTo>
                  <a:pt x="258572" y="242549"/>
                </a:lnTo>
                <a:lnTo>
                  <a:pt x="251459" y="241524"/>
                </a:lnTo>
                <a:lnTo>
                  <a:pt x="247014" y="236288"/>
                </a:lnTo>
                <a:lnTo>
                  <a:pt x="247523" y="228452"/>
                </a:lnTo>
                <a:lnTo>
                  <a:pt x="218312" y="200111"/>
                </a:lnTo>
                <a:lnTo>
                  <a:pt x="1358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36180" y="4892078"/>
            <a:ext cx="119380" cy="250190"/>
          </a:xfrm>
          <a:custGeom>
            <a:avLst/>
            <a:gdLst/>
            <a:ahLst/>
            <a:cxnLst/>
            <a:rect l="l" t="t" r="r" b="b"/>
            <a:pathLst>
              <a:path w="119379" h="250189">
                <a:moveTo>
                  <a:pt x="13716" y="7581"/>
                </a:moveTo>
                <a:lnTo>
                  <a:pt x="11557" y="3225"/>
                </a:lnTo>
                <a:lnTo>
                  <a:pt x="10922" y="1155"/>
                </a:lnTo>
                <a:lnTo>
                  <a:pt x="8636" y="0"/>
                </a:lnTo>
                <a:lnTo>
                  <a:pt x="6477" y="0"/>
                </a:lnTo>
                <a:lnTo>
                  <a:pt x="5715" y="0"/>
                </a:lnTo>
                <a:lnTo>
                  <a:pt x="4953" y="127"/>
                </a:lnTo>
                <a:lnTo>
                  <a:pt x="4318" y="457"/>
                </a:lnTo>
                <a:lnTo>
                  <a:pt x="3810" y="457"/>
                </a:lnTo>
                <a:lnTo>
                  <a:pt x="1778" y="1231"/>
                </a:lnTo>
                <a:lnTo>
                  <a:pt x="0" y="3225"/>
                </a:lnTo>
                <a:lnTo>
                  <a:pt x="0" y="5588"/>
                </a:lnTo>
                <a:lnTo>
                  <a:pt x="2159" y="5219"/>
                </a:lnTo>
                <a:lnTo>
                  <a:pt x="9017" y="5219"/>
                </a:lnTo>
                <a:lnTo>
                  <a:pt x="11557" y="6388"/>
                </a:lnTo>
                <a:lnTo>
                  <a:pt x="13716" y="7581"/>
                </a:lnTo>
                <a:close/>
              </a:path>
              <a:path w="119379" h="250189">
                <a:moveTo>
                  <a:pt x="118872" y="249897"/>
                </a:moveTo>
                <a:lnTo>
                  <a:pt x="36449" y="58166"/>
                </a:lnTo>
                <a:lnTo>
                  <a:pt x="15240" y="41148"/>
                </a:lnTo>
                <a:lnTo>
                  <a:pt x="105156" y="249897"/>
                </a:lnTo>
                <a:lnTo>
                  <a:pt x="118872" y="249897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57971" y="5056632"/>
            <a:ext cx="56515" cy="85725"/>
          </a:xfrm>
          <a:custGeom>
            <a:avLst/>
            <a:gdLst/>
            <a:ahLst/>
            <a:cxnLst/>
            <a:rect l="l" t="t" r="r" b="b"/>
            <a:pathLst>
              <a:path w="56515" h="85725">
                <a:moveTo>
                  <a:pt x="10159" y="0"/>
                </a:moveTo>
                <a:lnTo>
                  <a:pt x="7620" y="2632"/>
                </a:lnTo>
                <a:lnTo>
                  <a:pt x="3555" y="4351"/>
                </a:lnTo>
                <a:lnTo>
                  <a:pt x="0" y="5666"/>
                </a:lnTo>
                <a:lnTo>
                  <a:pt x="41782" y="85343"/>
                </a:lnTo>
                <a:lnTo>
                  <a:pt x="56387" y="85343"/>
                </a:lnTo>
                <a:lnTo>
                  <a:pt x="12446" y="1755"/>
                </a:lnTo>
                <a:lnTo>
                  <a:pt x="10159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7551419" y="4158996"/>
            <a:ext cx="1560830" cy="982980"/>
            <a:chOff x="7551419" y="4158996"/>
            <a:chExt cx="1560830" cy="982980"/>
          </a:xfrm>
        </p:grpSpPr>
        <p:sp>
          <p:nvSpPr>
            <p:cNvPr id="24" name="object 24"/>
            <p:cNvSpPr/>
            <p:nvPr/>
          </p:nvSpPr>
          <p:spPr>
            <a:xfrm>
              <a:off x="7551420" y="4158996"/>
              <a:ext cx="1181100" cy="982980"/>
            </a:xfrm>
            <a:custGeom>
              <a:avLst/>
              <a:gdLst/>
              <a:ahLst/>
              <a:cxnLst/>
              <a:rect l="l" t="t" r="r" b="b"/>
              <a:pathLst>
                <a:path w="1181100" h="982979">
                  <a:moveTo>
                    <a:pt x="268224" y="982980"/>
                  </a:moveTo>
                  <a:lnTo>
                    <a:pt x="11049" y="767892"/>
                  </a:lnTo>
                  <a:lnTo>
                    <a:pt x="6604" y="766572"/>
                  </a:lnTo>
                  <a:lnTo>
                    <a:pt x="4826" y="770089"/>
                  </a:lnTo>
                  <a:lnTo>
                    <a:pt x="2667" y="772248"/>
                  </a:lnTo>
                  <a:lnTo>
                    <a:pt x="0" y="774446"/>
                  </a:lnTo>
                  <a:lnTo>
                    <a:pt x="20193" y="791895"/>
                  </a:lnTo>
                  <a:lnTo>
                    <a:pt x="248920" y="982980"/>
                  </a:lnTo>
                  <a:lnTo>
                    <a:pt x="268224" y="982980"/>
                  </a:lnTo>
                  <a:close/>
                </a:path>
                <a:path w="1181100" h="982979">
                  <a:moveTo>
                    <a:pt x="573024" y="865111"/>
                  </a:moveTo>
                  <a:lnTo>
                    <a:pt x="8890" y="754380"/>
                  </a:lnTo>
                  <a:lnTo>
                    <a:pt x="9398" y="756145"/>
                  </a:lnTo>
                  <a:lnTo>
                    <a:pt x="9398" y="762241"/>
                  </a:lnTo>
                  <a:lnTo>
                    <a:pt x="8509" y="764895"/>
                  </a:lnTo>
                  <a:lnTo>
                    <a:pt x="7620" y="766660"/>
                  </a:lnTo>
                  <a:lnTo>
                    <a:pt x="12827" y="768388"/>
                  </a:lnTo>
                  <a:lnTo>
                    <a:pt x="570865" y="877824"/>
                  </a:lnTo>
                  <a:lnTo>
                    <a:pt x="570865" y="874306"/>
                  </a:lnTo>
                  <a:lnTo>
                    <a:pt x="571754" y="867752"/>
                  </a:lnTo>
                  <a:lnTo>
                    <a:pt x="573024" y="865111"/>
                  </a:lnTo>
                  <a:close/>
                </a:path>
                <a:path w="1181100" h="982979">
                  <a:moveTo>
                    <a:pt x="944880" y="568502"/>
                  </a:moveTo>
                  <a:lnTo>
                    <a:pt x="942213" y="565454"/>
                  </a:lnTo>
                  <a:lnTo>
                    <a:pt x="938784" y="562800"/>
                  </a:lnTo>
                  <a:lnTo>
                    <a:pt x="936625" y="559308"/>
                  </a:lnTo>
                  <a:lnTo>
                    <a:pt x="615696" y="854913"/>
                  </a:lnTo>
                  <a:lnTo>
                    <a:pt x="619252" y="857529"/>
                  </a:lnTo>
                  <a:lnTo>
                    <a:pt x="621792" y="860577"/>
                  </a:lnTo>
                  <a:lnTo>
                    <a:pt x="624078" y="864108"/>
                  </a:lnTo>
                  <a:lnTo>
                    <a:pt x="944880" y="568502"/>
                  </a:lnTo>
                  <a:close/>
                </a:path>
                <a:path w="1181100" h="982979">
                  <a:moveTo>
                    <a:pt x="979932" y="582409"/>
                  </a:moveTo>
                  <a:lnTo>
                    <a:pt x="975487" y="582409"/>
                  </a:lnTo>
                  <a:lnTo>
                    <a:pt x="972947" y="581520"/>
                  </a:lnTo>
                  <a:lnTo>
                    <a:pt x="970280" y="581520"/>
                  </a:lnTo>
                  <a:lnTo>
                    <a:pt x="968121" y="580644"/>
                  </a:lnTo>
                  <a:lnTo>
                    <a:pt x="795528" y="982980"/>
                  </a:lnTo>
                  <a:lnTo>
                    <a:pt x="809117" y="982980"/>
                  </a:lnTo>
                  <a:lnTo>
                    <a:pt x="979932" y="585000"/>
                  </a:lnTo>
                  <a:lnTo>
                    <a:pt x="979932" y="582409"/>
                  </a:lnTo>
                  <a:close/>
                </a:path>
                <a:path w="1181100" h="982979">
                  <a:moveTo>
                    <a:pt x="1181100" y="10045"/>
                  </a:moveTo>
                  <a:lnTo>
                    <a:pt x="1178433" y="7442"/>
                  </a:lnTo>
                  <a:lnTo>
                    <a:pt x="1175766" y="3479"/>
                  </a:lnTo>
                  <a:lnTo>
                    <a:pt x="1174496" y="0"/>
                  </a:lnTo>
                  <a:lnTo>
                    <a:pt x="1524" y="742810"/>
                  </a:lnTo>
                  <a:lnTo>
                    <a:pt x="4572" y="744969"/>
                  </a:lnTo>
                  <a:lnTo>
                    <a:pt x="7239" y="748893"/>
                  </a:lnTo>
                  <a:lnTo>
                    <a:pt x="8509" y="752817"/>
                  </a:lnTo>
                  <a:lnTo>
                    <a:pt x="1181100" y="10045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68639" y="5047488"/>
              <a:ext cx="126491" cy="9448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546592" y="4174236"/>
              <a:ext cx="238125" cy="967740"/>
            </a:xfrm>
            <a:custGeom>
              <a:avLst/>
              <a:gdLst/>
              <a:ahLst/>
              <a:cxnLst/>
              <a:rect l="l" t="t" r="r" b="b"/>
              <a:pathLst>
                <a:path w="238125" h="967739">
                  <a:moveTo>
                    <a:pt x="204216" y="3479"/>
                  </a:moveTo>
                  <a:lnTo>
                    <a:pt x="199390" y="3035"/>
                  </a:lnTo>
                  <a:lnTo>
                    <a:pt x="195453" y="1752"/>
                  </a:lnTo>
                  <a:lnTo>
                    <a:pt x="192278" y="0"/>
                  </a:lnTo>
                  <a:lnTo>
                    <a:pt x="0" y="457415"/>
                  </a:lnTo>
                  <a:lnTo>
                    <a:pt x="4826" y="458254"/>
                  </a:lnTo>
                  <a:lnTo>
                    <a:pt x="8382" y="459574"/>
                  </a:lnTo>
                  <a:lnTo>
                    <a:pt x="11811" y="461772"/>
                  </a:lnTo>
                  <a:lnTo>
                    <a:pt x="204216" y="3479"/>
                  </a:lnTo>
                  <a:close/>
                </a:path>
                <a:path w="238125" h="967739">
                  <a:moveTo>
                    <a:pt x="236220" y="646150"/>
                  </a:moveTo>
                  <a:lnTo>
                    <a:pt x="235839" y="644067"/>
                  </a:lnTo>
                  <a:lnTo>
                    <a:pt x="234188" y="642302"/>
                  </a:lnTo>
                  <a:lnTo>
                    <a:pt x="231648" y="641604"/>
                  </a:lnTo>
                  <a:lnTo>
                    <a:pt x="231648" y="642454"/>
                  </a:lnTo>
                  <a:lnTo>
                    <a:pt x="217678" y="24041"/>
                  </a:lnTo>
                  <a:lnTo>
                    <a:pt x="209626" y="3263"/>
                  </a:lnTo>
                  <a:lnTo>
                    <a:pt x="209550" y="3048"/>
                  </a:lnTo>
                  <a:lnTo>
                    <a:pt x="208407" y="3048"/>
                  </a:lnTo>
                  <a:lnTo>
                    <a:pt x="207010" y="3263"/>
                  </a:lnTo>
                  <a:lnTo>
                    <a:pt x="205232" y="3263"/>
                  </a:lnTo>
                  <a:lnTo>
                    <a:pt x="204724" y="3200"/>
                  </a:lnTo>
                  <a:lnTo>
                    <a:pt x="204216" y="3048"/>
                  </a:lnTo>
                  <a:lnTo>
                    <a:pt x="204216" y="3479"/>
                  </a:lnTo>
                  <a:lnTo>
                    <a:pt x="218567" y="647700"/>
                  </a:lnTo>
                  <a:lnTo>
                    <a:pt x="224536" y="646455"/>
                  </a:lnTo>
                  <a:lnTo>
                    <a:pt x="228981" y="646455"/>
                  </a:lnTo>
                  <a:lnTo>
                    <a:pt x="230378" y="646557"/>
                  </a:lnTo>
                  <a:lnTo>
                    <a:pt x="231648" y="646823"/>
                  </a:lnTo>
                  <a:lnTo>
                    <a:pt x="231648" y="646455"/>
                  </a:lnTo>
                  <a:lnTo>
                    <a:pt x="231648" y="645096"/>
                  </a:lnTo>
                  <a:lnTo>
                    <a:pt x="232029" y="645096"/>
                  </a:lnTo>
                  <a:lnTo>
                    <a:pt x="233299" y="645795"/>
                  </a:lnTo>
                  <a:lnTo>
                    <a:pt x="234950" y="646150"/>
                  </a:lnTo>
                  <a:lnTo>
                    <a:pt x="236220" y="646150"/>
                  </a:lnTo>
                  <a:close/>
                </a:path>
                <a:path w="238125" h="967739">
                  <a:moveTo>
                    <a:pt x="237744" y="967740"/>
                  </a:moveTo>
                  <a:lnTo>
                    <a:pt x="236347" y="725398"/>
                  </a:lnTo>
                  <a:lnTo>
                    <a:pt x="236347" y="723938"/>
                  </a:lnTo>
                  <a:lnTo>
                    <a:pt x="233680" y="724890"/>
                  </a:lnTo>
                  <a:lnTo>
                    <a:pt x="230632" y="725398"/>
                  </a:lnTo>
                  <a:lnTo>
                    <a:pt x="226314" y="725398"/>
                  </a:lnTo>
                  <a:lnTo>
                    <a:pt x="225171" y="725322"/>
                  </a:lnTo>
                  <a:lnTo>
                    <a:pt x="224028" y="725208"/>
                  </a:lnTo>
                  <a:lnTo>
                    <a:pt x="224917" y="967740"/>
                  </a:lnTo>
                  <a:lnTo>
                    <a:pt x="237744" y="96774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80119" y="4704588"/>
              <a:ext cx="163068" cy="14173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756904" y="4172712"/>
              <a:ext cx="355600" cy="966469"/>
            </a:xfrm>
            <a:custGeom>
              <a:avLst/>
              <a:gdLst/>
              <a:ahLst/>
              <a:cxnLst/>
              <a:rect l="l" t="t" r="r" b="b"/>
              <a:pathLst>
                <a:path w="355600" h="966470">
                  <a:moveTo>
                    <a:pt x="341376" y="956170"/>
                  </a:moveTo>
                  <a:lnTo>
                    <a:pt x="46609" y="711708"/>
                  </a:lnTo>
                  <a:lnTo>
                    <a:pt x="43561" y="715225"/>
                  </a:lnTo>
                  <a:lnTo>
                    <a:pt x="40132" y="717829"/>
                  </a:lnTo>
                  <a:lnTo>
                    <a:pt x="36576" y="719988"/>
                  </a:lnTo>
                  <a:lnTo>
                    <a:pt x="334391" y="966216"/>
                  </a:lnTo>
                  <a:lnTo>
                    <a:pt x="336169" y="962266"/>
                  </a:lnTo>
                  <a:lnTo>
                    <a:pt x="341376" y="956170"/>
                  </a:lnTo>
                  <a:close/>
                </a:path>
                <a:path w="355600" h="966470">
                  <a:moveTo>
                    <a:pt x="355092" y="950277"/>
                  </a:moveTo>
                  <a:lnTo>
                    <a:pt x="12192" y="0"/>
                  </a:lnTo>
                  <a:lnTo>
                    <a:pt x="8255" y="2197"/>
                  </a:lnTo>
                  <a:lnTo>
                    <a:pt x="3937" y="3924"/>
                  </a:lnTo>
                  <a:lnTo>
                    <a:pt x="0" y="4356"/>
                  </a:lnTo>
                  <a:lnTo>
                    <a:pt x="7874" y="24892"/>
                  </a:lnTo>
                  <a:lnTo>
                    <a:pt x="343789" y="955522"/>
                  </a:lnTo>
                  <a:lnTo>
                    <a:pt x="350774" y="951153"/>
                  </a:lnTo>
                  <a:lnTo>
                    <a:pt x="355092" y="950277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34678" y="4818926"/>
              <a:ext cx="79375" cy="7920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77376" y="4629912"/>
              <a:ext cx="111251" cy="112737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5811011" y="5135916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19303" y="0"/>
                </a:moveTo>
                <a:lnTo>
                  <a:pt x="11937" y="0"/>
                </a:lnTo>
                <a:lnTo>
                  <a:pt x="5461" y="2304"/>
                </a:lnTo>
                <a:lnTo>
                  <a:pt x="0" y="7582"/>
                </a:lnTo>
                <a:lnTo>
                  <a:pt x="36575" y="7582"/>
                </a:lnTo>
                <a:lnTo>
                  <a:pt x="34416" y="5352"/>
                </a:lnTo>
                <a:lnTo>
                  <a:pt x="31496" y="3605"/>
                </a:lnTo>
                <a:lnTo>
                  <a:pt x="28448" y="2267"/>
                </a:lnTo>
                <a:lnTo>
                  <a:pt x="25908" y="929"/>
                </a:lnTo>
                <a:lnTo>
                  <a:pt x="23367" y="37"/>
                </a:lnTo>
                <a:lnTo>
                  <a:pt x="1930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72100" y="4815878"/>
            <a:ext cx="21590" cy="20320"/>
          </a:xfrm>
          <a:custGeom>
            <a:avLst/>
            <a:gdLst/>
            <a:ahLst/>
            <a:cxnLst/>
            <a:rect l="l" t="t" r="r" b="b"/>
            <a:pathLst>
              <a:path w="21589" h="20320">
                <a:moveTo>
                  <a:pt x="10413" y="0"/>
                </a:moveTo>
                <a:lnTo>
                  <a:pt x="9905" y="0"/>
                </a:lnTo>
                <a:lnTo>
                  <a:pt x="7238" y="0"/>
                </a:lnTo>
                <a:lnTo>
                  <a:pt x="4445" y="1460"/>
                </a:lnTo>
                <a:lnTo>
                  <a:pt x="2666" y="3162"/>
                </a:lnTo>
                <a:lnTo>
                  <a:pt x="1777" y="4864"/>
                </a:lnTo>
                <a:lnTo>
                  <a:pt x="508" y="6578"/>
                </a:lnTo>
                <a:lnTo>
                  <a:pt x="508" y="8674"/>
                </a:lnTo>
                <a:lnTo>
                  <a:pt x="0" y="14185"/>
                </a:lnTo>
                <a:lnTo>
                  <a:pt x="3937" y="19697"/>
                </a:lnTo>
                <a:lnTo>
                  <a:pt x="9271" y="19697"/>
                </a:lnTo>
                <a:lnTo>
                  <a:pt x="10413" y="19735"/>
                </a:lnTo>
                <a:lnTo>
                  <a:pt x="13970" y="19735"/>
                </a:lnTo>
                <a:lnTo>
                  <a:pt x="17525" y="17741"/>
                </a:lnTo>
                <a:lnTo>
                  <a:pt x="19050" y="15036"/>
                </a:lnTo>
                <a:lnTo>
                  <a:pt x="19558" y="13766"/>
                </a:lnTo>
                <a:lnTo>
                  <a:pt x="19938" y="12052"/>
                </a:lnTo>
                <a:lnTo>
                  <a:pt x="20447" y="10807"/>
                </a:lnTo>
                <a:lnTo>
                  <a:pt x="21336" y="5295"/>
                </a:lnTo>
                <a:lnTo>
                  <a:pt x="17399" y="635"/>
                </a:lnTo>
                <a:lnTo>
                  <a:pt x="11557" y="215"/>
                </a:lnTo>
                <a:lnTo>
                  <a:pt x="11049" y="63"/>
                </a:lnTo>
                <a:lnTo>
                  <a:pt x="1041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89750" y="4785359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4" h="41275">
                <a:moveTo>
                  <a:pt x="19430" y="0"/>
                </a:moveTo>
                <a:lnTo>
                  <a:pt x="12447" y="1447"/>
                </a:lnTo>
                <a:lnTo>
                  <a:pt x="6524" y="5384"/>
                </a:lnTo>
                <a:lnTo>
                  <a:pt x="2196" y="11208"/>
                </a:lnTo>
                <a:lnTo>
                  <a:pt x="0" y="18313"/>
                </a:lnTo>
                <a:lnTo>
                  <a:pt x="414" y="25346"/>
                </a:lnTo>
                <a:lnTo>
                  <a:pt x="3222" y="31588"/>
                </a:lnTo>
                <a:lnTo>
                  <a:pt x="7911" y="36587"/>
                </a:lnTo>
                <a:lnTo>
                  <a:pt x="13970" y="39890"/>
                </a:lnTo>
                <a:lnTo>
                  <a:pt x="14350" y="39890"/>
                </a:lnTo>
                <a:lnTo>
                  <a:pt x="15748" y="40335"/>
                </a:lnTo>
                <a:lnTo>
                  <a:pt x="16636" y="40779"/>
                </a:lnTo>
                <a:lnTo>
                  <a:pt x="17906" y="40779"/>
                </a:lnTo>
                <a:lnTo>
                  <a:pt x="18796" y="41033"/>
                </a:lnTo>
                <a:lnTo>
                  <a:pt x="19684" y="41147"/>
                </a:lnTo>
                <a:lnTo>
                  <a:pt x="22859" y="41147"/>
                </a:lnTo>
                <a:lnTo>
                  <a:pt x="40004" y="22720"/>
                </a:lnTo>
                <a:lnTo>
                  <a:pt x="39352" y="14804"/>
                </a:lnTo>
                <a:lnTo>
                  <a:pt x="35734" y="8005"/>
                </a:lnTo>
                <a:lnTo>
                  <a:pt x="29807" y="2948"/>
                </a:lnTo>
                <a:lnTo>
                  <a:pt x="22225" y="253"/>
                </a:lnTo>
                <a:lnTo>
                  <a:pt x="21335" y="76"/>
                </a:lnTo>
                <a:lnTo>
                  <a:pt x="1943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22919" y="5007864"/>
            <a:ext cx="55244" cy="56515"/>
          </a:xfrm>
          <a:custGeom>
            <a:avLst/>
            <a:gdLst/>
            <a:ahLst/>
            <a:cxnLst/>
            <a:rect l="l" t="t" r="r" b="b"/>
            <a:pathLst>
              <a:path w="55245" h="56514">
                <a:moveTo>
                  <a:pt x="27685" y="0"/>
                </a:moveTo>
                <a:lnTo>
                  <a:pt x="26543" y="0"/>
                </a:lnTo>
                <a:lnTo>
                  <a:pt x="18839" y="1183"/>
                </a:lnTo>
                <a:lnTo>
                  <a:pt x="0" y="22223"/>
                </a:lnTo>
                <a:lnTo>
                  <a:pt x="0" y="32763"/>
                </a:lnTo>
                <a:lnTo>
                  <a:pt x="888" y="36264"/>
                </a:lnTo>
                <a:lnTo>
                  <a:pt x="2158" y="39766"/>
                </a:lnTo>
                <a:lnTo>
                  <a:pt x="3428" y="43709"/>
                </a:lnTo>
                <a:lnTo>
                  <a:pt x="6476" y="46805"/>
                </a:lnTo>
                <a:lnTo>
                  <a:pt x="9525" y="49422"/>
                </a:lnTo>
                <a:lnTo>
                  <a:pt x="13843" y="53365"/>
                </a:lnTo>
                <a:lnTo>
                  <a:pt x="19050" y="55576"/>
                </a:lnTo>
                <a:lnTo>
                  <a:pt x="24637" y="56019"/>
                </a:lnTo>
                <a:lnTo>
                  <a:pt x="25780" y="56277"/>
                </a:lnTo>
                <a:lnTo>
                  <a:pt x="27939" y="56388"/>
                </a:lnTo>
                <a:lnTo>
                  <a:pt x="30733" y="56388"/>
                </a:lnTo>
                <a:lnTo>
                  <a:pt x="54863" y="25281"/>
                </a:lnTo>
                <a:lnTo>
                  <a:pt x="53975" y="20049"/>
                </a:lnTo>
                <a:lnTo>
                  <a:pt x="51434" y="15626"/>
                </a:lnTo>
                <a:lnTo>
                  <a:pt x="49656" y="10798"/>
                </a:lnTo>
                <a:lnTo>
                  <a:pt x="47116" y="7302"/>
                </a:lnTo>
                <a:lnTo>
                  <a:pt x="43560" y="5118"/>
                </a:lnTo>
                <a:lnTo>
                  <a:pt x="39750" y="2463"/>
                </a:lnTo>
                <a:lnTo>
                  <a:pt x="35051" y="292"/>
                </a:lnTo>
                <a:lnTo>
                  <a:pt x="30225" y="292"/>
                </a:lnTo>
                <a:lnTo>
                  <a:pt x="2768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19416" y="4899659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25526" y="0"/>
                </a:moveTo>
                <a:lnTo>
                  <a:pt x="22859" y="0"/>
                </a:lnTo>
                <a:lnTo>
                  <a:pt x="18795" y="0"/>
                </a:lnTo>
                <a:lnTo>
                  <a:pt x="17017" y="431"/>
                </a:lnTo>
                <a:lnTo>
                  <a:pt x="8127" y="2158"/>
                </a:lnTo>
                <a:lnTo>
                  <a:pt x="1397" y="9016"/>
                </a:lnTo>
                <a:lnTo>
                  <a:pt x="888" y="17602"/>
                </a:lnTo>
                <a:lnTo>
                  <a:pt x="0" y="20205"/>
                </a:lnTo>
                <a:lnTo>
                  <a:pt x="888" y="24066"/>
                </a:lnTo>
                <a:lnTo>
                  <a:pt x="2666" y="27063"/>
                </a:lnTo>
                <a:lnTo>
                  <a:pt x="4444" y="30949"/>
                </a:lnTo>
                <a:lnTo>
                  <a:pt x="7619" y="34378"/>
                </a:lnTo>
                <a:lnTo>
                  <a:pt x="11683" y="35648"/>
                </a:lnTo>
                <a:lnTo>
                  <a:pt x="13842" y="36944"/>
                </a:lnTo>
                <a:lnTo>
                  <a:pt x="19811" y="37985"/>
                </a:lnTo>
                <a:lnTo>
                  <a:pt x="21843" y="38061"/>
                </a:lnTo>
                <a:lnTo>
                  <a:pt x="25526" y="38061"/>
                </a:lnTo>
                <a:lnTo>
                  <a:pt x="29082" y="36842"/>
                </a:lnTo>
                <a:lnTo>
                  <a:pt x="32257" y="34810"/>
                </a:lnTo>
                <a:lnTo>
                  <a:pt x="32638" y="34810"/>
                </a:lnTo>
                <a:lnTo>
                  <a:pt x="37973" y="30518"/>
                </a:lnTo>
                <a:lnTo>
                  <a:pt x="39369" y="27063"/>
                </a:lnTo>
                <a:lnTo>
                  <a:pt x="40639" y="24930"/>
                </a:lnTo>
                <a:lnTo>
                  <a:pt x="41148" y="22771"/>
                </a:lnTo>
                <a:lnTo>
                  <a:pt x="41148" y="16776"/>
                </a:lnTo>
                <a:lnTo>
                  <a:pt x="40639" y="15481"/>
                </a:lnTo>
                <a:lnTo>
                  <a:pt x="40639" y="14173"/>
                </a:lnTo>
                <a:lnTo>
                  <a:pt x="40258" y="13741"/>
                </a:lnTo>
                <a:lnTo>
                  <a:pt x="38861" y="9448"/>
                </a:lnTo>
                <a:lnTo>
                  <a:pt x="36194" y="6464"/>
                </a:lnTo>
                <a:lnTo>
                  <a:pt x="32638" y="3467"/>
                </a:lnTo>
                <a:lnTo>
                  <a:pt x="32257" y="3035"/>
                </a:lnTo>
                <a:lnTo>
                  <a:pt x="31750" y="2603"/>
                </a:lnTo>
                <a:lnTo>
                  <a:pt x="31368" y="2603"/>
                </a:lnTo>
                <a:lnTo>
                  <a:pt x="28193" y="863"/>
                </a:lnTo>
                <a:lnTo>
                  <a:pt x="2552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54396" y="4875276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4">
                <a:moveTo>
                  <a:pt x="20574" y="0"/>
                </a:moveTo>
                <a:lnTo>
                  <a:pt x="19557" y="0"/>
                </a:lnTo>
                <a:lnTo>
                  <a:pt x="12318" y="0"/>
                </a:lnTo>
                <a:lnTo>
                  <a:pt x="6350" y="4038"/>
                </a:lnTo>
                <a:lnTo>
                  <a:pt x="1396" y="11925"/>
                </a:lnTo>
                <a:lnTo>
                  <a:pt x="507" y="14503"/>
                </a:lnTo>
                <a:lnTo>
                  <a:pt x="0" y="17995"/>
                </a:lnTo>
                <a:lnTo>
                  <a:pt x="0" y="22313"/>
                </a:lnTo>
                <a:lnTo>
                  <a:pt x="18541" y="39624"/>
                </a:lnTo>
                <a:lnTo>
                  <a:pt x="26669" y="39624"/>
                </a:lnTo>
                <a:lnTo>
                  <a:pt x="31623" y="37439"/>
                </a:lnTo>
                <a:lnTo>
                  <a:pt x="35305" y="33985"/>
                </a:lnTo>
                <a:lnTo>
                  <a:pt x="38353" y="30975"/>
                </a:lnTo>
                <a:lnTo>
                  <a:pt x="41148" y="26644"/>
                </a:lnTo>
                <a:lnTo>
                  <a:pt x="41148" y="14071"/>
                </a:lnTo>
                <a:lnTo>
                  <a:pt x="39750" y="10172"/>
                </a:lnTo>
                <a:lnTo>
                  <a:pt x="36575" y="7162"/>
                </a:lnTo>
                <a:lnTo>
                  <a:pt x="33400" y="3276"/>
                </a:lnTo>
                <a:lnTo>
                  <a:pt x="28448" y="647"/>
                </a:lnTo>
                <a:lnTo>
                  <a:pt x="22605" y="215"/>
                </a:lnTo>
                <a:lnTo>
                  <a:pt x="2057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02301" y="4991137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39" h="40004">
                <a:moveTo>
                  <a:pt x="23240" y="38"/>
                </a:moveTo>
                <a:lnTo>
                  <a:pt x="0" y="17805"/>
                </a:lnTo>
                <a:lnTo>
                  <a:pt x="894" y="25619"/>
                </a:lnTo>
                <a:lnTo>
                  <a:pt x="4587" y="32345"/>
                </a:lnTo>
                <a:lnTo>
                  <a:pt x="10590" y="37210"/>
                </a:lnTo>
                <a:lnTo>
                  <a:pt x="18414" y="39439"/>
                </a:lnTo>
                <a:lnTo>
                  <a:pt x="19938" y="39585"/>
                </a:lnTo>
                <a:lnTo>
                  <a:pt x="20700" y="39585"/>
                </a:lnTo>
                <a:lnTo>
                  <a:pt x="27757" y="38207"/>
                </a:lnTo>
                <a:lnTo>
                  <a:pt x="33718" y="34419"/>
                </a:lnTo>
                <a:lnTo>
                  <a:pt x="38060" y="28744"/>
                </a:lnTo>
                <a:lnTo>
                  <a:pt x="40259" y="21704"/>
                </a:lnTo>
                <a:lnTo>
                  <a:pt x="40259" y="17373"/>
                </a:lnTo>
                <a:lnTo>
                  <a:pt x="39370" y="15633"/>
                </a:lnTo>
                <a:lnTo>
                  <a:pt x="38481" y="11303"/>
                </a:lnTo>
                <a:lnTo>
                  <a:pt x="24002" y="469"/>
                </a:lnTo>
                <a:lnTo>
                  <a:pt x="23622" y="469"/>
                </a:lnTo>
                <a:lnTo>
                  <a:pt x="23240" y="38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95059" y="4561370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39" h="40004">
                <a:moveTo>
                  <a:pt x="20447" y="0"/>
                </a:moveTo>
                <a:lnTo>
                  <a:pt x="0" y="23710"/>
                </a:lnTo>
                <a:lnTo>
                  <a:pt x="1777" y="28524"/>
                </a:lnTo>
                <a:lnTo>
                  <a:pt x="7874" y="35509"/>
                </a:lnTo>
                <a:lnTo>
                  <a:pt x="11302" y="37706"/>
                </a:lnTo>
                <a:lnTo>
                  <a:pt x="15620" y="39001"/>
                </a:lnTo>
                <a:lnTo>
                  <a:pt x="16510" y="39001"/>
                </a:lnTo>
                <a:lnTo>
                  <a:pt x="17399" y="39433"/>
                </a:lnTo>
                <a:lnTo>
                  <a:pt x="18668" y="39433"/>
                </a:lnTo>
                <a:lnTo>
                  <a:pt x="20065" y="39547"/>
                </a:lnTo>
                <a:lnTo>
                  <a:pt x="24129" y="39547"/>
                </a:lnTo>
                <a:lnTo>
                  <a:pt x="40259" y="21945"/>
                </a:lnTo>
                <a:lnTo>
                  <a:pt x="39314" y="14085"/>
                </a:lnTo>
                <a:lnTo>
                  <a:pt x="35559" y="7381"/>
                </a:lnTo>
                <a:lnTo>
                  <a:pt x="29614" y="2493"/>
                </a:lnTo>
                <a:lnTo>
                  <a:pt x="22098" y="76"/>
                </a:lnTo>
                <a:lnTo>
                  <a:pt x="2044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90659" y="5122199"/>
            <a:ext cx="53340" cy="20320"/>
          </a:xfrm>
          <a:custGeom>
            <a:avLst/>
            <a:gdLst/>
            <a:ahLst/>
            <a:cxnLst/>
            <a:rect l="l" t="t" r="r" b="b"/>
            <a:pathLst>
              <a:path w="53340" h="20320">
                <a:moveTo>
                  <a:pt x="28575" y="36"/>
                </a:moveTo>
                <a:lnTo>
                  <a:pt x="26797" y="0"/>
                </a:lnTo>
                <a:lnTo>
                  <a:pt x="25019" y="0"/>
                </a:lnTo>
                <a:lnTo>
                  <a:pt x="23114" y="182"/>
                </a:lnTo>
                <a:lnTo>
                  <a:pt x="21717" y="182"/>
                </a:lnTo>
                <a:lnTo>
                  <a:pt x="17399" y="1060"/>
                </a:lnTo>
                <a:lnTo>
                  <a:pt x="13843" y="2376"/>
                </a:lnTo>
                <a:lnTo>
                  <a:pt x="10414" y="5410"/>
                </a:lnTo>
                <a:lnTo>
                  <a:pt x="8636" y="6287"/>
                </a:lnTo>
                <a:lnTo>
                  <a:pt x="5207" y="9760"/>
                </a:lnTo>
                <a:lnTo>
                  <a:pt x="3048" y="12794"/>
                </a:lnTo>
                <a:lnTo>
                  <a:pt x="889" y="17582"/>
                </a:lnTo>
                <a:lnTo>
                  <a:pt x="889" y="18898"/>
                </a:lnTo>
                <a:lnTo>
                  <a:pt x="0" y="19776"/>
                </a:lnTo>
                <a:lnTo>
                  <a:pt x="53340" y="19776"/>
                </a:lnTo>
                <a:lnTo>
                  <a:pt x="49752" y="12674"/>
                </a:lnTo>
                <a:lnTo>
                  <a:pt x="44354" y="6717"/>
                </a:lnTo>
                <a:lnTo>
                  <a:pt x="37480" y="2391"/>
                </a:lnTo>
                <a:lnTo>
                  <a:pt x="29464" y="182"/>
                </a:lnTo>
                <a:lnTo>
                  <a:pt x="28575" y="36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23376" y="412089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28448" y="0"/>
                </a:moveTo>
                <a:lnTo>
                  <a:pt x="0" y="29997"/>
                </a:lnTo>
                <a:lnTo>
                  <a:pt x="380" y="34391"/>
                </a:lnTo>
                <a:lnTo>
                  <a:pt x="2158" y="38341"/>
                </a:lnTo>
                <a:lnTo>
                  <a:pt x="4318" y="41846"/>
                </a:lnTo>
                <a:lnTo>
                  <a:pt x="6603" y="45834"/>
                </a:lnTo>
                <a:lnTo>
                  <a:pt x="10032" y="48450"/>
                </a:lnTo>
                <a:lnTo>
                  <a:pt x="11302" y="50228"/>
                </a:lnTo>
                <a:lnTo>
                  <a:pt x="13462" y="51955"/>
                </a:lnTo>
                <a:lnTo>
                  <a:pt x="22225" y="56349"/>
                </a:lnTo>
                <a:lnTo>
                  <a:pt x="32639" y="56349"/>
                </a:lnTo>
                <a:lnTo>
                  <a:pt x="36956" y="55905"/>
                </a:lnTo>
                <a:lnTo>
                  <a:pt x="40894" y="54178"/>
                </a:lnTo>
                <a:lnTo>
                  <a:pt x="43942" y="51955"/>
                </a:lnTo>
                <a:lnTo>
                  <a:pt x="50546" y="47561"/>
                </a:lnTo>
                <a:lnTo>
                  <a:pt x="55752" y="39674"/>
                </a:lnTo>
                <a:lnTo>
                  <a:pt x="56133" y="30886"/>
                </a:lnTo>
                <a:lnTo>
                  <a:pt x="55205" y="19770"/>
                </a:lnTo>
                <a:lnTo>
                  <a:pt x="50228" y="10223"/>
                </a:lnTo>
                <a:lnTo>
                  <a:pt x="41917" y="3315"/>
                </a:lnTo>
                <a:lnTo>
                  <a:pt x="30988" y="114"/>
                </a:lnTo>
                <a:lnTo>
                  <a:pt x="2844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23788" y="498957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2446" y="0"/>
                </a:moveTo>
                <a:lnTo>
                  <a:pt x="12064" y="0"/>
                </a:lnTo>
                <a:lnTo>
                  <a:pt x="9778" y="0"/>
                </a:lnTo>
                <a:lnTo>
                  <a:pt x="7238" y="1104"/>
                </a:lnTo>
                <a:lnTo>
                  <a:pt x="5334" y="1841"/>
                </a:lnTo>
                <a:lnTo>
                  <a:pt x="2666" y="3162"/>
                </a:lnTo>
                <a:lnTo>
                  <a:pt x="508" y="6210"/>
                </a:lnTo>
                <a:lnTo>
                  <a:pt x="0" y="10185"/>
                </a:lnTo>
                <a:lnTo>
                  <a:pt x="0" y="12344"/>
                </a:lnTo>
                <a:lnTo>
                  <a:pt x="508" y="13233"/>
                </a:lnTo>
                <a:lnTo>
                  <a:pt x="888" y="14998"/>
                </a:lnTo>
                <a:lnTo>
                  <a:pt x="1777" y="16725"/>
                </a:lnTo>
                <a:lnTo>
                  <a:pt x="3556" y="20650"/>
                </a:lnTo>
                <a:lnTo>
                  <a:pt x="6985" y="22860"/>
                </a:lnTo>
                <a:lnTo>
                  <a:pt x="14097" y="22860"/>
                </a:lnTo>
                <a:lnTo>
                  <a:pt x="17145" y="21983"/>
                </a:lnTo>
                <a:lnTo>
                  <a:pt x="19812" y="20650"/>
                </a:lnTo>
                <a:lnTo>
                  <a:pt x="20700" y="18491"/>
                </a:lnTo>
                <a:lnTo>
                  <a:pt x="21971" y="16725"/>
                </a:lnTo>
                <a:lnTo>
                  <a:pt x="22860" y="14998"/>
                </a:lnTo>
                <a:lnTo>
                  <a:pt x="22860" y="9740"/>
                </a:lnTo>
                <a:lnTo>
                  <a:pt x="21589" y="4038"/>
                </a:lnTo>
                <a:lnTo>
                  <a:pt x="18034" y="1397"/>
                </a:lnTo>
                <a:lnTo>
                  <a:pt x="14097" y="990"/>
                </a:lnTo>
                <a:lnTo>
                  <a:pt x="13208" y="990"/>
                </a:lnTo>
                <a:lnTo>
                  <a:pt x="13208" y="114"/>
                </a:lnTo>
                <a:lnTo>
                  <a:pt x="1244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50607" y="504447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11430" y="0"/>
                </a:moveTo>
                <a:lnTo>
                  <a:pt x="10922" y="0"/>
                </a:lnTo>
                <a:lnTo>
                  <a:pt x="5842" y="0"/>
                </a:lnTo>
                <a:lnTo>
                  <a:pt x="1905" y="3742"/>
                </a:lnTo>
                <a:lnTo>
                  <a:pt x="381" y="9282"/>
                </a:lnTo>
                <a:lnTo>
                  <a:pt x="381" y="10163"/>
                </a:lnTo>
                <a:lnTo>
                  <a:pt x="0" y="16695"/>
                </a:lnTo>
                <a:lnTo>
                  <a:pt x="4191" y="22382"/>
                </a:lnTo>
                <a:lnTo>
                  <a:pt x="10414" y="22823"/>
                </a:lnTo>
                <a:lnTo>
                  <a:pt x="14097" y="22823"/>
                </a:lnTo>
                <a:lnTo>
                  <a:pt x="18288" y="21941"/>
                </a:lnTo>
                <a:lnTo>
                  <a:pt x="21971" y="18016"/>
                </a:lnTo>
                <a:lnTo>
                  <a:pt x="22478" y="12327"/>
                </a:lnTo>
                <a:lnTo>
                  <a:pt x="22860" y="5797"/>
                </a:lnTo>
                <a:lnTo>
                  <a:pt x="18669" y="549"/>
                </a:lnTo>
                <a:lnTo>
                  <a:pt x="12446" y="109"/>
                </a:lnTo>
                <a:lnTo>
                  <a:pt x="1143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62200" y="5135879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13462" y="0"/>
                </a:moveTo>
                <a:lnTo>
                  <a:pt x="0" y="6096"/>
                </a:lnTo>
                <a:lnTo>
                  <a:pt x="27431" y="6096"/>
                </a:lnTo>
                <a:lnTo>
                  <a:pt x="26162" y="3678"/>
                </a:lnTo>
                <a:lnTo>
                  <a:pt x="13462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21536" y="4914937"/>
            <a:ext cx="612775" cy="182880"/>
          </a:xfrm>
          <a:custGeom>
            <a:avLst/>
            <a:gdLst/>
            <a:ahLst/>
            <a:cxnLst/>
            <a:rect l="l" t="t" r="r" b="b"/>
            <a:pathLst>
              <a:path w="612775" h="182879">
                <a:moveTo>
                  <a:pt x="400812" y="110731"/>
                </a:moveTo>
                <a:lnTo>
                  <a:pt x="2159" y="0"/>
                </a:lnTo>
                <a:lnTo>
                  <a:pt x="2159" y="3937"/>
                </a:lnTo>
                <a:lnTo>
                  <a:pt x="1778" y="7861"/>
                </a:lnTo>
                <a:lnTo>
                  <a:pt x="0" y="10922"/>
                </a:lnTo>
                <a:lnTo>
                  <a:pt x="2159" y="13119"/>
                </a:lnTo>
                <a:lnTo>
                  <a:pt x="390398" y="120357"/>
                </a:lnTo>
                <a:lnTo>
                  <a:pt x="400812" y="110731"/>
                </a:lnTo>
                <a:close/>
              </a:path>
              <a:path w="612775" h="182879">
                <a:moveTo>
                  <a:pt x="612648" y="169545"/>
                </a:moveTo>
                <a:lnTo>
                  <a:pt x="413893" y="114261"/>
                </a:lnTo>
                <a:lnTo>
                  <a:pt x="403860" y="124002"/>
                </a:lnTo>
                <a:lnTo>
                  <a:pt x="612648" y="182841"/>
                </a:lnTo>
                <a:lnTo>
                  <a:pt x="612648" y="169545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46376" y="5087149"/>
            <a:ext cx="154305" cy="52069"/>
          </a:xfrm>
          <a:custGeom>
            <a:avLst/>
            <a:gdLst/>
            <a:ahLst/>
            <a:cxnLst/>
            <a:rect l="l" t="t" r="r" b="b"/>
            <a:pathLst>
              <a:path w="154305" h="52070">
                <a:moveTo>
                  <a:pt x="149352" y="40551"/>
                </a:moveTo>
                <a:lnTo>
                  <a:pt x="0" y="0"/>
                </a:lnTo>
                <a:lnTo>
                  <a:pt x="381" y="12941"/>
                </a:lnTo>
                <a:lnTo>
                  <a:pt x="129286" y="47866"/>
                </a:lnTo>
                <a:lnTo>
                  <a:pt x="142367" y="51777"/>
                </a:lnTo>
                <a:lnTo>
                  <a:pt x="141478" y="48310"/>
                </a:lnTo>
                <a:lnTo>
                  <a:pt x="140208" y="45300"/>
                </a:lnTo>
                <a:lnTo>
                  <a:pt x="142367" y="41859"/>
                </a:lnTo>
                <a:lnTo>
                  <a:pt x="145796" y="40982"/>
                </a:lnTo>
                <a:lnTo>
                  <a:pt x="148463" y="40982"/>
                </a:lnTo>
                <a:lnTo>
                  <a:pt x="149352" y="40551"/>
                </a:lnTo>
                <a:close/>
              </a:path>
              <a:path w="154305" h="52070">
                <a:moveTo>
                  <a:pt x="150876" y="41236"/>
                </a:moveTo>
                <a:lnTo>
                  <a:pt x="150368" y="41236"/>
                </a:lnTo>
                <a:lnTo>
                  <a:pt x="150876" y="42633"/>
                </a:lnTo>
                <a:lnTo>
                  <a:pt x="150876" y="41236"/>
                </a:lnTo>
                <a:close/>
              </a:path>
              <a:path w="154305" h="52070">
                <a:moveTo>
                  <a:pt x="153797" y="45148"/>
                </a:moveTo>
                <a:lnTo>
                  <a:pt x="153543" y="44945"/>
                </a:lnTo>
                <a:lnTo>
                  <a:pt x="153162" y="44742"/>
                </a:lnTo>
                <a:lnTo>
                  <a:pt x="152527" y="44157"/>
                </a:lnTo>
                <a:lnTo>
                  <a:pt x="152527" y="45148"/>
                </a:lnTo>
                <a:lnTo>
                  <a:pt x="153797" y="45148"/>
                </a:lnTo>
                <a:close/>
              </a:path>
              <a:path w="154305" h="52070">
                <a:moveTo>
                  <a:pt x="153924" y="45148"/>
                </a:moveTo>
                <a:lnTo>
                  <a:pt x="153797" y="45148"/>
                </a:lnTo>
                <a:lnTo>
                  <a:pt x="153924" y="45313"/>
                </a:lnTo>
                <a:lnTo>
                  <a:pt x="153924" y="45148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471671" y="4814315"/>
            <a:ext cx="181355" cy="7920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762755" y="4831118"/>
            <a:ext cx="153924" cy="164515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3215639" y="4815840"/>
            <a:ext cx="262255" cy="186055"/>
          </a:xfrm>
          <a:custGeom>
            <a:avLst/>
            <a:gdLst/>
            <a:ahLst/>
            <a:cxnLst/>
            <a:rect l="l" t="t" r="r" b="b"/>
            <a:pathLst>
              <a:path w="262254" h="186054">
                <a:moveTo>
                  <a:pt x="257301" y="0"/>
                </a:moveTo>
                <a:lnTo>
                  <a:pt x="256412" y="0"/>
                </a:lnTo>
                <a:lnTo>
                  <a:pt x="252095" y="0"/>
                </a:lnTo>
                <a:lnTo>
                  <a:pt x="252095" y="876"/>
                </a:lnTo>
                <a:lnTo>
                  <a:pt x="251206" y="876"/>
                </a:lnTo>
                <a:lnTo>
                  <a:pt x="0" y="174205"/>
                </a:lnTo>
                <a:lnTo>
                  <a:pt x="2667" y="175920"/>
                </a:lnTo>
                <a:lnTo>
                  <a:pt x="4318" y="178981"/>
                </a:lnTo>
                <a:lnTo>
                  <a:pt x="4826" y="183743"/>
                </a:lnTo>
                <a:lnTo>
                  <a:pt x="4318" y="185013"/>
                </a:lnTo>
                <a:lnTo>
                  <a:pt x="4318" y="185889"/>
                </a:lnTo>
                <a:lnTo>
                  <a:pt x="255524" y="12585"/>
                </a:lnTo>
                <a:lnTo>
                  <a:pt x="258699" y="10845"/>
                </a:lnTo>
                <a:lnTo>
                  <a:pt x="261238" y="8661"/>
                </a:lnTo>
                <a:lnTo>
                  <a:pt x="262127" y="5207"/>
                </a:lnTo>
                <a:lnTo>
                  <a:pt x="259969" y="2184"/>
                </a:lnTo>
                <a:lnTo>
                  <a:pt x="258699" y="876"/>
                </a:lnTo>
                <a:lnTo>
                  <a:pt x="257301" y="876"/>
                </a:lnTo>
                <a:lnTo>
                  <a:pt x="257301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3360420" y="4818888"/>
            <a:ext cx="547370" cy="323215"/>
            <a:chOff x="3360420" y="4818888"/>
            <a:chExt cx="547370" cy="323215"/>
          </a:xfrm>
        </p:grpSpPr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85032" y="4895088"/>
              <a:ext cx="222503" cy="11121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360420" y="4908804"/>
              <a:ext cx="307975" cy="233679"/>
            </a:xfrm>
            <a:custGeom>
              <a:avLst/>
              <a:gdLst/>
              <a:ahLst/>
              <a:cxnLst/>
              <a:rect l="l" t="t" r="r" b="b"/>
              <a:pathLst>
                <a:path w="307975" h="233679">
                  <a:moveTo>
                    <a:pt x="293877" y="0"/>
                  </a:moveTo>
                  <a:lnTo>
                    <a:pt x="0" y="233171"/>
                  </a:lnTo>
                  <a:lnTo>
                    <a:pt x="20446" y="233171"/>
                  </a:lnTo>
                  <a:lnTo>
                    <a:pt x="307847" y="5676"/>
                  </a:lnTo>
                  <a:lnTo>
                    <a:pt x="302132" y="5676"/>
                  </a:lnTo>
                  <a:lnTo>
                    <a:pt x="297433" y="3479"/>
                  </a:lnTo>
                  <a:lnTo>
                    <a:pt x="293877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85032" y="4818888"/>
              <a:ext cx="91439" cy="80733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2862072" y="4593335"/>
            <a:ext cx="441959" cy="548640"/>
            <a:chOff x="2862072" y="4593335"/>
            <a:chExt cx="441959" cy="548640"/>
          </a:xfrm>
        </p:grpSpPr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06622" y="5007863"/>
              <a:ext cx="97409" cy="13411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933700" y="4593335"/>
              <a:ext cx="273050" cy="402590"/>
            </a:xfrm>
            <a:custGeom>
              <a:avLst/>
              <a:gdLst/>
              <a:ahLst/>
              <a:cxnLst/>
              <a:rect l="l" t="t" r="r" b="b"/>
              <a:pathLst>
                <a:path w="273050" h="402589">
                  <a:moveTo>
                    <a:pt x="10032" y="0"/>
                  </a:moveTo>
                  <a:lnTo>
                    <a:pt x="7493" y="3479"/>
                  </a:lnTo>
                  <a:lnTo>
                    <a:pt x="4444" y="5664"/>
                  </a:lnTo>
                  <a:lnTo>
                    <a:pt x="0" y="6540"/>
                  </a:lnTo>
                  <a:lnTo>
                    <a:pt x="262255" y="401866"/>
                  </a:lnTo>
                  <a:lnTo>
                    <a:pt x="263144" y="401866"/>
                  </a:lnTo>
                  <a:lnTo>
                    <a:pt x="264413" y="402297"/>
                  </a:lnTo>
                  <a:lnTo>
                    <a:pt x="265302" y="399262"/>
                  </a:lnTo>
                  <a:lnTo>
                    <a:pt x="268858" y="396671"/>
                  </a:lnTo>
                  <a:lnTo>
                    <a:pt x="272795" y="395350"/>
                  </a:lnTo>
                  <a:lnTo>
                    <a:pt x="10032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62656" y="4995671"/>
              <a:ext cx="236219" cy="14630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862072" y="4597946"/>
              <a:ext cx="68580" cy="544195"/>
            </a:xfrm>
            <a:custGeom>
              <a:avLst/>
              <a:gdLst/>
              <a:ahLst/>
              <a:cxnLst/>
              <a:rect l="l" t="t" r="r" b="b"/>
              <a:pathLst>
                <a:path w="68580" h="544195">
                  <a:moveTo>
                    <a:pt x="56514" y="0"/>
                  </a:moveTo>
                  <a:lnTo>
                    <a:pt x="0" y="544029"/>
                  </a:lnTo>
                  <a:lnTo>
                    <a:pt x="12572" y="544029"/>
                  </a:lnTo>
                  <a:lnTo>
                    <a:pt x="68569" y="2705"/>
                  </a:lnTo>
                  <a:lnTo>
                    <a:pt x="62864" y="2705"/>
                  </a:lnTo>
                  <a:lnTo>
                    <a:pt x="59308" y="1828"/>
                  </a:lnTo>
                  <a:lnTo>
                    <a:pt x="56514" y="0"/>
                  </a:lnTo>
                  <a:close/>
                </a:path>
                <a:path w="68580" h="544195">
                  <a:moveTo>
                    <a:pt x="68579" y="2603"/>
                  </a:moveTo>
                  <a:lnTo>
                    <a:pt x="67182" y="2705"/>
                  </a:lnTo>
                  <a:lnTo>
                    <a:pt x="68569" y="2705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/>
          <p:nvPr/>
        </p:nvSpPr>
        <p:spPr>
          <a:xfrm>
            <a:off x="2386583" y="5128295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7874" y="0"/>
                </a:moveTo>
                <a:lnTo>
                  <a:pt x="7239" y="0"/>
                </a:lnTo>
                <a:lnTo>
                  <a:pt x="6604" y="0"/>
                </a:lnTo>
                <a:lnTo>
                  <a:pt x="5968" y="109"/>
                </a:lnTo>
                <a:lnTo>
                  <a:pt x="2159" y="1629"/>
                </a:lnTo>
                <a:lnTo>
                  <a:pt x="0" y="4632"/>
                </a:lnTo>
                <a:lnTo>
                  <a:pt x="1270" y="8070"/>
                </a:lnTo>
                <a:lnTo>
                  <a:pt x="2159" y="11110"/>
                </a:lnTo>
                <a:lnTo>
                  <a:pt x="3429" y="13680"/>
                </a:lnTo>
                <a:lnTo>
                  <a:pt x="15240" y="13680"/>
                </a:lnTo>
                <a:lnTo>
                  <a:pt x="12700" y="4198"/>
                </a:lnTo>
                <a:lnTo>
                  <a:pt x="12700" y="3764"/>
                </a:lnTo>
                <a:lnTo>
                  <a:pt x="12318" y="3764"/>
                </a:lnTo>
                <a:lnTo>
                  <a:pt x="12318" y="2461"/>
                </a:lnTo>
                <a:lnTo>
                  <a:pt x="11811" y="2026"/>
                </a:lnTo>
                <a:lnTo>
                  <a:pt x="11049" y="1629"/>
                </a:lnTo>
                <a:lnTo>
                  <a:pt x="10541" y="760"/>
                </a:lnTo>
                <a:lnTo>
                  <a:pt x="9652" y="760"/>
                </a:lnTo>
                <a:lnTo>
                  <a:pt x="9652" y="326"/>
                </a:lnTo>
                <a:lnTo>
                  <a:pt x="8890" y="326"/>
                </a:lnTo>
                <a:lnTo>
                  <a:pt x="8509" y="109"/>
                </a:lnTo>
                <a:lnTo>
                  <a:pt x="787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28088" y="4824984"/>
            <a:ext cx="20320" cy="317500"/>
          </a:xfrm>
          <a:custGeom>
            <a:avLst/>
            <a:gdLst/>
            <a:ahLst/>
            <a:cxnLst/>
            <a:rect l="l" t="t" r="r" b="b"/>
            <a:pathLst>
              <a:path w="20319" h="317500">
                <a:moveTo>
                  <a:pt x="11937" y="0"/>
                </a:moveTo>
                <a:lnTo>
                  <a:pt x="11556" y="0"/>
                </a:lnTo>
                <a:lnTo>
                  <a:pt x="11937" y="2197"/>
                </a:lnTo>
                <a:lnTo>
                  <a:pt x="11556" y="4368"/>
                </a:lnTo>
                <a:lnTo>
                  <a:pt x="0" y="15735"/>
                </a:lnTo>
                <a:lnTo>
                  <a:pt x="6223" y="258903"/>
                </a:lnTo>
                <a:lnTo>
                  <a:pt x="7874" y="316991"/>
                </a:lnTo>
                <a:lnTo>
                  <a:pt x="19812" y="316991"/>
                </a:lnTo>
                <a:lnTo>
                  <a:pt x="18923" y="275516"/>
                </a:lnTo>
                <a:lnTo>
                  <a:pt x="11937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0" name="object 6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12391" y="4927091"/>
            <a:ext cx="219456" cy="214883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11974" y="5047488"/>
            <a:ext cx="141655" cy="94487"/>
          </a:xfrm>
          <a:prstGeom prst="rect">
            <a:avLst/>
          </a:prstGeom>
        </p:spPr>
      </p:pic>
      <p:sp>
        <p:nvSpPr>
          <p:cNvPr id="62" name="object 62"/>
          <p:cNvSpPr/>
          <p:nvPr/>
        </p:nvSpPr>
        <p:spPr>
          <a:xfrm>
            <a:off x="1901951" y="4824984"/>
            <a:ext cx="338455" cy="317500"/>
          </a:xfrm>
          <a:custGeom>
            <a:avLst/>
            <a:gdLst/>
            <a:ahLst/>
            <a:cxnLst/>
            <a:rect l="l" t="t" r="r" b="b"/>
            <a:pathLst>
              <a:path w="338455" h="317500">
                <a:moveTo>
                  <a:pt x="324739" y="0"/>
                </a:moveTo>
                <a:lnTo>
                  <a:pt x="120015" y="200111"/>
                </a:lnTo>
                <a:lnTo>
                  <a:pt x="90805" y="228452"/>
                </a:lnTo>
                <a:lnTo>
                  <a:pt x="91312" y="236288"/>
                </a:lnTo>
                <a:lnTo>
                  <a:pt x="86868" y="241524"/>
                </a:lnTo>
                <a:lnTo>
                  <a:pt x="79756" y="242549"/>
                </a:lnTo>
                <a:lnTo>
                  <a:pt x="76454" y="242403"/>
                </a:lnTo>
                <a:lnTo>
                  <a:pt x="0" y="316955"/>
                </a:lnTo>
                <a:lnTo>
                  <a:pt x="17906" y="316955"/>
                </a:lnTo>
                <a:lnTo>
                  <a:pt x="123062" y="214062"/>
                </a:lnTo>
                <a:lnTo>
                  <a:pt x="133604" y="204029"/>
                </a:lnTo>
                <a:lnTo>
                  <a:pt x="325628" y="16586"/>
                </a:lnTo>
                <a:lnTo>
                  <a:pt x="337947" y="5232"/>
                </a:lnTo>
                <a:lnTo>
                  <a:pt x="338328" y="3073"/>
                </a:lnTo>
                <a:lnTo>
                  <a:pt x="337947" y="876"/>
                </a:lnTo>
                <a:lnTo>
                  <a:pt x="336550" y="876"/>
                </a:lnTo>
                <a:lnTo>
                  <a:pt x="335661" y="1320"/>
                </a:lnTo>
                <a:lnTo>
                  <a:pt x="334391" y="1320"/>
                </a:lnTo>
                <a:lnTo>
                  <a:pt x="333502" y="1574"/>
                </a:lnTo>
                <a:lnTo>
                  <a:pt x="329438" y="1689"/>
                </a:lnTo>
                <a:lnTo>
                  <a:pt x="324739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88948" y="4892078"/>
            <a:ext cx="119380" cy="250190"/>
          </a:xfrm>
          <a:custGeom>
            <a:avLst/>
            <a:gdLst/>
            <a:ahLst/>
            <a:cxnLst/>
            <a:rect l="l" t="t" r="r" b="b"/>
            <a:pathLst>
              <a:path w="119380" h="250189">
                <a:moveTo>
                  <a:pt x="102108" y="41148"/>
                </a:moveTo>
                <a:lnTo>
                  <a:pt x="81280" y="58166"/>
                </a:lnTo>
                <a:lnTo>
                  <a:pt x="0" y="249897"/>
                </a:lnTo>
                <a:lnTo>
                  <a:pt x="13462" y="249897"/>
                </a:lnTo>
                <a:lnTo>
                  <a:pt x="102108" y="41148"/>
                </a:lnTo>
                <a:close/>
              </a:path>
              <a:path w="119380" h="250189">
                <a:moveTo>
                  <a:pt x="118872" y="3225"/>
                </a:moveTo>
                <a:lnTo>
                  <a:pt x="117094" y="1231"/>
                </a:lnTo>
                <a:lnTo>
                  <a:pt x="115062" y="457"/>
                </a:lnTo>
                <a:lnTo>
                  <a:pt x="114554" y="457"/>
                </a:lnTo>
                <a:lnTo>
                  <a:pt x="113919" y="127"/>
                </a:lnTo>
                <a:lnTo>
                  <a:pt x="113157" y="0"/>
                </a:lnTo>
                <a:lnTo>
                  <a:pt x="112395" y="0"/>
                </a:lnTo>
                <a:lnTo>
                  <a:pt x="110236" y="0"/>
                </a:lnTo>
                <a:lnTo>
                  <a:pt x="107950" y="1155"/>
                </a:lnTo>
                <a:lnTo>
                  <a:pt x="107315" y="3225"/>
                </a:lnTo>
                <a:lnTo>
                  <a:pt x="105156" y="7581"/>
                </a:lnTo>
                <a:lnTo>
                  <a:pt x="107315" y="6388"/>
                </a:lnTo>
                <a:lnTo>
                  <a:pt x="109855" y="5219"/>
                </a:lnTo>
                <a:lnTo>
                  <a:pt x="116713" y="5219"/>
                </a:lnTo>
                <a:lnTo>
                  <a:pt x="118872" y="5588"/>
                </a:lnTo>
                <a:lnTo>
                  <a:pt x="118872" y="3225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9639" y="5056632"/>
            <a:ext cx="55244" cy="85725"/>
          </a:xfrm>
          <a:custGeom>
            <a:avLst/>
            <a:gdLst/>
            <a:ahLst/>
            <a:cxnLst/>
            <a:rect l="l" t="t" r="r" b="b"/>
            <a:pathLst>
              <a:path w="55244" h="85725">
                <a:moveTo>
                  <a:pt x="44932" y="0"/>
                </a:moveTo>
                <a:lnTo>
                  <a:pt x="42748" y="1755"/>
                </a:lnTo>
                <a:lnTo>
                  <a:pt x="0" y="85343"/>
                </a:lnTo>
                <a:lnTo>
                  <a:pt x="14249" y="85343"/>
                </a:lnTo>
                <a:lnTo>
                  <a:pt x="54863" y="5666"/>
                </a:lnTo>
                <a:lnTo>
                  <a:pt x="51384" y="4351"/>
                </a:lnTo>
                <a:lnTo>
                  <a:pt x="47497" y="2632"/>
                </a:lnTo>
                <a:lnTo>
                  <a:pt x="44932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32003" y="4158996"/>
            <a:ext cx="1560830" cy="982980"/>
            <a:chOff x="32003" y="4158996"/>
            <a:chExt cx="1560830" cy="982980"/>
          </a:xfrm>
        </p:grpSpPr>
        <p:sp>
          <p:nvSpPr>
            <p:cNvPr id="66" name="object 66"/>
            <p:cNvSpPr/>
            <p:nvPr/>
          </p:nvSpPr>
          <p:spPr>
            <a:xfrm>
              <a:off x="411518" y="4158996"/>
              <a:ext cx="1181100" cy="982980"/>
            </a:xfrm>
            <a:custGeom>
              <a:avLst/>
              <a:gdLst/>
              <a:ahLst/>
              <a:cxnLst/>
              <a:rect l="l" t="t" r="r" b="b"/>
              <a:pathLst>
                <a:path w="1181100" h="982979">
                  <a:moveTo>
                    <a:pt x="385495" y="982980"/>
                  </a:moveTo>
                  <a:lnTo>
                    <a:pt x="212940" y="580644"/>
                  </a:lnTo>
                  <a:lnTo>
                    <a:pt x="210781" y="581520"/>
                  </a:lnTo>
                  <a:lnTo>
                    <a:pt x="208140" y="581520"/>
                  </a:lnTo>
                  <a:lnTo>
                    <a:pt x="205536" y="582409"/>
                  </a:lnTo>
                  <a:lnTo>
                    <a:pt x="201168" y="582409"/>
                  </a:lnTo>
                  <a:lnTo>
                    <a:pt x="201168" y="585000"/>
                  </a:lnTo>
                  <a:lnTo>
                    <a:pt x="371957" y="982980"/>
                  </a:lnTo>
                  <a:lnTo>
                    <a:pt x="385495" y="982980"/>
                  </a:lnTo>
                  <a:close/>
                </a:path>
                <a:path w="1181100" h="982979">
                  <a:moveTo>
                    <a:pt x="565327" y="854913"/>
                  </a:moveTo>
                  <a:lnTo>
                    <a:pt x="244462" y="559308"/>
                  </a:lnTo>
                  <a:lnTo>
                    <a:pt x="242303" y="562800"/>
                  </a:lnTo>
                  <a:lnTo>
                    <a:pt x="238785" y="565454"/>
                  </a:lnTo>
                  <a:lnTo>
                    <a:pt x="236181" y="568502"/>
                  </a:lnTo>
                  <a:lnTo>
                    <a:pt x="557047" y="864108"/>
                  </a:lnTo>
                  <a:lnTo>
                    <a:pt x="559244" y="860577"/>
                  </a:lnTo>
                  <a:lnTo>
                    <a:pt x="561848" y="857529"/>
                  </a:lnTo>
                  <a:lnTo>
                    <a:pt x="565327" y="854913"/>
                  </a:lnTo>
                  <a:close/>
                </a:path>
                <a:path w="1181100" h="982979">
                  <a:moveTo>
                    <a:pt x="1173441" y="766660"/>
                  </a:moveTo>
                  <a:lnTo>
                    <a:pt x="1172552" y="764895"/>
                  </a:lnTo>
                  <a:lnTo>
                    <a:pt x="1171663" y="762241"/>
                  </a:lnTo>
                  <a:lnTo>
                    <a:pt x="1171663" y="756145"/>
                  </a:lnTo>
                  <a:lnTo>
                    <a:pt x="1172171" y="754380"/>
                  </a:lnTo>
                  <a:lnTo>
                    <a:pt x="608037" y="865111"/>
                  </a:lnTo>
                  <a:lnTo>
                    <a:pt x="609358" y="867752"/>
                  </a:lnTo>
                  <a:lnTo>
                    <a:pt x="610235" y="874306"/>
                  </a:lnTo>
                  <a:lnTo>
                    <a:pt x="610235" y="877824"/>
                  </a:lnTo>
                  <a:lnTo>
                    <a:pt x="1168234" y="768388"/>
                  </a:lnTo>
                  <a:lnTo>
                    <a:pt x="1173441" y="766660"/>
                  </a:lnTo>
                  <a:close/>
                </a:path>
                <a:path w="1181100" h="982979">
                  <a:moveTo>
                    <a:pt x="1179537" y="742810"/>
                  </a:moveTo>
                  <a:lnTo>
                    <a:pt x="6515" y="0"/>
                  </a:lnTo>
                  <a:lnTo>
                    <a:pt x="5232" y="3479"/>
                  </a:lnTo>
                  <a:lnTo>
                    <a:pt x="2590" y="7442"/>
                  </a:lnTo>
                  <a:lnTo>
                    <a:pt x="0" y="10045"/>
                  </a:lnTo>
                  <a:lnTo>
                    <a:pt x="1172552" y="752817"/>
                  </a:lnTo>
                  <a:lnTo>
                    <a:pt x="1173822" y="748893"/>
                  </a:lnTo>
                  <a:lnTo>
                    <a:pt x="1176489" y="744969"/>
                  </a:lnTo>
                  <a:lnTo>
                    <a:pt x="1179537" y="742810"/>
                  </a:lnTo>
                  <a:close/>
                </a:path>
                <a:path w="1181100" h="982979">
                  <a:moveTo>
                    <a:pt x="1181061" y="774446"/>
                  </a:moveTo>
                  <a:lnTo>
                    <a:pt x="1178394" y="772248"/>
                  </a:lnTo>
                  <a:lnTo>
                    <a:pt x="1176235" y="770089"/>
                  </a:lnTo>
                  <a:lnTo>
                    <a:pt x="1174457" y="766572"/>
                  </a:lnTo>
                  <a:lnTo>
                    <a:pt x="1170012" y="767892"/>
                  </a:lnTo>
                  <a:lnTo>
                    <a:pt x="912837" y="982980"/>
                  </a:lnTo>
                  <a:lnTo>
                    <a:pt x="932141" y="982980"/>
                  </a:lnTo>
                  <a:lnTo>
                    <a:pt x="1160868" y="791895"/>
                  </a:lnTo>
                  <a:lnTo>
                    <a:pt x="1181061" y="774446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8906" y="5047488"/>
              <a:ext cx="126453" cy="94487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359702" y="4174236"/>
              <a:ext cx="236220" cy="967740"/>
            </a:xfrm>
            <a:custGeom>
              <a:avLst/>
              <a:gdLst/>
              <a:ahLst/>
              <a:cxnLst/>
              <a:rect l="l" t="t" r="r" b="b"/>
              <a:pathLst>
                <a:path w="236220" h="967739">
                  <a:moveTo>
                    <a:pt x="6057" y="641604"/>
                  </a:moveTo>
                  <a:lnTo>
                    <a:pt x="3568" y="642302"/>
                  </a:lnTo>
                  <a:lnTo>
                    <a:pt x="1905" y="644067"/>
                  </a:lnTo>
                  <a:lnTo>
                    <a:pt x="1524" y="646150"/>
                  </a:lnTo>
                  <a:lnTo>
                    <a:pt x="2730" y="646150"/>
                  </a:lnTo>
                  <a:lnTo>
                    <a:pt x="4394" y="645795"/>
                  </a:lnTo>
                  <a:lnTo>
                    <a:pt x="5638" y="645096"/>
                  </a:lnTo>
                  <a:lnTo>
                    <a:pt x="6057" y="645096"/>
                  </a:lnTo>
                  <a:lnTo>
                    <a:pt x="6057" y="641604"/>
                  </a:lnTo>
                  <a:close/>
                </a:path>
                <a:path w="236220" h="967739">
                  <a:moveTo>
                    <a:pt x="13677" y="725208"/>
                  </a:moveTo>
                  <a:lnTo>
                    <a:pt x="12560" y="725322"/>
                  </a:lnTo>
                  <a:lnTo>
                    <a:pt x="11455" y="725398"/>
                  </a:lnTo>
                  <a:lnTo>
                    <a:pt x="7112" y="725398"/>
                  </a:lnTo>
                  <a:lnTo>
                    <a:pt x="3962" y="724890"/>
                  </a:lnTo>
                  <a:lnTo>
                    <a:pt x="1333" y="723938"/>
                  </a:lnTo>
                  <a:lnTo>
                    <a:pt x="0" y="967740"/>
                  </a:lnTo>
                  <a:lnTo>
                    <a:pt x="12788" y="967740"/>
                  </a:lnTo>
                  <a:lnTo>
                    <a:pt x="13665" y="725398"/>
                  </a:lnTo>
                  <a:lnTo>
                    <a:pt x="13677" y="725208"/>
                  </a:lnTo>
                  <a:close/>
                </a:path>
                <a:path w="236220" h="967739">
                  <a:moveTo>
                    <a:pt x="33489" y="3048"/>
                  </a:moveTo>
                  <a:lnTo>
                    <a:pt x="33032" y="3200"/>
                  </a:lnTo>
                  <a:lnTo>
                    <a:pt x="32473" y="3263"/>
                  </a:lnTo>
                  <a:lnTo>
                    <a:pt x="30695" y="3263"/>
                  </a:lnTo>
                  <a:lnTo>
                    <a:pt x="29298" y="3048"/>
                  </a:lnTo>
                  <a:lnTo>
                    <a:pt x="28092" y="3048"/>
                  </a:lnTo>
                  <a:lnTo>
                    <a:pt x="20015" y="24041"/>
                  </a:lnTo>
                  <a:lnTo>
                    <a:pt x="6096" y="642454"/>
                  </a:lnTo>
                  <a:lnTo>
                    <a:pt x="6096" y="646823"/>
                  </a:lnTo>
                  <a:lnTo>
                    <a:pt x="7378" y="646557"/>
                  </a:lnTo>
                  <a:lnTo>
                    <a:pt x="8699" y="646455"/>
                  </a:lnTo>
                  <a:lnTo>
                    <a:pt x="13157" y="646455"/>
                  </a:lnTo>
                  <a:lnTo>
                    <a:pt x="16243" y="647077"/>
                  </a:lnTo>
                  <a:lnTo>
                    <a:pt x="19113" y="647700"/>
                  </a:lnTo>
                  <a:lnTo>
                    <a:pt x="19138" y="646455"/>
                  </a:lnTo>
                  <a:lnTo>
                    <a:pt x="33477" y="3263"/>
                  </a:lnTo>
                  <a:lnTo>
                    <a:pt x="33489" y="3048"/>
                  </a:lnTo>
                  <a:close/>
                </a:path>
                <a:path w="236220" h="967739">
                  <a:moveTo>
                    <a:pt x="236143" y="457415"/>
                  </a:moveTo>
                  <a:lnTo>
                    <a:pt x="45275" y="0"/>
                  </a:lnTo>
                  <a:lnTo>
                    <a:pt x="42240" y="1752"/>
                  </a:lnTo>
                  <a:lnTo>
                    <a:pt x="38315" y="3035"/>
                  </a:lnTo>
                  <a:lnTo>
                    <a:pt x="33528" y="3479"/>
                  </a:lnTo>
                  <a:lnTo>
                    <a:pt x="224396" y="461772"/>
                  </a:lnTo>
                  <a:lnTo>
                    <a:pt x="227876" y="459574"/>
                  </a:lnTo>
                  <a:lnTo>
                    <a:pt x="231355" y="458254"/>
                  </a:lnTo>
                  <a:lnTo>
                    <a:pt x="236143" y="457415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0812" y="4704588"/>
              <a:ext cx="163068" cy="14173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32004" y="4172712"/>
              <a:ext cx="355600" cy="966469"/>
            </a:xfrm>
            <a:custGeom>
              <a:avLst/>
              <a:gdLst/>
              <a:ahLst/>
              <a:cxnLst/>
              <a:rect l="l" t="t" r="r" b="b"/>
              <a:pathLst>
                <a:path w="355600" h="966470">
                  <a:moveTo>
                    <a:pt x="318477" y="719988"/>
                  </a:moveTo>
                  <a:lnTo>
                    <a:pt x="314998" y="717829"/>
                  </a:lnTo>
                  <a:lnTo>
                    <a:pt x="311518" y="715225"/>
                  </a:lnTo>
                  <a:lnTo>
                    <a:pt x="308432" y="711708"/>
                  </a:lnTo>
                  <a:lnTo>
                    <a:pt x="13716" y="956170"/>
                  </a:lnTo>
                  <a:lnTo>
                    <a:pt x="18948" y="962266"/>
                  </a:lnTo>
                  <a:lnTo>
                    <a:pt x="20713" y="966216"/>
                  </a:lnTo>
                  <a:lnTo>
                    <a:pt x="318477" y="719988"/>
                  </a:lnTo>
                  <a:close/>
                </a:path>
                <a:path w="355600" h="966470">
                  <a:moveTo>
                    <a:pt x="355092" y="4356"/>
                  </a:moveTo>
                  <a:lnTo>
                    <a:pt x="351180" y="3924"/>
                  </a:lnTo>
                  <a:lnTo>
                    <a:pt x="346824" y="2197"/>
                  </a:lnTo>
                  <a:lnTo>
                    <a:pt x="342912" y="0"/>
                  </a:lnTo>
                  <a:lnTo>
                    <a:pt x="0" y="950277"/>
                  </a:lnTo>
                  <a:lnTo>
                    <a:pt x="4343" y="951153"/>
                  </a:lnTo>
                  <a:lnTo>
                    <a:pt x="11341" y="955522"/>
                  </a:lnTo>
                  <a:lnTo>
                    <a:pt x="347256" y="24892"/>
                  </a:lnTo>
                  <a:lnTo>
                    <a:pt x="355092" y="4356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9844" y="4818926"/>
              <a:ext cx="77927" cy="7920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5409" y="4629912"/>
              <a:ext cx="111226" cy="112737"/>
            </a:xfrm>
            <a:prstGeom prst="rect">
              <a:avLst/>
            </a:prstGeom>
          </p:spPr>
        </p:pic>
      </p:grpSp>
      <p:sp>
        <p:nvSpPr>
          <p:cNvPr id="73" name="object 73"/>
          <p:cNvSpPr/>
          <p:nvPr/>
        </p:nvSpPr>
        <p:spPr>
          <a:xfrm>
            <a:off x="3296411" y="5135916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24511" y="0"/>
                </a:moveTo>
                <a:lnTo>
                  <a:pt x="17272" y="0"/>
                </a:lnTo>
                <a:lnTo>
                  <a:pt x="13208" y="37"/>
                </a:lnTo>
                <a:lnTo>
                  <a:pt x="10667" y="929"/>
                </a:lnTo>
                <a:lnTo>
                  <a:pt x="8127" y="2267"/>
                </a:lnTo>
                <a:lnTo>
                  <a:pt x="5079" y="3605"/>
                </a:lnTo>
                <a:lnTo>
                  <a:pt x="2159" y="5352"/>
                </a:lnTo>
                <a:lnTo>
                  <a:pt x="0" y="7582"/>
                </a:lnTo>
                <a:lnTo>
                  <a:pt x="36575" y="7582"/>
                </a:lnTo>
                <a:lnTo>
                  <a:pt x="31114" y="2304"/>
                </a:lnTo>
                <a:lnTo>
                  <a:pt x="2451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50564" y="4815878"/>
            <a:ext cx="21590" cy="20320"/>
          </a:xfrm>
          <a:custGeom>
            <a:avLst/>
            <a:gdLst/>
            <a:ahLst/>
            <a:cxnLst/>
            <a:rect l="l" t="t" r="r" b="b"/>
            <a:pathLst>
              <a:path w="21589" h="20320">
                <a:moveTo>
                  <a:pt x="14097" y="0"/>
                </a:moveTo>
                <a:lnTo>
                  <a:pt x="11430" y="0"/>
                </a:lnTo>
                <a:lnTo>
                  <a:pt x="10922" y="0"/>
                </a:lnTo>
                <a:lnTo>
                  <a:pt x="10287" y="63"/>
                </a:lnTo>
                <a:lnTo>
                  <a:pt x="9778" y="215"/>
                </a:lnTo>
                <a:lnTo>
                  <a:pt x="3937" y="635"/>
                </a:lnTo>
                <a:lnTo>
                  <a:pt x="0" y="5295"/>
                </a:lnTo>
                <a:lnTo>
                  <a:pt x="888" y="10807"/>
                </a:lnTo>
                <a:lnTo>
                  <a:pt x="1397" y="12052"/>
                </a:lnTo>
                <a:lnTo>
                  <a:pt x="1777" y="13766"/>
                </a:lnTo>
                <a:lnTo>
                  <a:pt x="2286" y="15036"/>
                </a:lnTo>
                <a:lnTo>
                  <a:pt x="3810" y="17741"/>
                </a:lnTo>
                <a:lnTo>
                  <a:pt x="7365" y="19735"/>
                </a:lnTo>
                <a:lnTo>
                  <a:pt x="10922" y="19735"/>
                </a:lnTo>
                <a:lnTo>
                  <a:pt x="12064" y="19697"/>
                </a:lnTo>
                <a:lnTo>
                  <a:pt x="17399" y="19697"/>
                </a:lnTo>
                <a:lnTo>
                  <a:pt x="21336" y="14185"/>
                </a:lnTo>
                <a:lnTo>
                  <a:pt x="20827" y="8674"/>
                </a:lnTo>
                <a:lnTo>
                  <a:pt x="20827" y="6578"/>
                </a:lnTo>
                <a:lnTo>
                  <a:pt x="19558" y="4864"/>
                </a:lnTo>
                <a:lnTo>
                  <a:pt x="18669" y="3162"/>
                </a:lnTo>
                <a:lnTo>
                  <a:pt x="16890" y="1460"/>
                </a:lnTo>
                <a:lnTo>
                  <a:pt x="1409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214245" y="4785359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5" h="41275">
                <a:moveTo>
                  <a:pt x="20574" y="0"/>
                </a:moveTo>
                <a:lnTo>
                  <a:pt x="0" y="22720"/>
                </a:lnTo>
                <a:lnTo>
                  <a:pt x="762" y="31076"/>
                </a:lnTo>
                <a:lnTo>
                  <a:pt x="5968" y="37261"/>
                </a:lnTo>
                <a:lnTo>
                  <a:pt x="12954" y="39890"/>
                </a:lnTo>
                <a:lnTo>
                  <a:pt x="14859" y="40512"/>
                </a:lnTo>
                <a:lnTo>
                  <a:pt x="17144" y="41147"/>
                </a:lnTo>
                <a:lnTo>
                  <a:pt x="20319" y="41147"/>
                </a:lnTo>
                <a:lnTo>
                  <a:pt x="21209" y="41033"/>
                </a:lnTo>
                <a:lnTo>
                  <a:pt x="22098" y="40779"/>
                </a:lnTo>
                <a:lnTo>
                  <a:pt x="23368" y="40779"/>
                </a:lnTo>
                <a:lnTo>
                  <a:pt x="24256" y="40335"/>
                </a:lnTo>
                <a:lnTo>
                  <a:pt x="25654" y="39890"/>
                </a:lnTo>
                <a:lnTo>
                  <a:pt x="26035" y="39890"/>
                </a:lnTo>
                <a:lnTo>
                  <a:pt x="32093" y="36587"/>
                </a:lnTo>
                <a:lnTo>
                  <a:pt x="36782" y="31588"/>
                </a:lnTo>
                <a:lnTo>
                  <a:pt x="39590" y="25346"/>
                </a:lnTo>
                <a:lnTo>
                  <a:pt x="40005" y="18313"/>
                </a:lnTo>
                <a:lnTo>
                  <a:pt x="37808" y="11208"/>
                </a:lnTo>
                <a:lnTo>
                  <a:pt x="33480" y="5384"/>
                </a:lnTo>
                <a:lnTo>
                  <a:pt x="27557" y="1447"/>
                </a:lnTo>
                <a:lnTo>
                  <a:pt x="2057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66254" y="5007864"/>
            <a:ext cx="55244" cy="56515"/>
          </a:xfrm>
          <a:custGeom>
            <a:avLst/>
            <a:gdLst/>
            <a:ahLst/>
            <a:cxnLst/>
            <a:rect l="l" t="t" r="r" b="b"/>
            <a:pathLst>
              <a:path w="55244" h="56514">
                <a:moveTo>
                  <a:pt x="28321" y="0"/>
                </a:moveTo>
                <a:lnTo>
                  <a:pt x="27089" y="0"/>
                </a:lnTo>
                <a:lnTo>
                  <a:pt x="24587" y="292"/>
                </a:lnTo>
                <a:lnTo>
                  <a:pt x="19837" y="292"/>
                </a:lnTo>
                <a:lnTo>
                  <a:pt x="15087" y="2463"/>
                </a:lnTo>
                <a:lnTo>
                  <a:pt x="11201" y="5118"/>
                </a:lnTo>
                <a:lnTo>
                  <a:pt x="7759" y="7302"/>
                </a:lnTo>
                <a:lnTo>
                  <a:pt x="5181" y="10798"/>
                </a:lnTo>
                <a:lnTo>
                  <a:pt x="3441" y="15626"/>
                </a:lnTo>
                <a:lnTo>
                  <a:pt x="863" y="20049"/>
                </a:lnTo>
                <a:lnTo>
                  <a:pt x="0" y="25281"/>
                </a:lnTo>
                <a:lnTo>
                  <a:pt x="431" y="31436"/>
                </a:lnTo>
                <a:lnTo>
                  <a:pt x="863" y="34090"/>
                </a:lnTo>
                <a:lnTo>
                  <a:pt x="24117" y="56388"/>
                </a:lnTo>
                <a:lnTo>
                  <a:pt x="26835" y="56388"/>
                </a:lnTo>
                <a:lnTo>
                  <a:pt x="29083" y="56277"/>
                </a:lnTo>
                <a:lnTo>
                  <a:pt x="30200" y="56019"/>
                </a:lnTo>
                <a:lnTo>
                  <a:pt x="35826" y="55576"/>
                </a:lnTo>
                <a:lnTo>
                  <a:pt x="41008" y="53365"/>
                </a:lnTo>
                <a:lnTo>
                  <a:pt x="45326" y="49422"/>
                </a:lnTo>
                <a:lnTo>
                  <a:pt x="48336" y="46805"/>
                </a:lnTo>
                <a:lnTo>
                  <a:pt x="51384" y="43709"/>
                </a:lnTo>
                <a:lnTo>
                  <a:pt x="52654" y="39766"/>
                </a:lnTo>
                <a:lnTo>
                  <a:pt x="53949" y="36264"/>
                </a:lnTo>
                <a:lnTo>
                  <a:pt x="54825" y="32763"/>
                </a:lnTo>
                <a:lnTo>
                  <a:pt x="54825" y="22223"/>
                </a:lnTo>
                <a:lnTo>
                  <a:pt x="36005" y="1183"/>
                </a:lnTo>
                <a:lnTo>
                  <a:pt x="2832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83436" y="4899659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5" h="38100">
                <a:moveTo>
                  <a:pt x="21462" y="0"/>
                </a:moveTo>
                <a:lnTo>
                  <a:pt x="17652" y="0"/>
                </a:lnTo>
                <a:lnTo>
                  <a:pt x="15112" y="0"/>
                </a:lnTo>
                <a:lnTo>
                  <a:pt x="12445" y="863"/>
                </a:lnTo>
                <a:lnTo>
                  <a:pt x="9525" y="2603"/>
                </a:lnTo>
                <a:lnTo>
                  <a:pt x="9016" y="2603"/>
                </a:lnTo>
                <a:lnTo>
                  <a:pt x="8635" y="3035"/>
                </a:lnTo>
                <a:lnTo>
                  <a:pt x="4698" y="6464"/>
                </a:lnTo>
                <a:lnTo>
                  <a:pt x="2158" y="9448"/>
                </a:lnTo>
                <a:lnTo>
                  <a:pt x="888" y="13741"/>
                </a:lnTo>
                <a:lnTo>
                  <a:pt x="380" y="14173"/>
                </a:lnTo>
                <a:lnTo>
                  <a:pt x="380" y="15481"/>
                </a:lnTo>
                <a:lnTo>
                  <a:pt x="0" y="16776"/>
                </a:lnTo>
                <a:lnTo>
                  <a:pt x="0" y="22771"/>
                </a:lnTo>
                <a:lnTo>
                  <a:pt x="380" y="24930"/>
                </a:lnTo>
                <a:lnTo>
                  <a:pt x="1777" y="27063"/>
                </a:lnTo>
                <a:lnTo>
                  <a:pt x="3047" y="30518"/>
                </a:lnTo>
                <a:lnTo>
                  <a:pt x="8127" y="34810"/>
                </a:lnTo>
                <a:lnTo>
                  <a:pt x="8635" y="34810"/>
                </a:lnTo>
                <a:lnTo>
                  <a:pt x="11683" y="36842"/>
                </a:lnTo>
                <a:lnTo>
                  <a:pt x="14985" y="38061"/>
                </a:lnTo>
                <a:lnTo>
                  <a:pt x="18668" y="38061"/>
                </a:lnTo>
                <a:lnTo>
                  <a:pt x="20573" y="37985"/>
                </a:lnTo>
                <a:lnTo>
                  <a:pt x="24129" y="37376"/>
                </a:lnTo>
                <a:lnTo>
                  <a:pt x="26288" y="36944"/>
                </a:lnTo>
                <a:lnTo>
                  <a:pt x="28447" y="35648"/>
                </a:lnTo>
                <a:lnTo>
                  <a:pt x="32257" y="34378"/>
                </a:lnTo>
                <a:lnTo>
                  <a:pt x="35305" y="30949"/>
                </a:lnTo>
                <a:lnTo>
                  <a:pt x="37083" y="27063"/>
                </a:lnTo>
                <a:lnTo>
                  <a:pt x="38734" y="24066"/>
                </a:lnTo>
                <a:lnTo>
                  <a:pt x="39623" y="20205"/>
                </a:lnTo>
                <a:lnTo>
                  <a:pt x="38734" y="17602"/>
                </a:lnTo>
                <a:lnTo>
                  <a:pt x="38353" y="9016"/>
                </a:lnTo>
                <a:lnTo>
                  <a:pt x="31876" y="2158"/>
                </a:lnTo>
                <a:lnTo>
                  <a:pt x="23240" y="431"/>
                </a:lnTo>
                <a:lnTo>
                  <a:pt x="2146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48455" y="487527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7686" y="0"/>
                </a:moveTo>
                <a:lnTo>
                  <a:pt x="20701" y="0"/>
                </a:lnTo>
                <a:lnTo>
                  <a:pt x="19812" y="0"/>
                </a:lnTo>
                <a:lnTo>
                  <a:pt x="17780" y="215"/>
                </a:lnTo>
                <a:lnTo>
                  <a:pt x="12192" y="647"/>
                </a:lnTo>
                <a:lnTo>
                  <a:pt x="7366" y="3276"/>
                </a:lnTo>
                <a:lnTo>
                  <a:pt x="4318" y="7162"/>
                </a:lnTo>
                <a:lnTo>
                  <a:pt x="1270" y="10172"/>
                </a:lnTo>
                <a:lnTo>
                  <a:pt x="0" y="14071"/>
                </a:lnTo>
                <a:lnTo>
                  <a:pt x="0" y="26644"/>
                </a:lnTo>
                <a:lnTo>
                  <a:pt x="2667" y="30975"/>
                </a:lnTo>
                <a:lnTo>
                  <a:pt x="9144" y="37439"/>
                </a:lnTo>
                <a:lnTo>
                  <a:pt x="13970" y="39624"/>
                </a:lnTo>
                <a:lnTo>
                  <a:pt x="21717" y="39624"/>
                </a:lnTo>
                <a:lnTo>
                  <a:pt x="39624" y="22313"/>
                </a:lnTo>
                <a:lnTo>
                  <a:pt x="39624" y="17995"/>
                </a:lnTo>
                <a:lnTo>
                  <a:pt x="39243" y="14503"/>
                </a:lnTo>
                <a:lnTo>
                  <a:pt x="38354" y="11925"/>
                </a:lnTo>
                <a:lnTo>
                  <a:pt x="36957" y="9740"/>
                </a:lnTo>
                <a:lnTo>
                  <a:pt x="33528" y="4038"/>
                </a:lnTo>
                <a:lnTo>
                  <a:pt x="2768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99915" y="4991137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39" h="40004">
                <a:moveTo>
                  <a:pt x="20066" y="0"/>
                </a:moveTo>
                <a:lnTo>
                  <a:pt x="17018" y="38"/>
                </a:lnTo>
                <a:lnTo>
                  <a:pt x="16637" y="469"/>
                </a:lnTo>
                <a:lnTo>
                  <a:pt x="16256" y="469"/>
                </a:lnTo>
                <a:lnTo>
                  <a:pt x="888" y="15633"/>
                </a:lnTo>
                <a:lnTo>
                  <a:pt x="0" y="17373"/>
                </a:lnTo>
                <a:lnTo>
                  <a:pt x="0" y="21704"/>
                </a:lnTo>
                <a:lnTo>
                  <a:pt x="2198" y="28744"/>
                </a:lnTo>
                <a:lnTo>
                  <a:pt x="6540" y="34419"/>
                </a:lnTo>
                <a:lnTo>
                  <a:pt x="12501" y="38207"/>
                </a:lnTo>
                <a:lnTo>
                  <a:pt x="19558" y="39585"/>
                </a:lnTo>
                <a:lnTo>
                  <a:pt x="20320" y="39585"/>
                </a:lnTo>
                <a:lnTo>
                  <a:pt x="40259" y="17805"/>
                </a:lnTo>
                <a:lnTo>
                  <a:pt x="37996" y="10683"/>
                </a:lnTo>
                <a:lnTo>
                  <a:pt x="33496" y="5045"/>
                </a:lnTo>
                <a:lnTo>
                  <a:pt x="27328" y="1335"/>
                </a:lnTo>
                <a:lnTo>
                  <a:pt x="2006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08680" y="4561370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39" h="40004">
                <a:moveTo>
                  <a:pt x="19812" y="0"/>
                </a:moveTo>
                <a:lnTo>
                  <a:pt x="0" y="21945"/>
                </a:lnTo>
                <a:lnTo>
                  <a:pt x="888" y="28524"/>
                </a:lnTo>
                <a:lnTo>
                  <a:pt x="4318" y="34188"/>
                </a:lnTo>
                <a:lnTo>
                  <a:pt x="9906" y="37274"/>
                </a:lnTo>
                <a:lnTo>
                  <a:pt x="13207" y="38709"/>
                </a:lnTo>
                <a:lnTo>
                  <a:pt x="16129" y="39547"/>
                </a:lnTo>
                <a:lnTo>
                  <a:pt x="20193" y="39547"/>
                </a:lnTo>
                <a:lnTo>
                  <a:pt x="21589" y="39433"/>
                </a:lnTo>
                <a:lnTo>
                  <a:pt x="22860" y="39433"/>
                </a:lnTo>
                <a:lnTo>
                  <a:pt x="23749" y="39001"/>
                </a:lnTo>
                <a:lnTo>
                  <a:pt x="24637" y="39001"/>
                </a:lnTo>
                <a:lnTo>
                  <a:pt x="28956" y="37706"/>
                </a:lnTo>
                <a:lnTo>
                  <a:pt x="32385" y="35509"/>
                </a:lnTo>
                <a:lnTo>
                  <a:pt x="38481" y="28524"/>
                </a:lnTo>
                <a:lnTo>
                  <a:pt x="40258" y="23710"/>
                </a:lnTo>
                <a:lnTo>
                  <a:pt x="39877" y="18008"/>
                </a:lnTo>
                <a:lnTo>
                  <a:pt x="37635" y="10806"/>
                </a:lnTo>
                <a:lnTo>
                  <a:pt x="33178" y="5103"/>
                </a:lnTo>
                <a:lnTo>
                  <a:pt x="27054" y="1351"/>
                </a:lnTo>
                <a:lnTo>
                  <a:pt x="1981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5122199"/>
            <a:ext cx="53340" cy="20320"/>
          </a:xfrm>
          <a:custGeom>
            <a:avLst/>
            <a:gdLst/>
            <a:ahLst/>
            <a:cxnLst/>
            <a:rect l="l" t="t" r="r" b="b"/>
            <a:pathLst>
              <a:path w="53340" h="20320">
                <a:moveTo>
                  <a:pt x="28362" y="0"/>
                </a:moveTo>
                <a:lnTo>
                  <a:pt x="26543" y="0"/>
                </a:lnTo>
                <a:lnTo>
                  <a:pt x="24721" y="36"/>
                </a:lnTo>
                <a:lnTo>
                  <a:pt x="0" y="19776"/>
                </a:lnTo>
                <a:lnTo>
                  <a:pt x="53340" y="19776"/>
                </a:lnTo>
                <a:lnTo>
                  <a:pt x="52466" y="18898"/>
                </a:lnTo>
                <a:lnTo>
                  <a:pt x="52466" y="17582"/>
                </a:lnTo>
                <a:lnTo>
                  <a:pt x="50281" y="12794"/>
                </a:lnTo>
                <a:lnTo>
                  <a:pt x="48133" y="9760"/>
                </a:lnTo>
                <a:lnTo>
                  <a:pt x="44674" y="6287"/>
                </a:lnTo>
                <a:lnTo>
                  <a:pt x="42927" y="5410"/>
                </a:lnTo>
                <a:lnTo>
                  <a:pt x="39467" y="2376"/>
                </a:lnTo>
                <a:lnTo>
                  <a:pt x="35972" y="1060"/>
                </a:lnTo>
                <a:lnTo>
                  <a:pt x="31639" y="182"/>
                </a:lnTo>
                <a:lnTo>
                  <a:pt x="30219" y="182"/>
                </a:lnTo>
                <a:lnTo>
                  <a:pt x="2836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4464" y="412089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27711" y="0"/>
                </a:moveTo>
                <a:lnTo>
                  <a:pt x="0" y="30886"/>
                </a:lnTo>
                <a:lnTo>
                  <a:pt x="444" y="39674"/>
                </a:lnTo>
                <a:lnTo>
                  <a:pt x="5664" y="47561"/>
                </a:lnTo>
                <a:lnTo>
                  <a:pt x="12179" y="51955"/>
                </a:lnTo>
                <a:lnTo>
                  <a:pt x="15252" y="54178"/>
                </a:lnTo>
                <a:lnTo>
                  <a:pt x="19164" y="55905"/>
                </a:lnTo>
                <a:lnTo>
                  <a:pt x="23507" y="56349"/>
                </a:lnTo>
                <a:lnTo>
                  <a:pt x="33972" y="56349"/>
                </a:lnTo>
                <a:lnTo>
                  <a:pt x="42671" y="51955"/>
                </a:lnTo>
                <a:lnTo>
                  <a:pt x="44831" y="50228"/>
                </a:lnTo>
                <a:lnTo>
                  <a:pt x="46139" y="48450"/>
                </a:lnTo>
                <a:lnTo>
                  <a:pt x="49618" y="45834"/>
                </a:lnTo>
                <a:lnTo>
                  <a:pt x="51803" y="41846"/>
                </a:lnTo>
                <a:lnTo>
                  <a:pt x="53962" y="38341"/>
                </a:lnTo>
                <a:lnTo>
                  <a:pt x="55714" y="34391"/>
                </a:lnTo>
                <a:lnTo>
                  <a:pt x="56159" y="29997"/>
                </a:lnTo>
                <a:lnTo>
                  <a:pt x="55714" y="25615"/>
                </a:lnTo>
                <a:lnTo>
                  <a:pt x="52825" y="15307"/>
                </a:lnTo>
                <a:lnTo>
                  <a:pt x="46599" y="7202"/>
                </a:lnTo>
                <a:lnTo>
                  <a:pt x="37930" y="1900"/>
                </a:lnTo>
                <a:lnTo>
                  <a:pt x="2771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97351" y="498957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3081" y="0"/>
                </a:moveTo>
                <a:lnTo>
                  <a:pt x="10795" y="0"/>
                </a:lnTo>
                <a:lnTo>
                  <a:pt x="10414" y="0"/>
                </a:lnTo>
                <a:lnTo>
                  <a:pt x="9652" y="114"/>
                </a:lnTo>
                <a:lnTo>
                  <a:pt x="9652" y="990"/>
                </a:lnTo>
                <a:lnTo>
                  <a:pt x="8762" y="990"/>
                </a:lnTo>
                <a:lnTo>
                  <a:pt x="4825" y="1397"/>
                </a:lnTo>
                <a:lnTo>
                  <a:pt x="1270" y="4038"/>
                </a:lnTo>
                <a:lnTo>
                  <a:pt x="0" y="9740"/>
                </a:lnTo>
                <a:lnTo>
                  <a:pt x="0" y="14998"/>
                </a:lnTo>
                <a:lnTo>
                  <a:pt x="889" y="16725"/>
                </a:lnTo>
                <a:lnTo>
                  <a:pt x="2159" y="18491"/>
                </a:lnTo>
                <a:lnTo>
                  <a:pt x="3048" y="20650"/>
                </a:lnTo>
                <a:lnTo>
                  <a:pt x="5715" y="21983"/>
                </a:lnTo>
                <a:lnTo>
                  <a:pt x="8762" y="22860"/>
                </a:lnTo>
                <a:lnTo>
                  <a:pt x="15875" y="22860"/>
                </a:lnTo>
                <a:lnTo>
                  <a:pt x="19304" y="20650"/>
                </a:lnTo>
                <a:lnTo>
                  <a:pt x="21081" y="16725"/>
                </a:lnTo>
                <a:lnTo>
                  <a:pt x="21971" y="14998"/>
                </a:lnTo>
                <a:lnTo>
                  <a:pt x="22352" y="13233"/>
                </a:lnTo>
                <a:lnTo>
                  <a:pt x="22860" y="12344"/>
                </a:lnTo>
                <a:lnTo>
                  <a:pt x="22860" y="10185"/>
                </a:lnTo>
                <a:lnTo>
                  <a:pt x="22352" y="6210"/>
                </a:lnTo>
                <a:lnTo>
                  <a:pt x="20193" y="3162"/>
                </a:lnTo>
                <a:lnTo>
                  <a:pt x="17525" y="1841"/>
                </a:lnTo>
                <a:lnTo>
                  <a:pt x="15621" y="1104"/>
                </a:lnTo>
                <a:lnTo>
                  <a:pt x="1308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969007" y="5044476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18161" y="0"/>
                </a:moveTo>
                <a:lnTo>
                  <a:pt x="12827" y="0"/>
                </a:lnTo>
                <a:lnTo>
                  <a:pt x="12192" y="0"/>
                </a:lnTo>
                <a:lnTo>
                  <a:pt x="11049" y="109"/>
                </a:lnTo>
                <a:lnTo>
                  <a:pt x="4444" y="549"/>
                </a:lnTo>
                <a:lnTo>
                  <a:pt x="0" y="5797"/>
                </a:lnTo>
                <a:lnTo>
                  <a:pt x="508" y="12327"/>
                </a:lnTo>
                <a:lnTo>
                  <a:pt x="889" y="18016"/>
                </a:lnTo>
                <a:lnTo>
                  <a:pt x="4825" y="21941"/>
                </a:lnTo>
                <a:lnTo>
                  <a:pt x="9271" y="22823"/>
                </a:lnTo>
                <a:lnTo>
                  <a:pt x="13335" y="22823"/>
                </a:lnTo>
                <a:lnTo>
                  <a:pt x="19939" y="22382"/>
                </a:lnTo>
                <a:lnTo>
                  <a:pt x="24384" y="16695"/>
                </a:lnTo>
                <a:lnTo>
                  <a:pt x="23875" y="10163"/>
                </a:lnTo>
                <a:lnTo>
                  <a:pt x="23875" y="9282"/>
                </a:lnTo>
                <a:lnTo>
                  <a:pt x="22352" y="3742"/>
                </a:lnTo>
                <a:lnTo>
                  <a:pt x="1816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5" name="object 85"/>
          <p:cNvGrpSpPr/>
          <p:nvPr/>
        </p:nvGrpSpPr>
        <p:grpSpPr>
          <a:xfrm>
            <a:off x="0" y="0"/>
            <a:ext cx="1146175" cy="1362710"/>
            <a:chOff x="0" y="0"/>
            <a:chExt cx="1146175" cy="1362710"/>
          </a:xfrm>
        </p:grpSpPr>
        <p:pic>
          <p:nvPicPr>
            <p:cNvPr id="86" name="object 8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16508" y="0"/>
              <a:ext cx="129489" cy="155448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533400" y="192023"/>
              <a:ext cx="455930" cy="812800"/>
            </a:xfrm>
            <a:custGeom>
              <a:avLst/>
              <a:gdLst/>
              <a:ahLst/>
              <a:cxnLst/>
              <a:rect l="l" t="t" r="r" b="b"/>
              <a:pathLst>
                <a:path w="455930" h="812800">
                  <a:moveTo>
                    <a:pt x="327660" y="797433"/>
                  </a:moveTo>
                  <a:lnTo>
                    <a:pt x="1358" y="794004"/>
                  </a:lnTo>
                  <a:lnTo>
                    <a:pt x="2717" y="799465"/>
                  </a:lnTo>
                  <a:lnTo>
                    <a:pt x="1358" y="804799"/>
                  </a:lnTo>
                  <a:lnTo>
                    <a:pt x="0" y="808863"/>
                  </a:lnTo>
                  <a:lnTo>
                    <a:pt x="326301" y="812292"/>
                  </a:lnTo>
                  <a:lnTo>
                    <a:pt x="324942" y="811657"/>
                  </a:lnTo>
                  <a:lnTo>
                    <a:pt x="324942" y="810895"/>
                  </a:lnTo>
                  <a:lnTo>
                    <a:pt x="324269" y="810260"/>
                  </a:lnTo>
                  <a:lnTo>
                    <a:pt x="323583" y="805561"/>
                  </a:lnTo>
                  <a:lnTo>
                    <a:pt x="324269" y="800735"/>
                  </a:lnTo>
                  <a:lnTo>
                    <a:pt x="327660" y="797433"/>
                  </a:lnTo>
                  <a:close/>
                </a:path>
                <a:path w="455930" h="812800">
                  <a:moveTo>
                    <a:pt x="455625" y="2032"/>
                  </a:moveTo>
                  <a:lnTo>
                    <a:pt x="451586" y="1397"/>
                  </a:lnTo>
                  <a:lnTo>
                    <a:pt x="440042" y="0"/>
                  </a:lnTo>
                  <a:lnTo>
                    <a:pt x="327710" y="798576"/>
                  </a:lnTo>
                  <a:lnTo>
                    <a:pt x="329704" y="797941"/>
                  </a:lnTo>
                  <a:lnTo>
                    <a:pt x="330390" y="796544"/>
                  </a:lnTo>
                  <a:lnTo>
                    <a:pt x="332435" y="796544"/>
                  </a:lnTo>
                  <a:lnTo>
                    <a:pt x="334022" y="795782"/>
                  </a:lnTo>
                  <a:lnTo>
                    <a:pt x="335559" y="795401"/>
                  </a:lnTo>
                  <a:lnTo>
                    <a:pt x="339140" y="795401"/>
                  </a:lnTo>
                  <a:lnTo>
                    <a:pt x="341249" y="796290"/>
                  </a:lnTo>
                  <a:lnTo>
                    <a:pt x="343293" y="797941"/>
                  </a:lnTo>
                  <a:lnTo>
                    <a:pt x="455625" y="2032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09294" y="1523"/>
              <a:ext cx="155346" cy="137160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54914" y="0"/>
              <a:ext cx="742315" cy="1294130"/>
            </a:xfrm>
            <a:custGeom>
              <a:avLst/>
              <a:gdLst/>
              <a:ahLst/>
              <a:cxnLst/>
              <a:rect l="l" t="t" r="r" b="b"/>
              <a:pathLst>
                <a:path w="742315" h="1294130">
                  <a:moveTo>
                    <a:pt x="367233" y="378079"/>
                  </a:moveTo>
                  <a:lnTo>
                    <a:pt x="363156" y="375412"/>
                  </a:lnTo>
                  <a:lnTo>
                    <a:pt x="356400" y="367284"/>
                  </a:lnTo>
                  <a:lnTo>
                    <a:pt x="0" y="732155"/>
                  </a:lnTo>
                  <a:lnTo>
                    <a:pt x="622" y="732917"/>
                  </a:lnTo>
                  <a:lnTo>
                    <a:pt x="622" y="735584"/>
                  </a:lnTo>
                  <a:lnTo>
                    <a:pt x="5384" y="736219"/>
                  </a:lnTo>
                  <a:lnTo>
                    <a:pt x="8737" y="739648"/>
                  </a:lnTo>
                  <a:lnTo>
                    <a:pt x="9410" y="743712"/>
                  </a:lnTo>
                  <a:lnTo>
                    <a:pt x="367233" y="378079"/>
                  </a:lnTo>
                  <a:close/>
                </a:path>
                <a:path w="742315" h="1294130">
                  <a:moveTo>
                    <a:pt x="393090" y="312547"/>
                  </a:moveTo>
                  <a:lnTo>
                    <a:pt x="392976" y="311658"/>
                  </a:lnTo>
                  <a:lnTo>
                    <a:pt x="355790" y="1524"/>
                  </a:lnTo>
                  <a:lnTo>
                    <a:pt x="339852" y="1524"/>
                  </a:lnTo>
                  <a:lnTo>
                    <a:pt x="377088" y="313944"/>
                  </a:lnTo>
                  <a:lnTo>
                    <a:pt x="380225" y="312293"/>
                  </a:lnTo>
                  <a:lnTo>
                    <a:pt x="383362" y="311658"/>
                  </a:lnTo>
                  <a:lnTo>
                    <a:pt x="388670" y="311658"/>
                  </a:lnTo>
                  <a:lnTo>
                    <a:pt x="390906" y="312039"/>
                  </a:lnTo>
                  <a:lnTo>
                    <a:pt x="393090" y="312547"/>
                  </a:lnTo>
                  <a:close/>
                </a:path>
                <a:path w="742315" h="1294130">
                  <a:moveTo>
                    <a:pt x="498297" y="1291209"/>
                  </a:moveTo>
                  <a:lnTo>
                    <a:pt x="468312" y="1013460"/>
                  </a:lnTo>
                  <a:lnTo>
                    <a:pt x="467626" y="1014222"/>
                  </a:lnTo>
                  <a:lnTo>
                    <a:pt x="465569" y="1014857"/>
                  </a:lnTo>
                  <a:lnTo>
                    <a:pt x="464883" y="1014857"/>
                  </a:lnTo>
                  <a:lnTo>
                    <a:pt x="462305" y="1016127"/>
                  </a:lnTo>
                  <a:lnTo>
                    <a:pt x="459447" y="1016635"/>
                  </a:lnTo>
                  <a:lnTo>
                    <a:pt x="453898" y="1016508"/>
                  </a:lnTo>
                  <a:lnTo>
                    <a:pt x="452640" y="1016127"/>
                  </a:lnTo>
                  <a:lnTo>
                    <a:pt x="482612" y="1293876"/>
                  </a:lnTo>
                  <a:lnTo>
                    <a:pt x="483311" y="1293876"/>
                  </a:lnTo>
                  <a:lnTo>
                    <a:pt x="484619" y="1293241"/>
                  </a:lnTo>
                  <a:lnTo>
                    <a:pt x="485305" y="1293241"/>
                  </a:lnTo>
                  <a:lnTo>
                    <a:pt x="489432" y="1291209"/>
                  </a:lnTo>
                  <a:lnTo>
                    <a:pt x="498297" y="1291209"/>
                  </a:lnTo>
                  <a:close/>
                </a:path>
                <a:path w="742315" h="1294130">
                  <a:moveTo>
                    <a:pt x="742137" y="0"/>
                  </a:moveTo>
                  <a:lnTo>
                    <a:pt x="719785" y="0"/>
                  </a:lnTo>
                  <a:lnTo>
                    <a:pt x="406857" y="316738"/>
                  </a:lnTo>
                  <a:lnTo>
                    <a:pt x="410946" y="319532"/>
                  </a:lnTo>
                  <a:lnTo>
                    <a:pt x="414997" y="322834"/>
                  </a:lnTo>
                  <a:lnTo>
                    <a:pt x="417728" y="327660"/>
                  </a:lnTo>
                  <a:lnTo>
                    <a:pt x="742137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72795" y="989075"/>
              <a:ext cx="215265" cy="0"/>
            </a:xfrm>
            <a:custGeom>
              <a:avLst/>
              <a:gdLst/>
              <a:ahLst/>
              <a:cxnLst/>
              <a:rect l="l" t="t" r="r" b="b"/>
              <a:pathLst>
                <a:path w="215265">
                  <a:moveTo>
                    <a:pt x="0" y="0"/>
                  </a:moveTo>
                  <a:lnTo>
                    <a:pt x="214833" y="0"/>
                  </a:lnTo>
                </a:path>
              </a:pathLst>
            </a:custGeom>
            <a:ln w="3175">
              <a:solidFill>
                <a:srgbClr val="CAD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630935"/>
              <a:ext cx="530860" cy="676910"/>
            </a:xfrm>
            <a:custGeom>
              <a:avLst/>
              <a:gdLst/>
              <a:ahLst/>
              <a:cxnLst/>
              <a:rect l="l" t="t" r="r" b="b"/>
              <a:pathLst>
                <a:path w="530860" h="676910">
                  <a:moveTo>
                    <a:pt x="50228" y="131318"/>
                  </a:moveTo>
                  <a:lnTo>
                    <a:pt x="45491" y="131318"/>
                  </a:lnTo>
                  <a:lnTo>
                    <a:pt x="40081" y="128016"/>
                  </a:lnTo>
                  <a:lnTo>
                    <a:pt x="37338" y="121920"/>
                  </a:lnTo>
                  <a:lnTo>
                    <a:pt x="0" y="154559"/>
                  </a:lnTo>
                  <a:lnTo>
                    <a:pt x="0" y="175260"/>
                  </a:lnTo>
                  <a:lnTo>
                    <a:pt x="50228" y="131318"/>
                  </a:lnTo>
                  <a:close/>
                </a:path>
                <a:path w="530860" h="676910">
                  <a:moveTo>
                    <a:pt x="56324" y="101219"/>
                  </a:moveTo>
                  <a:lnTo>
                    <a:pt x="55638" y="99949"/>
                  </a:lnTo>
                  <a:lnTo>
                    <a:pt x="0" y="0"/>
                  </a:lnTo>
                  <a:lnTo>
                    <a:pt x="0" y="32004"/>
                  </a:lnTo>
                  <a:lnTo>
                    <a:pt x="40754" y="106680"/>
                  </a:lnTo>
                  <a:lnTo>
                    <a:pt x="42760" y="105283"/>
                  </a:lnTo>
                  <a:lnTo>
                    <a:pt x="44119" y="104648"/>
                  </a:lnTo>
                  <a:lnTo>
                    <a:pt x="46863" y="103251"/>
                  </a:lnTo>
                  <a:lnTo>
                    <a:pt x="48514" y="102870"/>
                  </a:lnTo>
                  <a:lnTo>
                    <a:pt x="50228" y="102743"/>
                  </a:lnTo>
                  <a:lnTo>
                    <a:pt x="53479" y="102743"/>
                  </a:lnTo>
                  <a:lnTo>
                    <a:pt x="55016" y="102870"/>
                  </a:lnTo>
                  <a:lnTo>
                    <a:pt x="56324" y="103251"/>
                  </a:lnTo>
                  <a:lnTo>
                    <a:pt x="56324" y="102743"/>
                  </a:lnTo>
                  <a:lnTo>
                    <a:pt x="56324" y="101219"/>
                  </a:lnTo>
                  <a:close/>
                </a:path>
                <a:path w="530860" h="676910">
                  <a:moveTo>
                    <a:pt x="243789" y="333248"/>
                  </a:moveTo>
                  <a:lnTo>
                    <a:pt x="65074" y="118872"/>
                  </a:lnTo>
                  <a:lnTo>
                    <a:pt x="63703" y="124206"/>
                  </a:lnTo>
                  <a:lnTo>
                    <a:pt x="60337" y="129032"/>
                  </a:lnTo>
                  <a:lnTo>
                    <a:pt x="54864" y="130937"/>
                  </a:lnTo>
                  <a:lnTo>
                    <a:pt x="231571" y="341376"/>
                  </a:lnTo>
                  <a:lnTo>
                    <a:pt x="233629" y="337947"/>
                  </a:lnTo>
                  <a:lnTo>
                    <a:pt x="238366" y="334645"/>
                  </a:lnTo>
                  <a:lnTo>
                    <a:pt x="243154" y="333248"/>
                  </a:lnTo>
                  <a:lnTo>
                    <a:pt x="243789" y="333248"/>
                  </a:lnTo>
                  <a:close/>
                </a:path>
                <a:path w="530860" h="676910">
                  <a:moveTo>
                    <a:pt x="530352" y="665861"/>
                  </a:moveTo>
                  <a:lnTo>
                    <a:pt x="272961" y="368808"/>
                  </a:lnTo>
                  <a:lnTo>
                    <a:pt x="270294" y="373507"/>
                  </a:lnTo>
                  <a:lnTo>
                    <a:pt x="266890" y="376936"/>
                  </a:lnTo>
                  <a:lnTo>
                    <a:pt x="262178" y="379603"/>
                  </a:lnTo>
                  <a:lnTo>
                    <a:pt x="519518" y="676656"/>
                  </a:lnTo>
                  <a:lnTo>
                    <a:pt x="522236" y="672592"/>
                  </a:lnTo>
                  <a:lnTo>
                    <a:pt x="526262" y="668528"/>
                  </a:lnTo>
                  <a:lnTo>
                    <a:pt x="530352" y="665861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5669" y="1290827"/>
              <a:ext cx="71487" cy="71627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49658" y="120395"/>
              <a:ext cx="70748" cy="7162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09800" y="310895"/>
              <a:ext cx="70521" cy="73151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33528" y="0"/>
              <a:ext cx="852169" cy="1016635"/>
            </a:xfrm>
            <a:custGeom>
              <a:avLst/>
              <a:gdLst/>
              <a:ahLst/>
              <a:cxnLst/>
              <a:rect l="l" t="t" r="r" b="b"/>
              <a:pathLst>
                <a:path w="852169" h="1016635">
                  <a:moveTo>
                    <a:pt x="31940" y="745109"/>
                  </a:moveTo>
                  <a:lnTo>
                    <a:pt x="30568" y="743077"/>
                  </a:lnTo>
                  <a:lnTo>
                    <a:pt x="29197" y="739013"/>
                  </a:lnTo>
                  <a:lnTo>
                    <a:pt x="25831" y="735584"/>
                  </a:lnTo>
                  <a:lnTo>
                    <a:pt x="21729" y="733552"/>
                  </a:lnTo>
                  <a:lnTo>
                    <a:pt x="20421" y="733171"/>
                  </a:lnTo>
                  <a:lnTo>
                    <a:pt x="18872" y="733044"/>
                  </a:lnTo>
                  <a:lnTo>
                    <a:pt x="15621" y="733044"/>
                  </a:lnTo>
                  <a:lnTo>
                    <a:pt x="13970" y="733171"/>
                  </a:lnTo>
                  <a:lnTo>
                    <a:pt x="12255" y="733552"/>
                  </a:lnTo>
                  <a:lnTo>
                    <a:pt x="9525" y="734949"/>
                  </a:lnTo>
                  <a:lnTo>
                    <a:pt x="8153" y="735584"/>
                  </a:lnTo>
                  <a:lnTo>
                    <a:pt x="6159" y="736981"/>
                  </a:lnTo>
                  <a:lnTo>
                    <a:pt x="2044" y="740283"/>
                  </a:lnTo>
                  <a:lnTo>
                    <a:pt x="0" y="746506"/>
                  </a:lnTo>
                  <a:lnTo>
                    <a:pt x="2730" y="751840"/>
                  </a:lnTo>
                  <a:lnTo>
                    <a:pt x="2730" y="752475"/>
                  </a:lnTo>
                  <a:lnTo>
                    <a:pt x="5473" y="758571"/>
                  </a:lnTo>
                  <a:lnTo>
                    <a:pt x="10210" y="762000"/>
                  </a:lnTo>
                  <a:lnTo>
                    <a:pt x="15621" y="762000"/>
                  </a:lnTo>
                  <a:lnTo>
                    <a:pt x="19050" y="762000"/>
                  </a:lnTo>
                  <a:lnTo>
                    <a:pt x="20421" y="760603"/>
                  </a:lnTo>
                  <a:lnTo>
                    <a:pt x="27203" y="759333"/>
                  </a:lnTo>
                  <a:lnTo>
                    <a:pt x="31940" y="755142"/>
                  </a:lnTo>
                  <a:lnTo>
                    <a:pt x="31940" y="745109"/>
                  </a:lnTo>
                  <a:close/>
                </a:path>
                <a:path w="852169" h="1016635">
                  <a:moveTo>
                    <a:pt x="242316" y="984504"/>
                  </a:moveTo>
                  <a:lnTo>
                    <a:pt x="240258" y="979678"/>
                  </a:lnTo>
                  <a:lnTo>
                    <a:pt x="240258" y="979043"/>
                  </a:lnTo>
                  <a:lnTo>
                    <a:pt x="239572" y="979043"/>
                  </a:lnTo>
                  <a:lnTo>
                    <a:pt x="239572" y="978408"/>
                  </a:lnTo>
                  <a:lnTo>
                    <a:pt x="236042" y="971905"/>
                  </a:lnTo>
                  <a:lnTo>
                    <a:pt x="230733" y="967130"/>
                  </a:lnTo>
                  <a:lnTo>
                    <a:pt x="224180" y="964184"/>
                  </a:lnTo>
                  <a:lnTo>
                    <a:pt x="216890" y="963168"/>
                  </a:lnTo>
                  <a:lnTo>
                    <a:pt x="214490" y="963168"/>
                  </a:lnTo>
                  <a:lnTo>
                    <a:pt x="212026" y="963549"/>
                  </a:lnTo>
                  <a:lnTo>
                    <a:pt x="209562" y="964184"/>
                  </a:lnTo>
                  <a:lnTo>
                    <a:pt x="208940" y="964184"/>
                  </a:lnTo>
                  <a:lnTo>
                    <a:pt x="204127" y="965581"/>
                  </a:lnTo>
                  <a:lnTo>
                    <a:pt x="199377" y="968248"/>
                  </a:lnTo>
                  <a:lnTo>
                    <a:pt x="197307" y="972312"/>
                  </a:lnTo>
                  <a:lnTo>
                    <a:pt x="191871" y="978408"/>
                  </a:lnTo>
                  <a:lnTo>
                    <a:pt x="216433" y="1011936"/>
                  </a:lnTo>
                  <a:lnTo>
                    <a:pt x="219354" y="1011936"/>
                  </a:lnTo>
                  <a:lnTo>
                    <a:pt x="222338" y="1011301"/>
                  </a:lnTo>
                  <a:lnTo>
                    <a:pt x="225259" y="1010158"/>
                  </a:lnTo>
                  <a:lnTo>
                    <a:pt x="226631" y="1009396"/>
                  </a:lnTo>
                  <a:lnTo>
                    <a:pt x="228003" y="1009396"/>
                  </a:lnTo>
                  <a:lnTo>
                    <a:pt x="228688" y="1008761"/>
                  </a:lnTo>
                  <a:lnTo>
                    <a:pt x="233438" y="1007364"/>
                  </a:lnTo>
                  <a:lnTo>
                    <a:pt x="236880" y="1002665"/>
                  </a:lnTo>
                  <a:lnTo>
                    <a:pt x="239572" y="998728"/>
                  </a:lnTo>
                  <a:lnTo>
                    <a:pt x="240258" y="996569"/>
                  </a:lnTo>
                  <a:lnTo>
                    <a:pt x="240258" y="995299"/>
                  </a:lnTo>
                  <a:lnTo>
                    <a:pt x="241630" y="993267"/>
                  </a:lnTo>
                  <a:lnTo>
                    <a:pt x="242316" y="989203"/>
                  </a:lnTo>
                  <a:lnTo>
                    <a:pt x="242316" y="984504"/>
                  </a:lnTo>
                  <a:close/>
                </a:path>
                <a:path w="852169" h="1016635">
                  <a:moveTo>
                    <a:pt x="502920" y="991108"/>
                  </a:moveTo>
                  <a:lnTo>
                    <a:pt x="502246" y="985647"/>
                  </a:lnTo>
                  <a:lnTo>
                    <a:pt x="502246" y="983742"/>
                  </a:lnTo>
                  <a:lnTo>
                    <a:pt x="500900" y="982980"/>
                  </a:lnTo>
                  <a:lnTo>
                    <a:pt x="498868" y="974852"/>
                  </a:lnTo>
                  <a:lnTo>
                    <a:pt x="492175" y="969518"/>
                  </a:lnTo>
                  <a:lnTo>
                    <a:pt x="484136" y="967486"/>
                  </a:lnTo>
                  <a:lnTo>
                    <a:pt x="482219" y="966597"/>
                  </a:lnTo>
                  <a:lnTo>
                    <a:pt x="480136" y="966216"/>
                  </a:lnTo>
                  <a:lnTo>
                    <a:pt x="475068" y="966216"/>
                  </a:lnTo>
                  <a:lnTo>
                    <a:pt x="472147" y="966978"/>
                  </a:lnTo>
                  <a:lnTo>
                    <a:pt x="469442" y="968121"/>
                  </a:lnTo>
                  <a:lnTo>
                    <a:pt x="468769" y="968121"/>
                  </a:lnTo>
                  <a:lnTo>
                    <a:pt x="460730" y="970788"/>
                  </a:lnTo>
                  <a:lnTo>
                    <a:pt x="455333" y="977646"/>
                  </a:lnTo>
                  <a:lnTo>
                    <a:pt x="453364" y="985139"/>
                  </a:lnTo>
                  <a:lnTo>
                    <a:pt x="452678" y="989076"/>
                  </a:lnTo>
                  <a:lnTo>
                    <a:pt x="452678" y="994537"/>
                  </a:lnTo>
                  <a:lnTo>
                    <a:pt x="454037" y="999236"/>
                  </a:lnTo>
                  <a:lnTo>
                    <a:pt x="454037" y="999871"/>
                  </a:lnTo>
                  <a:lnTo>
                    <a:pt x="455333" y="999871"/>
                  </a:lnTo>
                  <a:lnTo>
                    <a:pt x="455333" y="1001268"/>
                  </a:lnTo>
                  <a:lnTo>
                    <a:pt x="458698" y="1009396"/>
                  </a:lnTo>
                  <a:lnTo>
                    <a:pt x="466077" y="1015492"/>
                  </a:lnTo>
                  <a:lnTo>
                    <a:pt x="474116" y="1016127"/>
                  </a:lnTo>
                  <a:lnTo>
                    <a:pt x="475068" y="1016381"/>
                  </a:lnTo>
                  <a:lnTo>
                    <a:pt x="476199" y="1016508"/>
                  </a:lnTo>
                  <a:lnTo>
                    <a:pt x="477329" y="1016508"/>
                  </a:lnTo>
                  <a:lnTo>
                    <a:pt x="480136" y="1016508"/>
                  </a:lnTo>
                  <a:lnTo>
                    <a:pt x="486156" y="1015492"/>
                  </a:lnTo>
                  <a:lnTo>
                    <a:pt x="487502" y="1014857"/>
                  </a:lnTo>
                  <a:lnTo>
                    <a:pt x="488861" y="1014857"/>
                  </a:lnTo>
                  <a:lnTo>
                    <a:pt x="489534" y="1013460"/>
                  </a:lnTo>
                  <a:lnTo>
                    <a:pt x="494195" y="1011428"/>
                  </a:lnTo>
                  <a:lnTo>
                    <a:pt x="497573" y="1006729"/>
                  </a:lnTo>
                  <a:lnTo>
                    <a:pt x="500214" y="1001903"/>
                  </a:lnTo>
                  <a:lnTo>
                    <a:pt x="502246" y="996569"/>
                  </a:lnTo>
                  <a:lnTo>
                    <a:pt x="502920" y="991108"/>
                  </a:lnTo>
                  <a:close/>
                </a:path>
                <a:path w="852169" h="1016635">
                  <a:moveTo>
                    <a:pt x="776909" y="0"/>
                  </a:moveTo>
                  <a:lnTo>
                    <a:pt x="775754" y="0"/>
                  </a:lnTo>
                  <a:lnTo>
                    <a:pt x="775919" y="1143"/>
                  </a:lnTo>
                  <a:lnTo>
                    <a:pt x="776084" y="1524"/>
                  </a:lnTo>
                  <a:lnTo>
                    <a:pt x="776579" y="1524"/>
                  </a:lnTo>
                  <a:lnTo>
                    <a:pt x="776909" y="0"/>
                  </a:lnTo>
                  <a:close/>
                </a:path>
                <a:path w="852169" h="1016635">
                  <a:moveTo>
                    <a:pt x="851865" y="1000379"/>
                  </a:moveTo>
                  <a:lnTo>
                    <a:pt x="849896" y="993521"/>
                  </a:lnTo>
                  <a:lnTo>
                    <a:pt x="848550" y="991616"/>
                  </a:lnTo>
                  <a:lnTo>
                    <a:pt x="847204" y="988822"/>
                  </a:lnTo>
                  <a:lnTo>
                    <a:pt x="844511" y="987425"/>
                  </a:lnTo>
                  <a:lnTo>
                    <a:pt x="842492" y="986663"/>
                  </a:lnTo>
                  <a:lnTo>
                    <a:pt x="840409" y="986028"/>
                  </a:lnTo>
                  <a:lnTo>
                    <a:pt x="836828" y="986028"/>
                  </a:lnTo>
                  <a:lnTo>
                    <a:pt x="835367" y="986282"/>
                  </a:lnTo>
                  <a:lnTo>
                    <a:pt x="833856" y="986790"/>
                  </a:lnTo>
                  <a:lnTo>
                    <a:pt x="831837" y="988187"/>
                  </a:lnTo>
                  <a:lnTo>
                    <a:pt x="829195" y="989457"/>
                  </a:lnTo>
                  <a:lnTo>
                    <a:pt x="825830" y="992886"/>
                  </a:lnTo>
                  <a:lnTo>
                    <a:pt x="824484" y="997712"/>
                  </a:lnTo>
                  <a:lnTo>
                    <a:pt x="825830" y="1002411"/>
                  </a:lnTo>
                  <a:lnTo>
                    <a:pt x="825830" y="1003046"/>
                  </a:lnTo>
                  <a:lnTo>
                    <a:pt x="827176" y="1003808"/>
                  </a:lnTo>
                  <a:lnTo>
                    <a:pt x="827849" y="1004443"/>
                  </a:lnTo>
                  <a:lnTo>
                    <a:pt x="830376" y="1008634"/>
                  </a:lnTo>
                  <a:lnTo>
                    <a:pt x="833742" y="1010412"/>
                  </a:lnTo>
                  <a:lnTo>
                    <a:pt x="837831" y="1010412"/>
                  </a:lnTo>
                  <a:lnTo>
                    <a:pt x="839127" y="1010412"/>
                  </a:lnTo>
                  <a:lnTo>
                    <a:pt x="840473" y="1010285"/>
                  </a:lnTo>
                  <a:lnTo>
                    <a:pt x="841870" y="1009904"/>
                  </a:lnTo>
                  <a:lnTo>
                    <a:pt x="848550" y="1007237"/>
                  </a:lnTo>
                  <a:lnTo>
                    <a:pt x="851865" y="1000379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38912" y="381000"/>
              <a:ext cx="79375" cy="586740"/>
            </a:xfrm>
            <a:custGeom>
              <a:avLst/>
              <a:gdLst/>
              <a:ahLst/>
              <a:cxnLst/>
              <a:rect l="l" t="t" r="r" b="b"/>
              <a:pathLst>
                <a:path w="79375" h="586740">
                  <a:moveTo>
                    <a:pt x="15849" y="0"/>
                  </a:moveTo>
                  <a:lnTo>
                    <a:pt x="11747" y="1524"/>
                  </a:lnTo>
                  <a:lnTo>
                    <a:pt x="7988" y="2286"/>
                  </a:lnTo>
                  <a:lnTo>
                    <a:pt x="27" y="2286"/>
                  </a:lnTo>
                  <a:lnTo>
                    <a:pt x="63398" y="586739"/>
                  </a:lnTo>
                  <a:lnTo>
                    <a:pt x="64096" y="586739"/>
                  </a:lnTo>
                  <a:lnTo>
                    <a:pt x="67094" y="585470"/>
                  </a:lnTo>
                  <a:lnTo>
                    <a:pt x="70459" y="584962"/>
                  </a:lnTo>
                  <a:lnTo>
                    <a:pt x="79143" y="584962"/>
                  </a:lnTo>
                  <a:lnTo>
                    <a:pt x="16096" y="2286"/>
                  </a:lnTo>
                  <a:lnTo>
                    <a:pt x="2717" y="2286"/>
                  </a:lnTo>
                  <a:lnTo>
                    <a:pt x="0" y="2032"/>
                  </a:lnTo>
                  <a:lnTo>
                    <a:pt x="16069" y="2032"/>
                  </a:lnTo>
                  <a:lnTo>
                    <a:pt x="15849" y="0"/>
                  </a:lnTo>
                  <a:close/>
                </a:path>
                <a:path w="79375" h="586740">
                  <a:moveTo>
                    <a:pt x="79143" y="584962"/>
                  </a:moveTo>
                  <a:lnTo>
                    <a:pt x="75603" y="584962"/>
                  </a:lnTo>
                  <a:lnTo>
                    <a:pt x="77457" y="585088"/>
                  </a:lnTo>
                  <a:lnTo>
                    <a:pt x="79184" y="585342"/>
                  </a:lnTo>
                  <a:lnTo>
                    <a:pt x="79143" y="584962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7997952" y="0"/>
            <a:ext cx="1146175" cy="1362710"/>
            <a:chOff x="7997952" y="0"/>
            <a:chExt cx="1146175" cy="1362710"/>
          </a:xfrm>
        </p:grpSpPr>
        <p:pic>
          <p:nvPicPr>
            <p:cNvPr id="98" name="object 9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997952" y="0"/>
              <a:ext cx="129540" cy="155448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8154924" y="192023"/>
              <a:ext cx="455930" cy="812800"/>
            </a:xfrm>
            <a:custGeom>
              <a:avLst/>
              <a:gdLst/>
              <a:ahLst/>
              <a:cxnLst/>
              <a:rect l="l" t="t" r="r" b="b"/>
              <a:pathLst>
                <a:path w="455929" h="812800">
                  <a:moveTo>
                    <a:pt x="128016" y="798576"/>
                  </a:moveTo>
                  <a:lnTo>
                    <a:pt x="15621" y="0"/>
                  </a:lnTo>
                  <a:lnTo>
                    <a:pt x="4064" y="1397"/>
                  </a:lnTo>
                  <a:lnTo>
                    <a:pt x="0" y="2032"/>
                  </a:lnTo>
                  <a:lnTo>
                    <a:pt x="112395" y="797941"/>
                  </a:lnTo>
                  <a:lnTo>
                    <a:pt x="114427" y="796290"/>
                  </a:lnTo>
                  <a:lnTo>
                    <a:pt x="116586" y="795401"/>
                  </a:lnTo>
                  <a:lnTo>
                    <a:pt x="120142" y="795401"/>
                  </a:lnTo>
                  <a:lnTo>
                    <a:pt x="121666" y="795782"/>
                  </a:lnTo>
                  <a:lnTo>
                    <a:pt x="123190" y="796544"/>
                  </a:lnTo>
                  <a:lnTo>
                    <a:pt x="125349" y="796544"/>
                  </a:lnTo>
                  <a:lnTo>
                    <a:pt x="125984" y="797941"/>
                  </a:lnTo>
                  <a:lnTo>
                    <a:pt x="128016" y="798576"/>
                  </a:lnTo>
                  <a:close/>
                </a:path>
                <a:path w="455929" h="812800">
                  <a:moveTo>
                    <a:pt x="455676" y="808863"/>
                  </a:moveTo>
                  <a:lnTo>
                    <a:pt x="454279" y="804799"/>
                  </a:lnTo>
                  <a:lnTo>
                    <a:pt x="453009" y="799465"/>
                  </a:lnTo>
                  <a:lnTo>
                    <a:pt x="454279" y="794004"/>
                  </a:lnTo>
                  <a:lnTo>
                    <a:pt x="128016" y="797433"/>
                  </a:lnTo>
                  <a:lnTo>
                    <a:pt x="131445" y="800735"/>
                  </a:lnTo>
                  <a:lnTo>
                    <a:pt x="132080" y="805561"/>
                  </a:lnTo>
                  <a:lnTo>
                    <a:pt x="131445" y="810260"/>
                  </a:lnTo>
                  <a:lnTo>
                    <a:pt x="130683" y="810895"/>
                  </a:lnTo>
                  <a:lnTo>
                    <a:pt x="130683" y="811657"/>
                  </a:lnTo>
                  <a:lnTo>
                    <a:pt x="129413" y="812292"/>
                  </a:lnTo>
                  <a:lnTo>
                    <a:pt x="455676" y="808863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179308" y="1523"/>
              <a:ext cx="155448" cy="137160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8346948" y="0"/>
              <a:ext cx="742315" cy="1294130"/>
            </a:xfrm>
            <a:custGeom>
              <a:avLst/>
              <a:gdLst/>
              <a:ahLst/>
              <a:cxnLst/>
              <a:rect l="l" t="t" r="r" b="b"/>
              <a:pathLst>
                <a:path w="742315" h="1294130">
                  <a:moveTo>
                    <a:pt x="289560" y="1016127"/>
                  </a:moveTo>
                  <a:lnTo>
                    <a:pt x="288290" y="1016508"/>
                  </a:lnTo>
                  <a:lnTo>
                    <a:pt x="282702" y="1016635"/>
                  </a:lnTo>
                  <a:lnTo>
                    <a:pt x="279781" y="1016127"/>
                  </a:lnTo>
                  <a:lnTo>
                    <a:pt x="277241" y="1014857"/>
                  </a:lnTo>
                  <a:lnTo>
                    <a:pt x="276606" y="1014857"/>
                  </a:lnTo>
                  <a:lnTo>
                    <a:pt x="274447" y="1014222"/>
                  </a:lnTo>
                  <a:lnTo>
                    <a:pt x="273812" y="1013460"/>
                  </a:lnTo>
                  <a:lnTo>
                    <a:pt x="243840" y="1291209"/>
                  </a:lnTo>
                  <a:lnTo>
                    <a:pt x="252730" y="1291209"/>
                  </a:lnTo>
                  <a:lnTo>
                    <a:pt x="256794" y="1293241"/>
                  </a:lnTo>
                  <a:lnTo>
                    <a:pt x="257556" y="1293241"/>
                  </a:lnTo>
                  <a:lnTo>
                    <a:pt x="258826" y="1293876"/>
                  </a:lnTo>
                  <a:lnTo>
                    <a:pt x="259461" y="1293876"/>
                  </a:lnTo>
                  <a:lnTo>
                    <a:pt x="289560" y="1016127"/>
                  </a:lnTo>
                  <a:close/>
                </a:path>
                <a:path w="742315" h="1294130">
                  <a:moveTo>
                    <a:pt x="335280" y="316738"/>
                  </a:moveTo>
                  <a:lnTo>
                    <a:pt x="22352" y="0"/>
                  </a:lnTo>
                  <a:lnTo>
                    <a:pt x="0" y="0"/>
                  </a:lnTo>
                  <a:lnTo>
                    <a:pt x="324358" y="327660"/>
                  </a:lnTo>
                  <a:lnTo>
                    <a:pt x="327152" y="322834"/>
                  </a:lnTo>
                  <a:lnTo>
                    <a:pt x="331216" y="319532"/>
                  </a:lnTo>
                  <a:lnTo>
                    <a:pt x="335280" y="316738"/>
                  </a:lnTo>
                  <a:close/>
                </a:path>
                <a:path w="742315" h="1294130">
                  <a:moveTo>
                    <a:pt x="402336" y="1524"/>
                  </a:moveTo>
                  <a:lnTo>
                    <a:pt x="386334" y="1524"/>
                  </a:lnTo>
                  <a:lnTo>
                    <a:pt x="348996" y="312547"/>
                  </a:lnTo>
                  <a:lnTo>
                    <a:pt x="351282" y="312039"/>
                  </a:lnTo>
                  <a:lnTo>
                    <a:pt x="353441" y="311658"/>
                  </a:lnTo>
                  <a:lnTo>
                    <a:pt x="358775" y="311658"/>
                  </a:lnTo>
                  <a:lnTo>
                    <a:pt x="361950" y="312293"/>
                  </a:lnTo>
                  <a:lnTo>
                    <a:pt x="364998" y="313944"/>
                  </a:lnTo>
                  <a:lnTo>
                    <a:pt x="365264" y="311658"/>
                  </a:lnTo>
                  <a:lnTo>
                    <a:pt x="402336" y="1524"/>
                  </a:lnTo>
                  <a:close/>
                </a:path>
                <a:path w="742315" h="1294130">
                  <a:moveTo>
                    <a:pt x="742188" y="732155"/>
                  </a:moveTo>
                  <a:lnTo>
                    <a:pt x="384302" y="367284"/>
                  </a:lnTo>
                  <a:lnTo>
                    <a:pt x="377444" y="375412"/>
                  </a:lnTo>
                  <a:lnTo>
                    <a:pt x="373380" y="378079"/>
                  </a:lnTo>
                  <a:lnTo>
                    <a:pt x="732663" y="743712"/>
                  </a:lnTo>
                  <a:lnTo>
                    <a:pt x="733425" y="739648"/>
                  </a:lnTo>
                  <a:lnTo>
                    <a:pt x="736727" y="736219"/>
                  </a:lnTo>
                  <a:lnTo>
                    <a:pt x="741553" y="735584"/>
                  </a:lnTo>
                  <a:lnTo>
                    <a:pt x="741553" y="732917"/>
                  </a:lnTo>
                  <a:lnTo>
                    <a:pt x="742188" y="732155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654796" y="989075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4">
                  <a:moveTo>
                    <a:pt x="0" y="0"/>
                  </a:moveTo>
                  <a:lnTo>
                    <a:pt x="216407" y="0"/>
                  </a:lnTo>
                </a:path>
              </a:pathLst>
            </a:custGeom>
            <a:ln w="3175">
              <a:solidFill>
                <a:srgbClr val="CAD6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613648" y="630935"/>
              <a:ext cx="530860" cy="676910"/>
            </a:xfrm>
            <a:custGeom>
              <a:avLst/>
              <a:gdLst/>
              <a:ahLst/>
              <a:cxnLst/>
              <a:rect l="l" t="t" r="r" b="b"/>
              <a:pathLst>
                <a:path w="530859" h="676910">
                  <a:moveTo>
                    <a:pt x="268224" y="379603"/>
                  </a:moveTo>
                  <a:lnTo>
                    <a:pt x="263398" y="376936"/>
                  </a:lnTo>
                  <a:lnTo>
                    <a:pt x="260096" y="373507"/>
                  </a:lnTo>
                  <a:lnTo>
                    <a:pt x="257429" y="368808"/>
                  </a:lnTo>
                  <a:lnTo>
                    <a:pt x="0" y="665861"/>
                  </a:lnTo>
                  <a:lnTo>
                    <a:pt x="4064" y="668528"/>
                  </a:lnTo>
                  <a:lnTo>
                    <a:pt x="8128" y="672592"/>
                  </a:lnTo>
                  <a:lnTo>
                    <a:pt x="10795" y="676656"/>
                  </a:lnTo>
                  <a:lnTo>
                    <a:pt x="268224" y="379603"/>
                  </a:lnTo>
                  <a:close/>
                </a:path>
                <a:path w="530859" h="676910">
                  <a:moveTo>
                    <a:pt x="473964" y="130937"/>
                  </a:moveTo>
                  <a:lnTo>
                    <a:pt x="468503" y="129032"/>
                  </a:lnTo>
                  <a:lnTo>
                    <a:pt x="465201" y="124206"/>
                  </a:lnTo>
                  <a:lnTo>
                    <a:pt x="463804" y="118872"/>
                  </a:lnTo>
                  <a:lnTo>
                    <a:pt x="286512" y="333248"/>
                  </a:lnTo>
                  <a:lnTo>
                    <a:pt x="287147" y="333248"/>
                  </a:lnTo>
                  <a:lnTo>
                    <a:pt x="291973" y="334645"/>
                  </a:lnTo>
                  <a:lnTo>
                    <a:pt x="296672" y="337947"/>
                  </a:lnTo>
                  <a:lnTo>
                    <a:pt x="298704" y="341376"/>
                  </a:lnTo>
                  <a:lnTo>
                    <a:pt x="473964" y="130937"/>
                  </a:lnTo>
                  <a:close/>
                </a:path>
                <a:path w="530859" h="676910">
                  <a:moveTo>
                    <a:pt x="530352" y="154559"/>
                  </a:moveTo>
                  <a:lnTo>
                    <a:pt x="493014" y="121920"/>
                  </a:lnTo>
                  <a:lnTo>
                    <a:pt x="490220" y="128016"/>
                  </a:lnTo>
                  <a:lnTo>
                    <a:pt x="484886" y="131318"/>
                  </a:lnTo>
                  <a:lnTo>
                    <a:pt x="480060" y="131318"/>
                  </a:lnTo>
                  <a:lnTo>
                    <a:pt x="530352" y="175260"/>
                  </a:lnTo>
                  <a:lnTo>
                    <a:pt x="530352" y="154559"/>
                  </a:lnTo>
                  <a:close/>
                </a:path>
                <a:path w="530859" h="676910">
                  <a:moveTo>
                    <a:pt x="530352" y="0"/>
                  </a:moveTo>
                  <a:lnTo>
                    <a:pt x="474726" y="99949"/>
                  </a:lnTo>
                  <a:lnTo>
                    <a:pt x="473964" y="101219"/>
                  </a:lnTo>
                  <a:lnTo>
                    <a:pt x="473964" y="103251"/>
                  </a:lnTo>
                  <a:lnTo>
                    <a:pt x="475361" y="102870"/>
                  </a:lnTo>
                  <a:lnTo>
                    <a:pt x="476885" y="102743"/>
                  </a:lnTo>
                  <a:lnTo>
                    <a:pt x="480060" y="102743"/>
                  </a:lnTo>
                  <a:lnTo>
                    <a:pt x="481838" y="102870"/>
                  </a:lnTo>
                  <a:lnTo>
                    <a:pt x="483489" y="103251"/>
                  </a:lnTo>
                  <a:lnTo>
                    <a:pt x="487553" y="105283"/>
                  </a:lnTo>
                  <a:lnTo>
                    <a:pt x="489585" y="106680"/>
                  </a:lnTo>
                  <a:lnTo>
                    <a:pt x="491731" y="102743"/>
                  </a:lnTo>
                  <a:lnTo>
                    <a:pt x="530352" y="32004"/>
                  </a:lnTo>
                  <a:lnTo>
                    <a:pt x="530352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556843" y="1290827"/>
              <a:ext cx="71506" cy="7162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23555" y="120395"/>
              <a:ext cx="70802" cy="71627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663701" y="310895"/>
              <a:ext cx="70463" cy="73151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8258556" y="0"/>
              <a:ext cx="852169" cy="1016635"/>
            </a:xfrm>
            <a:custGeom>
              <a:avLst/>
              <a:gdLst/>
              <a:ahLst/>
              <a:cxnLst/>
              <a:rect l="l" t="t" r="r" b="b"/>
              <a:pathLst>
                <a:path w="852170" h="1016635">
                  <a:moveTo>
                    <a:pt x="27432" y="997712"/>
                  </a:moveTo>
                  <a:lnTo>
                    <a:pt x="26035" y="992886"/>
                  </a:lnTo>
                  <a:lnTo>
                    <a:pt x="22733" y="989457"/>
                  </a:lnTo>
                  <a:lnTo>
                    <a:pt x="20066" y="988187"/>
                  </a:lnTo>
                  <a:lnTo>
                    <a:pt x="18034" y="986790"/>
                  </a:lnTo>
                  <a:lnTo>
                    <a:pt x="16510" y="986282"/>
                  </a:lnTo>
                  <a:lnTo>
                    <a:pt x="15113" y="986028"/>
                  </a:lnTo>
                  <a:lnTo>
                    <a:pt x="11557" y="986028"/>
                  </a:lnTo>
                  <a:lnTo>
                    <a:pt x="9398" y="986663"/>
                  </a:lnTo>
                  <a:lnTo>
                    <a:pt x="7366" y="987425"/>
                  </a:lnTo>
                  <a:lnTo>
                    <a:pt x="4699" y="988822"/>
                  </a:lnTo>
                  <a:lnTo>
                    <a:pt x="3302" y="991616"/>
                  </a:lnTo>
                  <a:lnTo>
                    <a:pt x="2032" y="993521"/>
                  </a:lnTo>
                  <a:lnTo>
                    <a:pt x="12827" y="1010412"/>
                  </a:lnTo>
                  <a:lnTo>
                    <a:pt x="14097" y="1010412"/>
                  </a:lnTo>
                  <a:lnTo>
                    <a:pt x="18161" y="1010412"/>
                  </a:lnTo>
                  <a:lnTo>
                    <a:pt x="21590" y="1008634"/>
                  </a:lnTo>
                  <a:lnTo>
                    <a:pt x="24003" y="1004443"/>
                  </a:lnTo>
                  <a:lnTo>
                    <a:pt x="24765" y="1003808"/>
                  </a:lnTo>
                  <a:lnTo>
                    <a:pt x="26035" y="1003046"/>
                  </a:lnTo>
                  <a:lnTo>
                    <a:pt x="26035" y="1002411"/>
                  </a:lnTo>
                  <a:lnTo>
                    <a:pt x="27432" y="997712"/>
                  </a:lnTo>
                  <a:close/>
                </a:path>
                <a:path w="852170" h="1016635">
                  <a:moveTo>
                    <a:pt x="76073" y="0"/>
                  </a:moveTo>
                  <a:lnTo>
                    <a:pt x="73787" y="0"/>
                  </a:lnTo>
                  <a:lnTo>
                    <a:pt x="74422" y="1524"/>
                  </a:lnTo>
                  <a:lnTo>
                    <a:pt x="75438" y="1524"/>
                  </a:lnTo>
                  <a:lnTo>
                    <a:pt x="75819" y="1143"/>
                  </a:lnTo>
                  <a:lnTo>
                    <a:pt x="76073" y="0"/>
                  </a:lnTo>
                  <a:close/>
                </a:path>
                <a:path w="852170" h="1016635">
                  <a:moveTo>
                    <a:pt x="399288" y="989076"/>
                  </a:moveTo>
                  <a:lnTo>
                    <a:pt x="398526" y="985139"/>
                  </a:lnTo>
                  <a:lnTo>
                    <a:pt x="396621" y="977646"/>
                  </a:lnTo>
                  <a:lnTo>
                    <a:pt x="391160" y="970788"/>
                  </a:lnTo>
                  <a:lnTo>
                    <a:pt x="383159" y="968121"/>
                  </a:lnTo>
                  <a:lnTo>
                    <a:pt x="382524" y="968121"/>
                  </a:lnTo>
                  <a:lnTo>
                    <a:pt x="379730" y="966978"/>
                  </a:lnTo>
                  <a:lnTo>
                    <a:pt x="376809" y="966216"/>
                  </a:lnTo>
                  <a:lnTo>
                    <a:pt x="371729" y="966216"/>
                  </a:lnTo>
                  <a:lnTo>
                    <a:pt x="369697" y="966597"/>
                  </a:lnTo>
                  <a:lnTo>
                    <a:pt x="367792" y="967486"/>
                  </a:lnTo>
                  <a:lnTo>
                    <a:pt x="359791" y="969518"/>
                  </a:lnTo>
                  <a:lnTo>
                    <a:pt x="353060" y="974852"/>
                  </a:lnTo>
                  <a:lnTo>
                    <a:pt x="351028" y="982980"/>
                  </a:lnTo>
                  <a:lnTo>
                    <a:pt x="349631" y="983742"/>
                  </a:lnTo>
                  <a:lnTo>
                    <a:pt x="349631" y="985647"/>
                  </a:lnTo>
                  <a:lnTo>
                    <a:pt x="348996" y="991108"/>
                  </a:lnTo>
                  <a:lnTo>
                    <a:pt x="349631" y="996569"/>
                  </a:lnTo>
                  <a:lnTo>
                    <a:pt x="351663" y="1001903"/>
                  </a:lnTo>
                  <a:lnTo>
                    <a:pt x="354330" y="1006729"/>
                  </a:lnTo>
                  <a:lnTo>
                    <a:pt x="357759" y="1011428"/>
                  </a:lnTo>
                  <a:lnTo>
                    <a:pt x="362331" y="1013460"/>
                  </a:lnTo>
                  <a:lnTo>
                    <a:pt x="363093" y="1014857"/>
                  </a:lnTo>
                  <a:lnTo>
                    <a:pt x="364363" y="1014857"/>
                  </a:lnTo>
                  <a:lnTo>
                    <a:pt x="365760" y="1015492"/>
                  </a:lnTo>
                  <a:lnTo>
                    <a:pt x="371729" y="1016508"/>
                  </a:lnTo>
                  <a:lnTo>
                    <a:pt x="374650" y="1016508"/>
                  </a:lnTo>
                  <a:lnTo>
                    <a:pt x="375666" y="1016508"/>
                  </a:lnTo>
                  <a:lnTo>
                    <a:pt x="376809" y="1016381"/>
                  </a:lnTo>
                  <a:lnTo>
                    <a:pt x="377825" y="1016127"/>
                  </a:lnTo>
                  <a:lnTo>
                    <a:pt x="385826" y="1015492"/>
                  </a:lnTo>
                  <a:lnTo>
                    <a:pt x="393192" y="1009396"/>
                  </a:lnTo>
                  <a:lnTo>
                    <a:pt x="396621" y="1001268"/>
                  </a:lnTo>
                  <a:lnTo>
                    <a:pt x="396621" y="999871"/>
                  </a:lnTo>
                  <a:lnTo>
                    <a:pt x="397891" y="999871"/>
                  </a:lnTo>
                  <a:lnTo>
                    <a:pt x="397891" y="999236"/>
                  </a:lnTo>
                  <a:lnTo>
                    <a:pt x="399288" y="994537"/>
                  </a:lnTo>
                  <a:lnTo>
                    <a:pt x="399288" y="989076"/>
                  </a:lnTo>
                  <a:close/>
                </a:path>
                <a:path w="852170" h="1016635">
                  <a:moveTo>
                    <a:pt x="659892" y="987806"/>
                  </a:moveTo>
                  <a:lnTo>
                    <a:pt x="658495" y="978408"/>
                  </a:lnTo>
                  <a:lnTo>
                    <a:pt x="653288" y="972312"/>
                  </a:lnTo>
                  <a:lnTo>
                    <a:pt x="651256" y="968248"/>
                  </a:lnTo>
                  <a:lnTo>
                    <a:pt x="646684" y="965581"/>
                  </a:lnTo>
                  <a:lnTo>
                    <a:pt x="641985" y="964184"/>
                  </a:lnTo>
                  <a:lnTo>
                    <a:pt x="641350" y="964184"/>
                  </a:lnTo>
                  <a:lnTo>
                    <a:pt x="638937" y="963549"/>
                  </a:lnTo>
                  <a:lnTo>
                    <a:pt x="636651" y="963168"/>
                  </a:lnTo>
                  <a:lnTo>
                    <a:pt x="634238" y="963168"/>
                  </a:lnTo>
                  <a:lnTo>
                    <a:pt x="627176" y="964184"/>
                  </a:lnTo>
                  <a:lnTo>
                    <a:pt x="620814" y="967130"/>
                  </a:lnTo>
                  <a:lnTo>
                    <a:pt x="615670" y="971905"/>
                  </a:lnTo>
                  <a:lnTo>
                    <a:pt x="612267" y="978408"/>
                  </a:lnTo>
                  <a:lnTo>
                    <a:pt x="612267" y="979043"/>
                  </a:lnTo>
                  <a:lnTo>
                    <a:pt x="611632" y="979043"/>
                  </a:lnTo>
                  <a:lnTo>
                    <a:pt x="611632" y="979678"/>
                  </a:lnTo>
                  <a:lnTo>
                    <a:pt x="609600" y="984504"/>
                  </a:lnTo>
                  <a:lnTo>
                    <a:pt x="609600" y="989203"/>
                  </a:lnTo>
                  <a:lnTo>
                    <a:pt x="610235" y="993267"/>
                  </a:lnTo>
                  <a:lnTo>
                    <a:pt x="611632" y="995299"/>
                  </a:lnTo>
                  <a:lnTo>
                    <a:pt x="611632" y="996569"/>
                  </a:lnTo>
                  <a:lnTo>
                    <a:pt x="612267" y="998728"/>
                  </a:lnTo>
                  <a:lnTo>
                    <a:pt x="618236" y="1007364"/>
                  </a:lnTo>
                  <a:lnTo>
                    <a:pt x="622808" y="1008761"/>
                  </a:lnTo>
                  <a:lnTo>
                    <a:pt x="623443" y="1009396"/>
                  </a:lnTo>
                  <a:lnTo>
                    <a:pt x="624840" y="1009396"/>
                  </a:lnTo>
                  <a:lnTo>
                    <a:pt x="626110" y="1010158"/>
                  </a:lnTo>
                  <a:lnTo>
                    <a:pt x="629031" y="1011301"/>
                  </a:lnTo>
                  <a:lnTo>
                    <a:pt x="631825" y="1011936"/>
                  </a:lnTo>
                  <a:lnTo>
                    <a:pt x="634746" y="1011936"/>
                  </a:lnTo>
                  <a:lnTo>
                    <a:pt x="641845" y="1010729"/>
                  </a:lnTo>
                  <a:lnTo>
                    <a:pt x="648182" y="1007338"/>
                  </a:lnTo>
                  <a:lnTo>
                    <a:pt x="653262" y="1002080"/>
                  </a:lnTo>
                  <a:lnTo>
                    <a:pt x="656590" y="995299"/>
                  </a:lnTo>
                  <a:lnTo>
                    <a:pt x="659892" y="987806"/>
                  </a:lnTo>
                  <a:close/>
                </a:path>
                <a:path w="852170" h="1016635">
                  <a:moveTo>
                    <a:pt x="851916" y="746506"/>
                  </a:moveTo>
                  <a:lnTo>
                    <a:pt x="849884" y="740283"/>
                  </a:lnTo>
                  <a:lnTo>
                    <a:pt x="845693" y="736981"/>
                  </a:lnTo>
                  <a:lnTo>
                    <a:pt x="843788" y="735584"/>
                  </a:lnTo>
                  <a:lnTo>
                    <a:pt x="842391" y="734949"/>
                  </a:lnTo>
                  <a:lnTo>
                    <a:pt x="839597" y="733552"/>
                  </a:lnTo>
                  <a:lnTo>
                    <a:pt x="837946" y="733171"/>
                  </a:lnTo>
                  <a:lnTo>
                    <a:pt x="836295" y="733044"/>
                  </a:lnTo>
                  <a:lnTo>
                    <a:pt x="832993" y="733044"/>
                  </a:lnTo>
                  <a:lnTo>
                    <a:pt x="821309" y="743077"/>
                  </a:lnTo>
                  <a:lnTo>
                    <a:pt x="819912" y="745109"/>
                  </a:lnTo>
                  <a:lnTo>
                    <a:pt x="819912" y="755142"/>
                  </a:lnTo>
                  <a:lnTo>
                    <a:pt x="824738" y="759333"/>
                  </a:lnTo>
                  <a:lnTo>
                    <a:pt x="831469" y="760603"/>
                  </a:lnTo>
                  <a:lnTo>
                    <a:pt x="832866" y="762000"/>
                  </a:lnTo>
                  <a:lnTo>
                    <a:pt x="836295" y="762000"/>
                  </a:lnTo>
                  <a:lnTo>
                    <a:pt x="841756" y="762000"/>
                  </a:lnTo>
                  <a:lnTo>
                    <a:pt x="846455" y="758571"/>
                  </a:lnTo>
                  <a:lnTo>
                    <a:pt x="849122" y="752475"/>
                  </a:lnTo>
                  <a:lnTo>
                    <a:pt x="849122" y="751840"/>
                  </a:lnTo>
                  <a:lnTo>
                    <a:pt x="851916" y="746506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625840" y="381000"/>
              <a:ext cx="78105" cy="586740"/>
            </a:xfrm>
            <a:custGeom>
              <a:avLst/>
              <a:gdLst/>
              <a:ahLst/>
              <a:cxnLst/>
              <a:rect l="l" t="t" r="r" b="b"/>
              <a:pathLst>
                <a:path w="78104" h="586740">
                  <a:moveTo>
                    <a:pt x="15683" y="584962"/>
                  </a:moveTo>
                  <a:lnTo>
                    <a:pt x="8635" y="584962"/>
                  </a:lnTo>
                  <a:lnTo>
                    <a:pt x="11937" y="585470"/>
                  </a:lnTo>
                  <a:lnTo>
                    <a:pt x="14858" y="586739"/>
                  </a:lnTo>
                  <a:lnTo>
                    <a:pt x="15493" y="586739"/>
                  </a:lnTo>
                  <a:lnTo>
                    <a:pt x="15683" y="584962"/>
                  </a:lnTo>
                  <a:close/>
                </a:path>
                <a:path w="78104" h="586740">
                  <a:moveTo>
                    <a:pt x="62229" y="0"/>
                  </a:moveTo>
                  <a:lnTo>
                    <a:pt x="0" y="585342"/>
                  </a:lnTo>
                  <a:lnTo>
                    <a:pt x="1777" y="585088"/>
                  </a:lnTo>
                  <a:lnTo>
                    <a:pt x="3555" y="584962"/>
                  </a:lnTo>
                  <a:lnTo>
                    <a:pt x="15683" y="584962"/>
                  </a:lnTo>
                  <a:lnTo>
                    <a:pt x="77696" y="2286"/>
                  </a:lnTo>
                  <a:lnTo>
                    <a:pt x="69850" y="2286"/>
                  </a:lnTo>
                  <a:lnTo>
                    <a:pt x="66166" y="1524"/>
                  </a:lnTo>
                  <a:lnTo>
                    <a:pt x="62229" y="0"/>
                  </a:lnTo>
                  <a:close/>
                </a:path>
                <a:path w="78104" h="586740">
                  <a:moveTo>
                    <a:pt x="77724" y="2032"/>
                  </a:moveTo>
                  <a:lnTo>
                    <a:pt x="75056" y="2286"/>
                  </a:lnTo>
                  <a:lnTo>
                    <a:pt x="77696" y="2286"/>
                  </a:lnTo>
                  <a:lnTo>
                    <a:pt x="77724" y="2032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9" name="Picture 108">
            <a:extLst>
              <a:ext uri="{FF2B5EF4-FFF2-40B4-BE49-F238E27FC236}">
                <a16:creationId xmlns:a16="http://schemas.microsoft.com/office/drawing/2014/main" id="{32E93BE0-E1BB-40C2-A426-9654D368DB8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04" y="2813265"/>
            <a:ext cx="9144000" cy="204065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B42F026F-2A5E-4F89-A9D6-81FEE176005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5" y="77724"/>
            <a:ext cx="7848737" cy="25373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0730" y="438150"/>
            <a:ext cx="2397051" cy="353872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7616" y="0"/>
            <a:ext cx="2386383" cy="35373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F3EC9D-7DFB-4951-81B1-572560551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8228431" cy="234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5AC8E-2DC0-42B0-B7D8-659AE36AC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19350"/>
            <a:ext cx="6934200" cy="329746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F22932-8528-4A7F-A798-FBD981F1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3350"/>
            <a:ext cx="9144000" cy="434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77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8FA86-542E-4060-A94F-7EB01402A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62970"/>
            <a:ext cx="6781800" cy="3318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660953-D539-48E3-937B-E0708191F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9550"/>
            <a:ext cx="7315200" cy="14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13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784E9B-CA53-4150-A81A-CDE86CB54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37668"/>
            <a:ext cx="6651545" cy="17025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BB727-A01A-4A87-A03A-7D73BE040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5" y="10943"/>
            <a:ext cx="7097371" cy="1189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DA6411-1A5D-4EAD-94A3-9DF925EFD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5" y="1200150"/>
            <a:ext cx="4495799" cy="216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84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807048-C113-4380-B7DE-47C7B55D2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0" y="438150"/>
            <a:ext cx="6477000" cy="14632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AEA475-6D3C-4776-AC15-96FA90F82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7" y="2038350"/>
            <a:ext cx="8926171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D2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2200" y="1523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39" h="6350">
                <a:moveTo>
                  <a:pt x="27431" y="0"/>
                </a:moveTo>
                <a:lnTo>
                  <a:pt x="0" y="0"/>
                </a:lnTo>
                <a:lnTo>
                  <a:pt x="13462" y="6096"/>
                </a:lnTo>
                <a:lnTo>
                  <a:pt x="26162" y="2412"/>
                </a:lnTo>
                <a:lnTo>
                  <a:pt x="27431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1536" y="45719"/>
            <a:ext cx="612775" cy="181610"/>
          </a:xfrm>
          <a:custGeom>
            <a:avLst/>
            <a:gdLst/>
            <a:ahLst/>
            <a:cxnLst/>
            <a:rect l="l" t="t" r="r" b="b"/>
            <a:pathLst>
              <a:path w="612775" h="181610">
                <a:moveTo>
                  <a:pt x="400812" y="72009"/>
                </a:moveTo>
                <a:lnTo>
                  <a:pt x="390398" y="62484"/>
                </a:lnTo>
                <a:lnTo>
                  <a:pt x="2159" y="168402"/>
                </a:lnTo>
                <a:lnTo>
                  <a:pt x="0" y="170561"/>
                </a:lnTo>
                <a:lnTo>
                  <a:pt x="1778" y="173609"/>
                </a:lnTo>
                <a:lnTo>
                  <a:pt x="2159" y="177419"/>
                </a:lnTo>
                <a:lnTo>
                  <a:pt x="2159" y="181356"/>
                </a:lnTo>
                <a:lnTo>
                  <a:pt x="400812" y="72009"/>
                </a:lnTo>
                <a:close/>
              </a:path>
              <a:path w="612775" h="181610">
                <a:moveTo>
                  <a:pt x="612648" y="0"/>
                </a:moveTo>
                <a:lnTo>
                  <a:pt x="403860" y="57531"/>
                </a:lnTo>
                <a:lnTo>
                  <a:pt x="413893" y="67056"/>
                </a:lnTo>
                <a:lnTo>
                  <a:pt x="612648" y="12954"/>
                </a:lnTo>
                <a:lnTo>
                  <a:pt x="61264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6376" y="4571"/>
            <a:ext cx="154305" cy="52069"/>
          </a:xfrm>
          <a:custGeom>
            <a:avLst/>
            <a:gdLst/>
            <a:ahLst/>
            <a:cxnLst/>
            <a:rect l="l" t="t" r="r" b="b"/>
            <a:pathLst>
              <a:path w="154305" h="52069">
                <a:moveTo>
                  <a:pt x="149352" y="11176"/>
                </a:moveTo>
                <a:lnTo>
                  <a:pt x="148463" y="10795"/>
                </a:lnTo>
                <a:lnTo>
                  <a:pt x="145796" y="10795"/>
                </a:lnTo>
                <a:lnTo>
                  <a:pt x="142367" y="9906"/>
                </a:lnTo>
                <a:lnTo>
                  <a:pt x="140208" y="6477"/>
                </a:lnTo>
                <a:lnTo>
                  <a:pt x="141478" y="3429"/>
                </a:lnTo>
                <a:lnTo>
                  <a:pt x="142367" y="0"/>
                </a:lnTo>
                <a:lnTo>
                  <a:pt x="129286" y="3937"/>
                </a:lnTo>
                <a:lnTo>
                  <a:pt x="381" y="38862"/>
                </a:lnTo>
                <a:lnTo>
                  <a:pt x="0" y="51816"/>
                </a:lnTo>
                <a:lnTo>
                  <a:pt x="149352" y="11176"/>
                </a:lnTo>
                <a:close/>
              </a:path>
              <a:path w="154305" h="52069">
                <a:moveTo>
                  <a:pt x="150876" y="9144"/>
                </a:moveTo>
                <a:lnTo>
                  <a:pt x="150368" y="10541"/>
                </a:lnTo>
                <a:lnTo>
                  <a:pt x="150876" y="10541"/>
                </a:lnTo>
                <a:lnTo>
                  <a:pt x="150876" y="9144"/>
                </a:lnTo>
                <a:close/>
              </a:path>
              <a:path w="154305" h="52069">
                <a:moveTo>
                  <a:pt x="153797" y="6604"/>
                </a:moveTo>
                <a:lnTo>
                  <a:pt x="152527" y="6604"/>
                </a:lnTo>
                <a:lnTo>
                  <a:pt x="152527" y="7620"/>
                </a:lnTo>
                <a:lnTo>
                  <a:pt x="153162" y="6985"/>
                </a:lnTo>
                <a:lnTo>
                  <a:pt x="153543" y="6858"/>
                </a:lnTo>
                <a:lnTo>
                  <a:pt x="153797" y="6604"/>
                </a:lnTo>
                <a:close/>
              </a:path>
              <a:path w="154305" h="52069">
                <a:moveTo>
                  <a:pt x="153924" y="6477"/>
                </a:moveTo>
                <a:lnTo>
                  <a:pt x="153797" y="6604"/>
                </a:lnTo>
                <a:lnTo>
                  <a:pt x="153924" y="6604"/>
                </a:lnTo>
                <a:lnTo>
                  <a:pt x="153924" y="6477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755" y="146304"/>
            <a:ext cx="153924" cy="16459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862072" y="1523"/>
            <a:ext cx="1045844" cy="548640"/>
            <a:chOff x="2862072" y="1523"/>
            <a:chExt cx="1045844" cy="5486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1672" y="249935"/>
              <a:ext cx="181355" cy="792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15640" y="140208"/>
              <a:ext cx="262255" cy="187960"/>
            </a:xfrm>
            <a:custGeom>
              <a:avLst/>
              <a:gdLst/>
              <a:ahLst/>
              <a:cxnLst/>
              <a:rect l="l" t="t" r="r" b="b"/>
              <a:pathLst>
                <a:path w="262254" h="187960">
                  <a:moveTo>
                    <a:pt x="4318" y="0"/>
                  </a:moveTo>
                  <a:lnTo>
                    <a:pt x="4318" y="888"/>
                  </a:lnTo>
                  <a:lnTo>
                    <a:pt x="4826" y="2158"/>
                  </a:lnTo>
                  <a:lnTo>
                    <a:pt x="4318" y="6984"/>
                  </a:lnTo>
                  <a:lnTo>
                    <a:pt x="2667" y="10032"/>
                  </a:lnTo>
                  <a:lnTo>
                    <a:pt x="0" y="11811"/>
                  </a:lnTo>
                  <a:lnTo>
                    <a:pt x="251206" y="186562"/>
                  </a:lnTo>
                  <a:lnTo>
                    <a:pt x="252095" y="186562"/>
                  </a:lnTo>
                  <a:lnTo>
                    <a:pt x="252095" y="187451"/>
                  </a:lnTo>
                  <a:lnTo>
                    <a:pt x="256412" y="187451"/>
                  </a:lnTo>
                  <a:lnTo>
                    <a:pt x="257301" y="187451"/>
                  </a:lnTo>
                  <a:lnTo>
                    <a:pt x="257301" y="186562"/>
                  </a:lnTo>
                  <a:lnTo>
                    <a:pt x="258699" y="186562"/>
                  </a:lnTo>
                  <a:lnTo>
                    <a:pt x="259969" y="185292"/>
                  </a:lnTo>
                  <a:lnTo>
                    <a:pt x="262127" y="182244"/>
                  </a:lnTo>
                  <a:lnTo>
                    <a:pt x="261238" y="178688"/>
                  </a:lnTo>
                  <a:lnTo>
                    <a:pt x="258699" y="176529"/>
                  </a:lnTo>
                  <a:lnTo>
                    <a:pt x="255524" y="174751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5032" y="137160"/>
              <a:ext cx="222503" cy="11125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60420" y="1523"/>
              <a:ext cx="307975" cy="233679"/>
            </a:xfrm>
            <a:custGeom>
              <a:avLst/>
              <a:gdLst/>
              <a:ahLst/>
              <a:cxnLst/>
              <a:rect l="l" t="t" r="r" b="b"/>
              <a:pathLst>
                <a:path w="307975" h="233679">
                  <a:moveTo>
                    <a:pt x="20446" y="0"/>
                  </a:moveTo>
                  <a:lnTo>
                    <a:pt x="0" y="0"/>
                  </a:lnTo>
                  <a:lnTo>
                    <a:pt x="293877" y="233172"/>
                  </a:lnTo>
                  <a:lnTo>
                    <a:pt x="297433" y="229742"/>
                  </a:lnTo>
                  <a:lnTo>
                    <a:pt x="302132" y="227456"/>
                  </a:lnTo>
                  <a:lnTo>
                    <a:pt x="307847" y="227456"/>
                  </a:lnTo>
                  <a:lnTo>
                    <a:pt x="20446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5032" y="243839"/>
              <a:ext cx="91439" cy="792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6496" y="1523"/>
              <a:ext cx="97536" cy="1341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933700" y="146303"/>
              <a:ext cx="273050" cy="403860"/>
            </a:xfrm>
            <a:custGeom>
              <a:avLst/>
              <a:gdLst/>
              <a:ahLst/>
              <a:cxnLst/>
              <a:rect l="l" t="t" r="r" b="b"/>
              <a:pathLst>
                <a:path w="273050" h="403859">
                  <a:moveTo>
                    <a:pt x="264413" y="0"/>
                  </a:moveTo>
                  <a:lnTo>
                    <a:pt x="264032" y="0"/>
                  </a:lnTo>
                  <a:lnTo>
                    <a:pt x="263144" y="508"/>
                  </a:lnTo>
                  <a:lnTo>
                    <a:pt x="262255" y="508"/>
                  </a:lnTo>
                  <a:lnTo>
                    <a:pt x="0" y="397256"/>
                  </a:lnTo>
                  <a:lnTo>
                    <a:pt x="4444" y="398145"/>
                  </a:lnTo>
                  <a:lnTo>
                    <a:pt x="7493" y="400431"/>
                  </a:lnTo>
                  <a:lnTo>
                    <a:pt x="10032" y="403860"/>
                  </a:lnTo>
                  <a:lnTo>
                    <a:pt x="272795" y="6985"/>
                  </a:lnTo>
                  <a:lnTo>
                    <a:pt x="268858" y="5715"/>
                  </a:lnTo>
                  <a:lnTo>
                    <a:pt x="265302" y="3048"/>
                  </a:lnTo>
                  <a:lnTo>
                    <a:pt x="264413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2656" y="1523"/>
              <a:ext cx="236219" cy="14630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862072" y="1523"/>
              <a:ext cx="68580" cy="544195"/>
            </a:xfrm>
            <a:custGeom>
              <a:avLst/>
              <a:gdLst/>
              <a:ahLst/>
              <a:cxnLst/>
              <a:rect l="l" t="t" r="r" b="b"/>
              <a:pathLst>
                <a:path w="68580" h="544195">
                  <a:moveTo>
                    <a:pt x="12572" y="0"/>
                  </a:moveTo>
                  <a:lnTo>
                    <a:pt x="0" y="0"/>
                  </a:lnTo>
                  <a:lnTo>
                    <a:pt x="56514" y="544067"/>
                  </a:lnTo>
                  <a:lnTo>
                    <a:pt x="59308" y="542163"/>
                  </a:lnTo>
                  <a:lnTo>
                    <a:pt x="62864" y="541274"/>
                  </a:lnTo>
                  <a:lnTo>
                    <a:pt x="68566" y="541274"/>
                  </a:lnTo>
                  <a:lnTo>
                    <a:pt x="12572" y="0"/>
                  </a:lnTo>
                  <a:close/>
                </a:path>
                <a:path w="68580" h="544195">
                  <a:moveTo>
                    <a:pt x="68566" y="541274"/>
                  </a:moveTo>
                  <a:lnTo>
                    <a:pt x="67182" y="541274"/>
                  </a:lnTo>
                  <a:lnTo>
                    <a:pt x="67817" y="541401"/>
                  </a:lnTo>
                  <a:lnTo>
                    <a:pt x="68579" y="541401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228088" y="1523"/>
            <a:ext cx="20320" cy="315595"/>
          </a:xfrm>
          <a:custGeom>
            <a:avLst/>
            <a:gdLst/>
            <a:ahLst/>
            <a:cxnLst/>
            <a:rect l="l" t="t" r="r" b="b"/>
            <a:pathLst>
              <a:path w="20319" h="315595">
                <a:moveTo>
                  <a:pt x="19812" y="0"/>
                </a:moveTo>
                <a:lnTo>
                  <a:pt x="7874" y="0"/>
                </a:lnTo>
                <a:lnTo>
                  <a:pt x="6223" y="57785"/>
                </a:lnTo>
                <a:lnTo>
                  <a:pt x="0" y="299847"/>
                </a:lnTo>
                <a:lnTo>
                  <a:pt x="11556" y="311150"/>
                </a:lnTo>
                <a:lnTo>
                  <a:pt x="11937" y="313309"/>
                </a:lnTo>
                <a:lnTo>
                  <a:pt x="11556" y="315467"/>
                </a:lnTo>
                <a:lnTo>
                  <a:pt x="11937" y="315467"/>
                </a:lnTo>
                <a:lnTo>
                  <a:pt x="18923" y="41275"/>
                </a:lnTo>
                <a:lnTo>
                  <a:pt x="19812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12391" y="1523"/>
            <a:ext cx="219456" cy="21488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11974" y="1523"/>
            <a:ext cx="141655" cy="94487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901951" y="1523"/>
            <a:ext cx="338455" cy="317500"/>
          </a:xfrm>
          <a:custGeom>
            <a:avLst/>
            <a:gdLst/>
            <a:ahLst/>
            <a:cxnLst/>
            <a:rect l="l" t="t" r="r" b="b"/>
            <a:pathLst>
              <a:path w="338455" h="317500">
                <a:moveTo>
                  <a:pt x="17906" y="0"/>
                </a:moveTo>
                <a:lnTo>
                  <a:pt x="0" y="0"/>
                </a:lnTo>
                <a:lnTo>
                  <a:pt x="76454" y="74549"/>
                </a:lnTo>
                <a:lnTo>
                  <a:pt x="80391" y="74549"/>
                </a:lnTo>
                <a:lnTo>
                  <a:pt x="86868" y="75437"/>
                </a:lnTo>
                <a:lnTo>
                  <a:pt x="91312" y="80645"/>
                </a:lnTo>
                <a:lnTo>
                  <a:pt x="90805" y="88518"/>
                </a:lnTo>
                <a:lnTo>
                  <a:pt x="120015" y="116839"/>
                </a:lnTo>
                <a:lnTo>
                  <a:pt x="324739" y="316991"/>
                </a:lnTo>
                <a:lnTo>
                  <a:pt x="329438" y="315340"/>
                </a:lnTo>
                <a:lnTo>
                  <a:pt x="333502" y="315467"/>
                </a:lnTo>
                <a:lnTo>
                  <a:pt x="334391" y="315722"/>
                </a:lnTo>
                <a:lnTo>
                  <a:pt x="335661" y="315722"/>
                </a:lnTo>
                <a:lnTo>
                  <a:pt x="336550" y="316102"/>
                </a:lnTo>
                <a:lnTo>
                  <a:pt x="337947" y="316102"/>
                </a:lnTo>
                <a:lnTo>
                  <a:pt x="338328" y="313943"/>
                </a:lnTo>
                <a:lnTo>
                  <a:pt x="337947" y="311785"/>
                </a:lnTo>
                <a:lnTo>
                  <a:pt x="325628" y="300354"/>
                </a:lnTo>
                <a:lnTo>
                  <a:pt x="133604" y="112902"/>
                </a:lnTo>
                <a:lnTo>
                  <a:pt x="123062" y="102870"/>
                </a:lnTo>
                <a:lnTo>
                  <a:pt x="17906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88948" y="1523"/>
            <a:ext cx="119380" cy="250190"/>
          </a:xfrm>
          <a:custGeom>
            <a:avLst/>
            <a:gdLst/>
            <a:ahLst/>
            <a:cxnLst/>
            <a:rect l="l" t="t" r="r" b="b"/>
            <a:pathLst>
              <a:path w="119380" h="250190">
                <a:moveTo>
                  <a:pt x="102108" y="207264"/>
                </a:moveTo>
                <a:lnTo>
                  <a:pt x="13462" y="0"/>
                </a:lnTo>
                <a:lnTo>
                  <a:pt x="0" y="0"/>
                </a:lnTo>
                <a:lnTo>
                  <a:pt x="81280" y="190373"/>
                </a:lnTo>
                <a:lnTo>
                  <a:pt x="102108" y="207264"/>
                </a:lnTo>
                <a:close/>
              </a:path>
              <a:path w="119380" h="250190">
                <a:moveTo>
                  <a:pt x="118872" y="243205"/>
                </a:moveTo>
                <a:lnTo>
                  <a:pt x="116713" y="243586"/>
                </a:lnTo>
                <a:lnTo>
                  <a:pt x="109855" y="243586"/>
                </a:lnTo>
                <a:lnTo>
                  <a:pt x="107315" y="242189"/>
                </a:lnTo>
                <a:lnTo>
                  <a:pt x="105156" y="240792"/>
                </a:lnTo>
                <a:lnTo>
                  <a:pt x="107315" y="245999"/>
                </a:lnTo>
                <a:lnTo>
                  <a:pt x="107950" y="248539"/>
                </a:lnTo>
                <a:lnTo>
                  <a:pt x="110236" y="249936"/>
                </a:lnTo>
                <a:lnTo>
                  <a:pt x="112395" y="249936"/>
                </a:lnTo>
                <a:lnTo>
                  <a:pt x="113157" y="249936"/>
                </a:lnTo>
                <a:lnTo>
                  <a:pt x="113919" y="249682"/>
                </a:lnTo>
                <a:lnTo>
                  <a:pt x="114554" y="249301"/>
                </a:lnTo>
                <a:lnTo>
                  <a:pt x="115062" y="249301"/>
                </a:lnTo>
                <a:lnTo>
                  <a:pt x="117094" y="248412"/>
                </a:lnTo>
                <a:lnTo>
                  <a:pt x="118872" y="245999"/>
                </a:lnTo>
                <a:lnTo>
                  <a:pt x="118872" y="243205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9639" y="1523"/>
            <a:ext cx="55244" cy="85725"/>
          </a:xfrm>
          <a:custGeom>
            <a:avLst/>
            <a:gdLst/>
            <a:ahLst/>
            <a:cxnLst/>
            <a:rect l="l" t="t" r="r" b="b"/>
            <a:pathLst>
              <a:path w="55244" h="85725">
                <a:moveTo>
                  <a:pt x="14249" y="0"/>
                </a:moveTo>
                <a:lnTo>
                  <a:pt x="0" y="0"/>
                </a:lnTo>
                <a:lnTo>
                  <a:pt x="42748" y="83565"/>
                </a:lnTo>
                <a:lnTo>
                  <a:pt x="44932" y="85343"/>
                </a:lnTo>
                <a:lnTo>
                  <a:pt x="47497" y="82676"/>
                </a:lnTo>
                <a:lnTo>
                  <a:pt x="54863" y="79628"/>
                </a:lnTo>
                <a:lnTo>
                  <a:pt x="14249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32003" y="1523"/>
            <a:ext cx="1560830" cy="982980"/>
            <a:chOff x="32003" y="1523"/>
            <a:chExt cx="1560830" cy="982980"/>
          </a:xfrm>
        </p:grpSpPr>
        <p:sp>
          <p:nvSpPr>
            <p:cNvPr id="24" name="object 24"/>
            <p:cNvSpPr/>
            <p:nvPr/>
          </p:nvSpPr>
          <p:spPr>
            <a:xfrm>
              <a:off x="411518" y="1523"/>
              <a:ext cx="1181100" cy="982980"/>
            </a:xfrm>
            <a:custGeom>
              <a:avLst/>
              <a:gdLst/>
              <a:ahLst/>
              <a:cxnLst/>
              <a:rect l="l" t="t" r="r" b="b"/>
              <a:pathLst>
                <a:path w="1181100" h="982980">
                  <a:moveTo>
                    <a:pt x="385495" y="0"/>
                  </a:moveTo>
                  <a:lnTo>
                    <a:pt x="371957" y="0"/>
                  </a:lnTo>
                  <a:lnTo>
                    <a:pt x="201168" y="398018"/>
                  </a:lnTo>
                  <a:lnTo>
                    <a:pt x="201168" y="400558"/>
                  </a:lnTo>
                  <a:lnTo>
                    <a:pt x="205536" y="400558"/>
                  </a:lnTo>
                  <a:lnTo>
                    <a:pt x="208140" y="401447"/>
                  </a:lnTo>
                  <a:lnTo>
                    <a:pt x="210781" y="401447"/>
                  </a:lnTo>
                  <a:lnTo>
                    <a:pt x="212940" y="402336"/>
                  </a:lnTo>
                  <a:lnTo>
                    <a:pt x="385495" y="0"/>
                  </a:lnTo>
                  <a:close/>
                </a:path>
                <a:path w="1181100" h="982980">
                  <a:moveTo>
                    <a:pt x="565327" y="128016"/>
                  </a:moveTo>
                  <a:lnTo>
                    <a:pt x="561848" y="125476"/>
                  </a:lnTo>
                  <a:lnTo>
                    <a:pt x="559244" y="122428"/>
                  </a:lnTo>
                  <a:lnTo>
                    <a:pt x="557047" y="118872"/>
                  </a:lnTo>
                  <a:lnTo>
                    <a:pt x="236181" y="414528"/>
                  </a:lnTo>
                  <a:lnTo>
                    <a:pt x="238785" y="417576"/>
                  </a:lnTo>
                  <a:lnTo>
                    <a:pt x="242303" y="420116"/>
                  </a:lnTo>
                  <a:lnTo>
                    <a:pt x="244462" y="423672"/>
                  </a:lnTo>
                  <a:lnTo>
                    <a:pt x="565327" y="128016"/>
                  </a:lnTo>
                  <a:close/>
                </a:path>
                <a:path w="1181100" h="982980">
                  <a:moveTo>
                    <a:pt x="1173441" y="216281"/>
                  </a:moveTo>
                  <a:lnTo>
                    <a:pt x="1168234" y="214630"/>
                  </a:lnTo>
                  <a:lnTo>
                    <a:pt x="610235" y="105156"/>
                  </a:lnTo>
                  <a:lnTo>
                    <a:pt x="610235" y="108712"/>
                  </a:lnTo>
                  <a:lnTo>
                    <a:pt x="609358" y="115189"/>
                  </a:lnTo>
                  <a:lnTo>
                    <a:pt x="608037" y="117856"/>
                  </a:lnTo>
                  <a:lnTo>
                    <a:pt x="1172171" y="228600"/>
                  </a:lnTo>
                  <a:lnTo>
                    <a:pt x="1171663" y="226822"/>
                  </a:lnTo>
                  <a:lnTo>
                    <a:pt x="1171663" y="220726"/>
                  </a:lnTo>
                  <a:lnTo>
                    <a:pt x="1172552" y="218059"/>
                  </a:lnTo>
                  <a:lnTo>
                    <a:pt x="1173441" y="216281"/>
                  </a:lnTo>
                  <a:close/>
                </a:path>
                <a:path w="1181100" h="982980">
                  <a:moveTo>
                    <a:pt x="1179537" y="240157"/>
                  </a:moveTo>
                  <a:lnTo>
                    <a:pt x="1176489" y="237998"/>
                  </a:lnTo>
                  <a:lnTo>
                    <a:pt x="1173822" y="234061"/>
                  </a:lnTo>
                  <a:lnTo>
                    <a:pt x="1172552" y="230124"/>
                  </a:lnTo>
                  <a:lnTo>
                    <a:pt x="0" y="972947"/>
                  </a:lnTo>
                  <a:lnTo>
                    <a:pt x="2590" y="975487"/>
                  </a:lnTo>
                  <a:lnTo>
                    <a:pt x="5232" y="979551"/>
                  </a:lnTo>
                  <a:lnTo>
                    <a:pt x="6515" y="982980"/>
                  </a:lnTo>
                  <a:lnTo>
                    <a:pt x="1179537" y="240157"/>
                  </a:lnTo>
                  <a:close/>
                </a:path>
                <a:path w="1181100" h="982980">
                  <a:moveTo>
                    <a:pt x="1181061" y="208534"/>
                  </a:moveTo>
                  <a:lnTo>
                    <a:pt x="1160868" y="191135"/>
                  </a:lnTo>
                  <a:lnTo>
                    <a:pt x="932141" y="0"/>
                  </a:lnTo>
                  <a:lnTo>
                    <a:pt x="912837" y="0"/>
                  </a:lnTo>
                  <a:lnTo>
                    <a:pt x="1170012" y="215138"/>
                  </a:lnTo>
                  <a:lnTo>
                    <a:pt x="1174457" y="216408"/>
                  </a:lnTo>
                  <a:lnTo>
                    <a:pt x="1176235" y="212852"/>
                  </a:lnTo>
                  <a:lnTo>
                    <a:pt x="1178394" y="210693"/>
                  </a:lnTo>
                  <a:lnTo>
                    <a:pt x="1181061" y="208534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8906" y="1523"/>
              <a:ext cx="126453" cy="9448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59702" y="1523"/>
              <a:ext cx="236220" cy="967740"/>
            </a:xfrm>
            <a:custGeom>
              <a:avLst/>
              <a:gdLst/>
              <a:ahLst/>
              <a:cxnLst/>
              <a:rect l="l" t="t" r="r" b="b"/>
              <a:pathLst>
                <a:path w="236220" h="967740">
                  <a:moveTo>
                    <a:pt x="6057" y="322707"/>
                  </a:moveTo>
                  <a:lnTo>
                    <a:pt x="5638" y="322707"/>
                  </a:lnTo>
                  <a:lnTo>
                    <a:pt x="4394" y="321945"/>
                  </a:lnTo>
                  <a:lnTo>
                    <a:pt x="2730" y="321564"/>
                  </a:lnTo>
                  <a:lnTo>
                    <a:pt x="1524" y="321564"/>
                  </a:lnTo>
                  <a:lnTo>
                    <a:pt x="1905" y="323723"/>
                  </a:lnTo>
                  <a:lnTo>
                    <a:pt x="3568" y="325374"/>
                  </a:lnTo>
                  <a:lnTo>
                    <a:pt x="6057" y="326136"/>
                  </a:lnTo>
                  <a:lnTo>
                    <a:pt x="6057" y="322707"/>
                  </a:lnTo>
                  <a:close/>
                </a:path>
                <a:path w="236220" h="967740">
                  <a:moveTo>
                    <a:pt x="13677" y="242570"/>
                  </a:moveTo>
                  <a:lnTo>
                    <a:pt x="13665" y="242316"/>
                  </a:lnTo>
                  <a:lnTo>
                    <a:pt x="12788" y="0"/>
                  </a:lnTo>
                  <a:lnTo>
                    <a:pt x="0" y="0"/>
                  </a:lnTo>
                  <a:lnTo>
                    <a:pt x="1333" y="243840"/>
                  </a:lnTo>
                  <a:lnTo>
                    <a:pt x="3962" y="242824"/>
                  </a:lnTo>
                  <a:lnTo>
                    <a:pt x="7112" y="242316"/>
                  </a:lnTo>
                  <a:lnTo>
                    <a:pt x="11455" y="242316"/>
                  </a:lnTo>
                  <a:lnTo>
                    <a:pt x="13677" y="242570"/>
                  </a:lnTo>
                  <a:close/>
                </a:path>
                <a:path w="236220" h="967740">
                  <a:moveTo>
                    <a:pt x="33489" y="964692"/>
                  </a:moveTo>
                  <a:lnTo>
                    <a:pt x="33477" y="964438"/>
                  </a:lnTo>
                  <a:lnTo>
                    <a:pt x="19138" y="321310"/>
                  </a:lnTo>
                  <a:lnTo>
                    <a:pt x="19113" y="320040"/>
                  </a:lnTo>
                  <a:lnTo>
                    <a:pt x="16243" y="320675"/>
                  </a:lnTo>
                  <a:lnTo>
                    <a:pt x="13157" y="321310"/>
                  </a:lnTo>
                  <a:lnTo>
                    <a:pt x="8699" y="321310"/>
                  </a:lnTo>
                  <a:lnTo>
                    <a:pt x="7378" y="321183"/>
                  </a:lnTo>
                  <a:lnTo>
                    <a:pt x="6096" y="320929"/>
                  </a:lnTo>
                  <a:lnTo>
                    <a:pt x="6096" y="325247"/>
                  </a:lnTo>
                  <a:lnTo>
                    <a:pt x="20015" y="943737"/>
                  </a:lnTo>
                  <a:lnTo>
                    <a:pt x="28092" y="964692"/>
                  </a:lnTo>
                  <a:lnTo>
                    <a:pt x="29298" y="964692"/>
                  </a:lnTo>
                  <a:lnTo>
                    <a:pt x="30695" y="964438"/>
                  </a:lnTo>
                  <a:lnTo>
                    <a:pt x="32473" y="964438"/>
                  </a:lnTo>
                  <a:lnTo>
                    <a:pt x="33489" y="964692"/>
                  </a:lnTo>
                  <a:close/>
                </a:path>
                <a:path w="236220" h="967740">
                  <a:moveTo>
                    <a:pt x="236143" y="510286"/>
                  </a:moveTo>
                  <a:lnTo>
                    <a:pt x="231355" y="509524"/>
                  </a:lnTo>
                  <a:lnTo>
                    <a:pt x="227876" y="508127"/>
                  </a:lnTo>
                  <a:lnTo>
                    <a:pt x="224396" y="505968"/>
                  </a:lnTo>
                  <a:lnTo>
                    <a:pt x="33528" y="964311"/>
                  </a:lnTo>
                  <a:lnTo>
                    <a:pt x="38315" y="964692"/>
                  </a:lnTo>
                  <a:lnTo>
                    <a:pt x="42240" y="965962"/>
                  </a:lnTo>
                  <a:lnTo>
                    <a:pt x="45275" y="967740"/>
                  </a:lnTo>
                  <a:lnTo>
                    <a:pt x="236143" y="510286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0812" y="297180"/>
              <a:ext cx="163068" cy="14173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2004" y="4571"/>
              <a:ext cx="355600" cy="966469"/>
            </a:xfrm>
            <a:custGeom>
              <a:avLst/>
              <a:gdLst/>
              <a:ahLst/>
              <a:cxnLst/>
              <a:rect l="l" t="t" r="r" b="b"/>
              <a:pathLst>
                <a:path w="355600" h="966469">
                  <a:moveTo>
                    <a:pt x="318477" y="244729"/>
                  </a:moveTo>
                  <a:lnTo>
                    <a:pt x="20713" y="0"/>
                  </a:lnTo>
                  <a:lnTo>
                    <a:pt x="18948" y="3937"/>
                  </a:lnTo>
                  <a:lnTo>
                    <a:pt x="13716" y="10033"/>
                  </a:lnTo>
                  <a:lnTo>
                    <a:pt x="308432" y="252984"/>
                  </a:lnTo>
                  <a:lnTo>
                    <a:pt x="311518" y="249428"/>
                  </a:lnTo>
                  <a:lnTo>
                    <a:pt x="314998" y="246888"/>
                  </a:lnTo>
                  <a:lnTo>
                    <a:pt x="318477" y="244729"/>
                  </a:lnTo>
                  <a:close/>
                </a:path>
                <a:path w="355600" h="966469">
                  <a:moveTo>
                    <a:pt x="355092" y="961898"/>
                  </a:moveTo>
                  <a:lnTo>
                    <a:pt x="347256" y="941324"/>
                  </a:lnTo>
                  <a:lnTo>
                    <a:pt x="11341" y="10668"/>
                  </a:lnTo>
                  <a:lnTo>
                    <a:pt x="4343" y="15113"/>
                  </a:lnTo>
                  <a:lnTo>
                    <a:pt x="0" y="16002"/>
                  </a:lnTo>
                  <a:lnTo>
                    <a:pt x="342912" y="966216"/>
                  </a:lnTo>
                  <a:lnTo>
                    <a:pt x="346824" y="964057"/>
                  </a:lnTo>
                  <a:lnTo>
                    <a:pt x="351180" y="962279"/>
                  </a:lnTo>
                  <a:lnTo>
                    <a:pt x="355092" y="961898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9844" y="245364"/>
              <a:ext cx="77927" cy="7924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5409" y="400812"/>
              <a:ext cx="111226" cy="112775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3296411" y="0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36575" y="0"/>
                </a:moveTo>
                <a:lnTo>
                  <a:pt x="0" y="0"/>
                </a:lnTo>
                <a:lnTo>
                  <a:pt x="2159" y="2286"/>
                </a:lnTo>
                <a:lnTo>
                  <a:pt x="5079" y="3937"/>
                </a:lnTo>
                <a:lnTo>
                  <a:pt x="8127" y="5334"/>
                </a:lnTo>
                <a:lnTo>
                  <a:pt x="10667" y="6603"/>
                </a:lnTo>
                <a:lnTo>
                  <a:pt x="13208" y="7492"/>
                </a:lnTo>
                <a:lnTo>
                  <a:pt x="15366" y="7492"/>
                </a:lnTo>
                <a:lnTo>
                  <a:pt x="16001" y="7620"/>
                </a:lnTo>
                <a:lnTo>
                  <a:pt x="17272" y="7620"/>
                </a:lnTo>
                <a:lnTo>
                  <a:pt x="24511" y="7620"/>
                </a:lnTo>
                <a:lnTo>
                  <a:pt x="31114" y="5334"/>
                </a:lnTo>
                <a:lnTo>
                  <a:pt x="3657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50564" y="30632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11684" y="0"/>
                </a:moveTo>
                <a:lnTo>
                  <a:pt x="7365" y="0"/>
                </a:lnTo>
                <a:lnTo>
                  <a:pt x="3810" y="2159"/>
                </a:lnTo>
                <a:lnTo>
                  <a:pt x="2286" y="5079"/>
                </a:lnTo>
                <a:lnTo>
                  <a:pt x="1777" y="6476"/>
                </a:lnTo>
                <a:lnTo>
                  <a:pt x="1397" y="8254"/>
                </a:lnTo>
                <a:lnTo>
                  <a:pt x="888" y="9651"/>
                </a:lnTo>
                <a:lnTo>
                  <a:pt x="0" y="15621"/>
                </a:lnTo>
                <a:lnTo>
                  <a:pt x="3937" y="20574"/>
                </a:lnTo>
                <a:lnTo>
                  <a:pt x="9778" y="21081"/>
                </a:lnTo>
                <a:lnTo>
                  <a:pt x="10922" y="21336"/>
                </a:lnTo>
                <a:lnTo>
                  <a:pt x="11430" y="21336"/>
                </a:lnTo>
                <a:lnTo>
                  <a:pt x="14097" y="21336"/>
                </a:lnTo>
                <a:lnTo>
                  <a:pt x="16890" y="19685"/>
                </a:lnTo>
                <a:lnTo>
                  <a:pt x="18669" y="17906"/>
                </a:lnTo>
                <a:lnTo>
                  <a:pt x="19558" y="16001"/>
                </a:lnTo>
                <a:lnTo>
                  <a:pt x="20827" y="14224"/>
                </a:lnTo>
                <a:lnTo>
                  <a:pt x="20827" y="11937"/>
                </a:lnTo>
                <a:lnTo>
                  <a:pt x="21336" y="5968"/>
                </a:lnTo>
                <a:lnTo>
                  <a:pt x="17399" y="126"/>
                </a:lnTo>
                <a:lnTo>
                  <a:pt x="12064" y="126"/>
                </a:lnTo>
                <a:lnTo>
                  <a:pt x="1168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14245" y="316991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5" h="41275">
                <a:moveTo>
                  <a:pt x="20319" y="0"/>
                </a:moveTo>
                <a:lnTo>
                  <a:pt x="17144" y="0"/>
                </a:lnTo>
                <a:lnTo>
                  <a:pt x="14859" y="635"/>
                </a:lnTo>
                <a:lnTo>
                  <a:pt x="12954" y="1270"/>
                </a:lnTo>
                <a:lnTo>
                  <a:pt x="5968" y="3937"/>
                </a:lnTo>
                <a:lnTo>
                  <a:pt x="762" y="10033"/>
                </a:lnTo>
                <a:lnTo>
                  <a:pt x="0" y="18415"/>
                </a:lnTo>
                <a:lnTo>
                  <a:pt x="652" y="26338"/>
                </a:lnTo>
                <a:lnTo>
                  <a:pt x="4270" y="33131"/>
                </a:lnTo>
                <a:lnTo>
                  <a:pt x="10197" y="38185"/>
                </a:lnTo>
                <a:lnTo>
                  <a:pt x="17780" y="40894"/>
                </a:lnTo>
                <a:lnTo>
                  <a:pt x="19685" y="41148"/>
                </a:lnTo>
                <a:lnTo>
                  <a:pt x="20574" y="41148"/>
                </a:lnTo>
                <a:lnTo>
                  <a:pt x="27557" y="39701"/>
                </a:lnTo>
                <a:lnTo>
                  <a:pt x="33480" y="35766"/>
                </a:lnTo>
                <a:lnTo>
                  <a:pt x="37808" y="29950"/>
                </a:lnTo>
                <a:lnTo>
                  <a:pt x="40005" y="22860"/>
                </a:lnTo>
                <a:lnTo>
                  <a:pt x="39590" y="15789"/>
                </a:lnTo>
                <a:lnTo>
                  <a:pt x="36782" y="9540"/>
                </a:lnTo>
                <a:lnTo>
                  <a:pt x="32093" y="4554"/>
                </a:lnTo>
                <a:lnTo>
                  <a:pt x="26035" y="1270"/>
                </a:lnTo>
                <a:lnTo>
                  <a:pt x="25654" y="1270"/>
                </a:lnTo>
                <a:lnTo>
                  <a:pt x="23368" y="381"/>
                </a:lnTo>
                <a:lnTo>
                  <a:pt x="22098" y="381"/>
                </a:lnTo>
                <a:lnTo>
                  <a:pt x="21209" y="127"/>
                </a:lnTo>
                <a:lnTo>
                  <a:pt x="2031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6254" y="79247"/>
            <a:ext cx="55244" cy="56515"/>
          </a:xfrm>
          <a:custGeom>
            <a:avLst/>
            <a:gdLst/>
            <a:ahLst/>
            <a:cxnLst/>
            <a:rect l="l" t="t" r="r" b="b"/>
            <a:pathLst>
              <a:path w="55244" h="56514">
                <a:moveTo>
                  <a:pt x="27914" y="0"/>
                </a:moveTo>
                <a:lnTo>
                  <a:pt x="24117" y="0"/>
                </a:lnTo>
                <a:lnTo>
                  <a:pt x="21539" y="635"/>
                </a:lnTo>
                <a:lnTo>
                  <a:pt x="0" y="31114"/>
                </a:lnTo>
                <a:lnTo>
                  <a:pt x="863" y="36322"/>
                </a:lnTo>
                <a:lnTo>
                  <a:pt x="3441" y="40766"/>
                </a:lnTo>
                <a:lnTo>
                  <a:pt x="5181" y="45592"/>
                </a:lnTo>
                <a:lnTo>
                  <a:pt x="7759" y="49149"/>
                </a:lnTo>
                <a:lnTo>
                  <a:pt x="11201" y="51307"/>
                </a:lnTo>
                <a:lnTo>
                  <a:pt x="15087" y="53975"/>
                </a:lnTo>
                <a:lnTo>
                  <a:pt x="19837" y="56134"/>
                </a:lnTo>
                <a:lnTo>
                  <a:pt x="24587" y="56134"/>
                </a:lnTo>
                <a:lnTo>
                  <a:pt x="27089" y="56387"/>
                </a:lnTo>
                <a:lnTo>
                  <a:pt x="28321" y="56387"/>
                </a:lnTo>
                <a:lnTo>
                  <a:pt x="36005" y="55207"/>
                </a:lnTo>
                <a:lnTo>
                  <a:pt x="54825" y="34162"/>
                </a:lnTo>
                <a:lnTo>
                  <a:pt x="54825" y="23622"/>
                </a:lnTo>
                <a:lnTo>
                  <a:pt x="53949" y="20065"/>
                </a:lnTo>
                <a:lnTo>
                  <a:pt x="52654" y="16637"/>
                </a:lnTo>
                <a:lnTo>
                  <a:pt x="51384" y="12700"/>
                </a:lnTo>
                <a:lnTo>
                  <a:pt x="48336" y="9525"/>
                </a:lnTo>
                <a:lnTo>
                  <a:pt x="45326" y="6985"/>
                </a:lnTo>
                <a:lnTo>
                  <a:pt x="41008" y="3048"/>
                </a:lnTo>
                <a:lnTo>
                  <a:pt x="35826" y="762"/>
                </a:lnTo>
                <a:lnTo>
                  <a:pt x="30200" y="380"/>
                </a:lnTo>
                <a:lnTo>
                  <a:pt x="29083" y="126"/>
                </a:lnTo>
                <a:lnTo>
                  <a:pt x="2791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83436" y="205740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5" h="38100">
                <a:moveTo>
                  <a:pt x="19557" y="0"/>
                </a:moveTo>
                <a:lnTo>
                  <a:pt x="14985" y="0"/>
                </a:lnTo>
                <a:lnTo>
                  <a:pt x="11683" y="1270"/>
                </a:lnTo>
                <a:lnTo>
                  <a:pt x="8635" y="3301"/>
                </a:lnTo>
                <a:lnTo>
                  <a:pt x="8127" y="3301"/>
                </a:lnTo>
                <a:lnTo>
                  <a:pt x="3047" y="7620"/>
                </a:lnTo>
                <a:lnTo>
                  <a:pt x="1777" y="11049"/>
                </a:lnTo>
                <a:lnTo>
                  <a:pt x="380" y="13208"/>
                </a:lnTo>
                <a:lnTo>
                  <a:pt x="0" y="15367"/>
                </a:lnTo>
                <a:lnTo>
                  <a:pt x="0" y="21336"/>
                </a:lnTo>
                <a:lnTo>
                  <a:pt x="380" y="22606"/>
                </a:lnTo>
                <a:lnTo>
                  <a:pt x="380" y="23875"/>
                </a:lnTo>
                <a:lnTo>
                  <a:pt x="888" y="24384"/>
                </a:lnTo>
                <a:lnTo>
                  <a:pt x="2158" y="28701"/>
                </a:lnTo>
                <a:lnTo>
                  <a:pt x="4698" y="31623"/>
                </a:lnTo>
                <a:lnTo>
                  <a:pt x="8127" y="34671"/>
                </a:lnTo>
                <a:lnTo>
                  <a:pt x="8635" y="35051"/>
                </a:lnTo>
                <a:lnTo>
                  <a:pt x="9016" y="35560"/>
                </a:lnTo>
                <a:lnTo>
                  <a:pt x="9525" y="35560"/>
                </a:lnTo>
                <a:lnTo>
                  <a:pt x="12445" y="37211"/>
                </a:lnTo>
                <a:lnTo>
                  <a:pt x="15112" y="38100"/>
                </a:lnTo>
                <a:lnTo>
                  <a:pt x="17652" y="38100"/>
                </a:lnTo>
                <a:lnTo>
                  <a:pt x="21462" y="38100"/>
                </a:lnTo>
                <a:lnTo>
                  <a:pt x="31876" y="35940"/>
                </a:lnTo>
                <a:lnTo>
                  <a:pt x="38353" y="29083"/>
                </a:lnTo>
                <a:lnTo>
                  <a:pt x="38734" y="20447"/>
                </a:lnTo>
                <a:lnTo>
                  <a:pt x="39623" y="17907"/>
                </a:lnTo>
                <a:lnTo>
                  <a:pt x="38734" y="14097"/>
                </a:lnTo>
                <a:lnTo>
                  <a:pt x="37083" y="11049"/>
                </a:lnTo>
                <a:lnTo>
                  <a:pt x="35305" y="7112"/>
                </a:lnTo>
                <a:lnTo>
                  <a:pt x="32257" y="3683"/>
                </a:lnTo>
                <a:lnTo>
                  <a:pt x="28447" y="2412"/>
                </a:lnTo>
                <a:lnTo>
                  <a:pt x="26288" y="1143"/>
                </a:lnTo>
                <a:lnTo>
                  <a:pt x="20573" y="126"/>
                </a:lnTo>
                <a:lnTo>
                  <a:pt x="1955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48455" y="228600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21717" y="0"/>
                </a:moveTo>
                <a:lnTo>
                  <a:pt x="13970" y="0"/>
                </a:lnTo>
                <a:lnTo>
                  <a:pt x="9144" y="2159"/>
                </a:lnTo>
                <a:lnTo>
                  <a:pt x="2667" y="8636"/>
                </a:lnTo>
                <a:lnTo>
                  <a:pt x="0" y="12953"/>
                </a:lnTo>
                <a:lnTo>
                  <a:pt x="0" y="25526"/>
                </a:lnTo>
                <a:lnTo>
                  <a:pt x="1270" y="29463"/>
                </a:lnTo>
                <a:lnTo>
                  <a:pt x="4318" y="32512"/>
                </a:lnTo>
                <a:lnTo>
                  <a:pt x="7366" y="36322"/>
                </a:lnTo>
                <a:lnTo>
                  <a:pt x="12192" y="38988"/>
                </a:lnTo>
                <a:lnTo>
                  <a:pt x="17780" y="39370"/>
                </a:lnTo>
                <a:lnTo>
                  <a:pt x="19812" y="39624"/>
                </a:lnTo>
                <a:lnTo>
                  <a:pt x="20701" y="39624"/>
                </a:lnTo>
                <a:lnTo>
                  <a:pt x="27686" y="39624"/>
                </a:lnTo>
                <a:lnTo>
                  <a:pt x="33528" y="35560"/>
                </a:lnTo>
                <a:lnTo>
                  <a:pt x="36957" y="29845"/>
                </a:lnTo>
                <a:lnTo>
                  <a:pt x="38354" y="27686"/>
                </a:lnTo>
                <a:lnTo>
                  <a:pt x="39243" y="25146"/>
                </a:lnTo>
                <a:lnTo>
                  <a:pt x="39624" y="21589"/>
                </a:lnTo>
                <a:lnTo>
                  <a:pt x="39624" y="17272"/>
                </a:lnTo>
                <a:lnTo>
                  <a:pt x="39243" y="15621"/>
                </a:lnTo>
                <a:lnTo>
                  <a:pt x="37465" y="11302"/>
                </a:lnTo>
                <a:lnTo>
                  <a:pt x="33020" y="4317"/>
                </a:lnTo>
                <a:lnTo>
                  <a:pt x="28321" y="1270"/>
                </a:lnTo>
                <a:lnTo>
                  <a:pt x="2171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99915" y="111252"/>
            <a:ext cx="40640" cy="41275"/>
          </a:xfrm>
          <a:custGeom>
            <a:avLst/>
            <a:gdLst/>
            <a:ahLst/>
            <a:cxnLst/>
            <a:rect l="l" t="t" r="r" b="b"/>
            <a:pathLst>
              <a:path w="40639" h="41275">
                <a:moveTo>
                  <a:pt x="20320" y="0"/>
                </a:moveTo>
                <a:lnTo>
                  <a:pt x="19558" y="0"/>
                </a:lnTo>
                <a:lnTo>
                  <a:pt x="12501" y="1432"/>
                </a:lnTo>
                <a:lnTo>
                  <a:pt x="6540" y="5365"/>
                </a:lnTo>
                <a:lnTo>
                  <a:pt x="2198" y="11251"/>
                </a:lnTo>
                <a:lnTo>
                  <a:pt x="0" y="18542"/>
                </a:lnTo>
                <a:lnTo>
                  <a:pt x="0" y="23113"/>
                </a:lnTo>
                <a:lnTo>
                  <a:pt x="888" y="24892"/>
                </a:lnTo>
                <a:lnTo>
                  <a:pt x="1778" y="29337"/>
                </a:lnTo>
                <a:lnTo>
                  <a:pt x="16256" y="40639"/>
                </a:lnTo>
                <a:lnTo>
                  <a:pt x="16637" y="40639"/>
                </a:lnTo>
                <a:lnTo>
                  <a:pt x="17018" y="41021"/>
                </a:lnTo>
                <a:lnTo>
                  <a:pt x="18414" y="41021"/>
                </a:lnTo>
                <a:lnTo>
                  <a:pt x="18923" y="41148"/>
                </a:lnTo>
                <a:lnTo>
                  <a:pt x="20066" y="41148"/>
                </a:lnTo>
                <a:lnTo>
                  <a:pt x="27328" y="39750"/>
                </a:lnTo>
                <a:lnTo>
                  <a:pt x="33496" y="35877"/>
                </a:lnTo>
                <a:lnTo>
                  <a:pt x="37996" y="30003"/>
                </a:lnTo>
                <a:lnTo>
                  <a:pt x="40259" y="22606"/>
                </a:lnTo>
                <a:lnTo>
                  <a:pt x="39364" y="14503"/>
                </a:lnTo>
                <a:lnTo>
                  <a:pt x="35671" y="7508"/>
                </a:lnTo>
                <a:lnTo>
                  <a:pt x="29668" y="2442"/>
                </a:lnTo>
                <a:lnTo>
                  <a:pt x="21844" y="126"/>
                </a:lnTo>
                <a:lnTo>
                  <a:pt x="21082" y="126"/>
                </a:lnTo>
                <a:lnTo>
                  <a:pt x="2032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08680" y="542544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39" h="40004">
                <a:moveTo>
                  <a:pt x="20193" y="0"/>
                </a:moveTo>
                <a:lnTo>
                  <a:pt x="16129" y="0"/>
                </a:lnTo>
                <a:lnTo>
                  <a:pt x="13207" y="888"/>
                </a:lnTo>
                <a:lnTo>
                  <a:pt x="9906" y="2285"/>
                </a:lnTo>
                <a:lnTo>
                  <a:pt x="4318" y="5460"/>
                </a:lnTo>
                <a:lnTo>
                  <a:pt x="888" y="11048"/>
                </a:lnTo>
                <a:lnTo>
                  <a:pt x="0" y="17652"/>
                </a:lnTo>
                <a:lnTo>
                  <a:pt x="944" y="25495"/>
                </a:lnTo>
                <a:lnTo>
                  <a:pt x="4699" y="32194"/>
                </a:lnTo>
                <a:lnTo>
                  <a:pt x="10644" y="37083"/>
                </a:lnTo>
                <a:lnTo>
                  <a:pt x="18161" y="39496"/>
                </a:lnTo>
                <a:lnTo>
                  <a:pt x="18668" y="39496"/>
                </a:lnTo>
                <a:lnTo>
                  <a:pt x="19304" y="39623"/>
                </a:lnTo>
                <a:lnTo>
                  <a:pt x="19812" y="39623"/>
                </a:lnTo>
                <a:lnTo>
                  <a:pt x="27054" y="38270"/>
                </a:lnTo>
                <a:lnTo>
                  <a:pt x="33178" y="34512"/>
                </a:lnTo>
                <a:lnTo>
                  <a:pt x="37635" y="28801"/>
                </a:lnTo>
                <a:lnTo>
                  <a:pt x="39877" y="21589"/>
                </a:lnTo>
                <a:lnTo>
                  <a:pt x="40258" y="15875"/>
                </a:lnTo>
                <a:lnTo>
                  <a:pt x="38481" y="11048"/>
                </a:lnTo>
                <a:lnTo>
                  <a:pt x="32385" y="4063"/>
                </a:lnTo>
                <a:lnTo>
                  <a:pt x="28956" y="1904"/>
                </a:lnTo>
                <a:lnTo>
                  <a:pt x="24637" y="634"/>
                </a:lnTo>
                <a:lnTo>
                  <a:pt x="23749" y="634"/>
                </a:lnTo>
                <a:lnTo>
                  <a:pt x="22860" y="126"/>
                </a:lnTo>
                <a:lnTo>
                  <a:pt x="20827" y="126"/>
                </a:lnTo>
                <a:lnTo>
                  <a:pt x="2019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1523"/>
            <a:ext cx="53340" cy="20320"/>
          </a:xfrm>
          <a:custGeom>
            <a:avLst/>
            <a:gdLst/>
            <a:ahLst/>
            <a:cxnLst/>
            <a:rect l="l" t="t" r="r" b="b"/>
            <a:pathLst>
              <a:path w="53340" h="20320">
                <a:moveTo>
                  <a:pt x="53340" y="0"/>
                </a:moveTo>
                <a:lnTo>
                  <a:pt x="0" y="0"/>
                </a:lnTo>
                <a:lnTo>
                  <a:pt x="3598" y="7110"/>
                </a:lnTo>
                <a:lnTo>
                  <a:pt x="8988" y="13065"/>
                </a:lnTo>
                <a:lnTo>
                  <a:pt x="15846" y="17377"/>
                </a:lnTo>
                <a:lnTo>
                  <a:pt x="23848" y="19558"/>
                </a:lnTo>
                <a:lnTo>
                  <a:pt x="25632" y="19812"/>
                </a:lnTo>
                <a:lnTo>
                  <a:pt x="26543" y="19812"/>
                </a:lnTo>
                <a:lnTo>
                  <a:pt x="28362" y="19812"/>
                </a:lnTo>
                <a:lnTo>
                  <a:pt x="30219" y="19558"/>
                </a:lnTo>
                <a:lnTo>
                  <a:pt x="31639" y="19558"/>
                </a:lnTo>
                <a:lnTo>
                  <a:pt x="35972" y="18668"/>
                </a:lnTo>
                <a:lnTo>
                  <a:pt x="39467" y="17399"/>
                </a:lnTo>
                <a:lnTo>
                  <a:pt x="42927" y="14350"/>
                </a:lnTo>
                <a:lnTo>
                  <a:pt x="43801" y="13970"/>
                </a:lnTo>
                <a:lnTo>
                  <a:pt x="44674" y="13462"/>
                </a:lnTo>
                <a:lnTo>
                  <a:pt x="48133" y="10033"/>
                </a:lnTo>
                <a:lnTo>
                  <a:pt x="50281" y="6985"/>
                </a:lnTo>
                <a:lnTo>
                  <a:pt x="52466" y="2159"/>
                </a:lnTo>
                <a:lnTo>
                  <a:pt x="52466" y="888"/>
                </a:lnTo>
                <a:lnTo>
                  <a:pt x="5334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4464" y="96621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33972" y="0"/>
                </a:moveTo>
                <a:lnTo>
                  <a:pt x="23507" y="0"/>
                </a:lnTo>
                <a:lnTo>
                  <a:pt x="19164" y="508"/>
                </a:lnTo>
                <a:lnTo>
                  <a:pt x="15252" y="2159"/>
                </a:lnTo>
                <a:lnTo>
                  <a:pt x="12179" y="4445"/>
                </a:lnTo>
                <a:lnTo>
                  <a:pt x="5664" y="8762"/>
                </a:lnTo>
                <a:lnTo>
                  <a:pt x="444" y="16763"/>
                </a:lnTo>
                <a:lnTo>
                  <a:pt x="0" y="25526"/>
                </a:lnTo>
                <a:lnTo>
                  <a:pt x="940" y="36633"/>
                </a:lnTo>
                <a:lnTo>
                  <a:pt x="5926" y="46180"/>
                </a:lnTo>
                <a:lnTo>
                  <a:pt x="14257" y="53084"/>
                </a:lnTo>
                <a:lnTo>
                  <a:pt x="25234" y="56261"/>
                </a:lnTo>
                <a:lnTo>
                  <a:pt x="26073" y="56387"/>
                </a:lnTo>
                <a:lnTo>
                  <a:pt x="27711" y="56387"/>
                </a:lnTo>
                <a:lnTo>
                  <a:pt x="56159" y="26416"/>
                </a:lnTo>
                <a:lnTo>
                  <a:pt x="55714" y="21971"/>
                </a:lnTo>
                <a:lnTo>
                  <a:pt x="53962" y="18034"/>
                </a:lnTo>
                <a:lnTo>
                  <a:pt x="51803" y="14478"/>
                </a:lnTo>
                <a:lnTo>
                  <a:pt x="49618" y="10541"/>
                </a:lnTo>
                <a:lnTo>
                  <a:pt x="46139" y="7874"/>
                </a:lnTo>
                <a:lnTo>
                  <a:pt x="44831" y="6223"/>
                </a:lnTo>
                <a:lnTo>
                  <a:pt x="42671" y="4445"/>
                </a:lnTo>
                <a:lnTo>
                  <a:pt x="3397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97351" y="13106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5875" y="0"/>
                </a:moveTo>
                <a:lnTo>
                  <a:pt x="8762" y="0"/>
                </a:lnTo>
                <a:lnTo>
                  <a:pt x="5715" y="888"/>
                </a:lnTo>
                <a:lnTo>
                  <a:pt x="3048" y="2159"/>
                </a:lnTo>
                <a:lnTo>
                  <a:pt x="2159" y="4318"/>
                </a:lnTo>
                <a:lnTo>
                  <a:pt x="889" y="6096"/>
                </a:lnTo>
                <a:lnTo>
                  <a:pt x="0" y="7874"/>
                </a:lnTo>
                <a:lnTo>
                  <a:pt x="0" y="13081"/>
                </a:lnTo>
                <a:lnTo>
                  <a:pt x="1270" y="18796"/>
                </a:lnTo>
                <a:lnTo>
                  <a:pt x="4825" y="21462"/>
                </a:lnTo>
                <a:lnTo>
                  <a:pt x="8762" y="21844"/>
                </a:lnTo>
                <a:lnTo>
                  <a:pt x="9652" y="21844"/>
                </a:lnTo>
                <a:lnTo>
                  <a:pt x="9652" y="22733"/>
                </a:lnTo>
                <a:lnTo>
                  <a:pt x="10033" y="22860"/>
                </a:lnTo>
                <a:lnTo>
                  <a:pt x="10795" y="22860"/>
                </a:lnTo>
                <a:lnTo>
                  <a:pt x="13081" y="22860"/>
                </a:lnTo>
                <a:lnTo>
                  <a:pt x="15621" y="21716"/>
                </a:lnTo>
                <a:lnTo>
                  <a:pt x="17525" y="21082"/>
                </a:lnTo>
                <a:lnTo>
                  <a:pt x="20193" y="19685"/>
                </a:lnTo>
                <a:lnTo>
                  <a:pt x="22352" y="16637"/>
                </a:lnTo>
                <a:lnTo>
                  <a:pt x="22860" y="12700"/>
                </a:lnTo>
                <a:lnTo>
                  <a:pt x="22860" y="10540"/>
                </a:lnTo>
                <a:lnTo>
                  <a:pt x="22352" y="9651"/>
                </a:lnTo>
                <a:lnTo>
                  <a:pt x="21971" y="7874"/>
                </a:lnTo>
                <a:lnTo>
                  <a:pt x="21081" y="6096"/>
                </a:lnTo>
                <a:lnTo>
                  <a:pt x="19304" y="2159"/>
                </a:lnTo>
                <a:lnTo>
                  <a:pt x="1587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69007" y="76200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59">
                <a:moveTo>
                  <a:pt x="13335" y="0"/>
                </a:moveTo>
                <a:lnTo>
                  <a:pt x="9271" y="0"/>
                </a:lnTo>
                <a:lnTo>
                  <a:pt x="4825" y="888"/>
                </a:lnTo>
                <a:lnTo>
                  <a:pt x="889" y="4825"/>
                </a:lnTo>
                <a:lnTo>
                  <a:pt x="508" y="10540"/>
                </a:lnTo>
                <a:lnTo>
                  <a:pt x="0" y="17017"/>
                </a:lnTo>
                <a:lnTo>
                  <a:pt x="4444" y="22225"/>
                </a:lnTo>
                <a:lnTo>
                  <a:pt x="11049" y="22733"/>
                </a:lnTo>
                <a:lnTo>
                  <a:pt x="11684" y="22733"/>
                </a:lnTo>
                <a:lnTo>
                  <a:pt x="12192" y="22860"/>
                </a:lnTo>
                <a:lnTo>
                  <a:pt x="12827" y="22860"/>
                </a:lnTo>
                <a:lnTo>
                  <a:pt x="18161" y="22860"/>
                </a:lnTo>
                <a:lnTo>
                  <a:pt x="22352" y="19050"/>
                </a:lnTo>
                <a:lnTo>
                  <a:pt x="23875" y="13588"/>
                </a:lnTo>
                <a:lnTo>
                  <a:pt x="23875" y="12700"/>
                </a:lnTo>
                <a:lnTo>
                  <a:pt x="24384" y="6096"/>
                </a:lnTo>
                <a:lnTo>
                  <a:pt x="19939" y="380"/>
                </a:lnTo>
                <a:lnTo>
                  <a:pt x="1333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752843" y="1523"/>
            <a:ext cx="29209" cy="6350"/>
          </a:xfrm>
          <a:custGeom>
            <a:avLst/>
            <a:gdLst/>
            <a:ahLst/>
            <a:cxnLst/>
            <a:rect l="l" t="t" r="r" b="b"/>
            <a:pathLst>
              <a:path w="29209" h="6350">
                <a:moveTo>
                  <a:pt x="28955" y="0"/>
                </a:moveTo>
                <a:lnTo>
                  <a:pt x="0" y="0"/>
                </a:lnTo>
                <a:lnTo>
                  <a:pt x="1397" y="2412"/>
                </a:lnTo>
                <a:lnTo>
                  <a:pt x="14731" y="6096"/>
                </a:lnTo>
                <a:lnTo>
                  <a:pt x="28955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09816" y="45719"/>
            <a:ext cx="612775" cy="181610"/>
          </a:xfrm>
          <a:custGeom>
            <a:avLst/>
            <a:gdLst/>
            <a:ahLst/>
            <a:cxnLst/>
            <a:rect l="l" t="t" r="r" b="b"/>
            <a:pathLst>
              <a:path w="612775" h="181610">
                <a:moveTo>
                  <a:pt x="208788" y="57531"/>
                </a:moveTo>
                <a:lnTo>
                  <a:pt x="0" y="0"/>
                </a:lnTo>
                <a:lnTo>
                  <a:pt x="0" y="12954"/>
                </a:lnTo>
                <a:lnTo>
                  <a:pt x="198755" y="67056"/>
                </a:lnTo>
                <a:lnTo>
                  <a:pt x="208788" y="57531"/>
                </a:lnTo>
                <a:close/>
              </a:path>
              <a:path w="612775" h="181610">
                <a:moveTo>
                  <a:pt x="612648" y="170561"/>
                </a:moveTo>
                <a:lnTo>
                  <a:pt x="610489" y="168402"/>
                </a:lnTo>
                <a:lnTo>
                  <a:pt x="222250" y="62484"/>
                </a:lnTo>
                <a:lnTo>
                  <a:pt x="211836" y="72009"/>
                </a:lnTo>
                <a:lnTo>
                  <a:pt x="610489" y="181356"/>
                </a:lnTo>
                <a:lnTo>
                  <a:pt x="610489" y="177419"/>
                </a:lnTo>
                <a:lnTo>
                  <a:pt x="610870" y="173609"/>
                </a:lnTo>
                <a:lnTo>
                  <a:pt x="612648" y="170561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43700" y="4571"/>
            <a:ext cx="154305" cy="52069"/>
          </a:xfrm>
          <a:custGeom>
            <a:avLst/>
            <a:gdLst/>
            <a:ahLst/>
            <a:cxnLst/>
            <a:rect l="l" t="t" r="r" b="b"/>
            <a:pathLst>
              <a:path w="154304" h="52069">
                <a:moveTo>
                  <a:pt x="127" y="6604"/>
                </a:moveTo>
                <a:lnTo>
                  <a:pt x="0" y="6477"/>
                </a:lnTo>
                <a:lnTo>
                  <a:pt x="0" y="6604"/>
                </a:lnTo>
                <a:lnTo>
                  <a:pt x="127" y="6604"/>
                </a:lnTo>
                <a:close/>
              </a:path>
              <a:path w="154304" h="52069">
                <a:moveTo>
                  <a:pt x="1397" y="6604"/>
                </a:moveTo>
                <a:lnTo>
                  <a:pt x="127" y="6604"/>
                </a:lnTo>
                <a:lnTo>
                  <a:pt x="381" y="6858"/>
                </a:lnTo>
                <a:lnTo>
                  <a:pt x="762" y="6985"/>
                </a:lnTo>
                <a:lnTo>
                  <a:pt x="1397" y="7620"/>
                </a:lnTo>
                <a:lnTo>
                  <a:pt x="1397" y="6604"/>
                </a:lnTo>
                <a:close/>
              </a:path>
              <a:path w="154304" h="52069">
                <a:moveTo>
                  <a:pt x="3556" y="10541"/>
                </a:moveTo>
                <a:lnTo>
                  <a:pt x="3048" y="9144"/>
                </a:lnTo>
                <a:lnTo>
                  <a:pt x="3048" y="10541"/>
                </a:lnTo>
                <a:lnTo>
                  <a:pt x="3556" y="10541"/>
                </a:lnTo>
                <a:close/>
              </a:path>
              <a:path w="154304" h="52069">
                <a:moveTo>
                  <a:pt x="153924" y="51816"/>
                </a:moveTo>
                <a:lnTo>
                  <a:pt x="153543" y="38862"/>
                </a:lnTo>
                <a:lnTo>
                  <a:pt x="24638" y="3937"/>
                </a:lnTo>
                <a:lnTo>
                  <a:pt x="11557" y="0"/>
                </a:lnTo>
                <a:lnTo>
                  <a:pt x="12446" y="3429"/>
                </a:lnTo>
                <a:lnTo>
                  <a:pt x="13716" y="6477"/>
                </a:lnTo>
                <a:lnTo>
                  <a:pt x="11557" y="9906"/>
                </a:lnTo>
                <a:lnTo>
                  <a:pt x="8128" y="10795"/>
                </a:lnTo>
                <a:lnTo>
                  <a:pt x="5461" y="10795"/>
                </a:lnTo>
                <a:lnTo>
                  <a:pt x="4572" y="11176"/>
                </a:lnTo>
                <a:lnTo>
                  <a:pt x="153924" y="51816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27320" y="146304"/>
            <a:ext cx="153924" cy="164592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5236464" y="1523"/>
            <a:ext cx="1045844" cy="548640"/>
            <a:chOff x="5236464" y="1523"/>
            <a:chExt cx="1045844" cy="548640"/>
          </a:xfrm>
        </p:grpSpPr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90972" y="249935"/>
              <a:ext cx="181355" cy="7924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666232" y="140208"/>
              <a:ext cx="262255" cy="187960"/>
            </a:xfrm>
            <a:custGeom>
              <a:avLst/>
              <a:gdLst/>
              <a:ahLst/>
              <a:cxnLst/>
              <a:rect l="l" t="t" r="r" b="b"/>
              <a:pathLst>
                <a:path w="262254" h="187960">
                  <a:moveTo>
                    <a:pt x="257809" y="0"/>
                  </a:moveTo>
                  <a:lnTo>
                    <a:pt x="6603" y="174751"/>
                  </a:lnTo>
                  <a:lnTo>
                    <a:pt x="3428" y="176529"/>
                  </a:lnTo>
                  <a:lnTo>
                    <a:pt x="888" y="178688"/>
                  </a:lnTo>
                  <a:lnTo>
                    <a:pt x="0" y="182244"/>
                  </a:lnTo>
                  <a:lnTo>
                    <a:pt x="2158" y="185292"/>
                  </a:lnTo>
                  <a:lnTo>
                    <a:pt x="3428" y="186562"/>
                  </a:lnTo>
                  <a:lnTo>
                    <a:pt x="4825" y="186562"/>
                  </a:lnTo>
                  <a:lnTo>
                    <a:pt x="4825" y="187451"/>
                  </a:lnTo>
                  <a:lnTo>
                    <a:pt x="5714" y="187451"/>
                  </a:lnTo>
                  <a:lnTo>
                    <a:pt x="10032" y="187451"/>
                  </a:lnTo>
                  <a:lnTo>
                    <a:pt x="10032" y="186562"/>
                  </a:lnTo>
                  <a:lnTo>
                    <a:pt x="10921" y="186562"/>
                  </a:lnTo>
                  <a:lnTo>
                    <a:pt x="262127" y="11811"/>
                  </a:lnTo>
                  <a:lnTo>
                    <a:pt x="259460" y="10032"/>
                  </a:lnTo>
                  <a:lnTo>
                    <a:pt x="257809" y="6984"/>
                  </a:lnTo>
                  <a:lnTo>
                    <a:pt x="257301" y="2158"/>
                  </a:lnTo>
                  <a:lnTo>
                    <a:pt x="257809" y="888"/>
                  </a:lnTo>
                  <a:lnTo>
                    <a:pt x="257809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36464" y="137160"/>
              <a:ext cx="222503" cy="11125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475732" y="1523"/>
              <a:ext cx="307975" cy="233679"/>
            </a:xfrm>
            <a:custGeom>
              <a:avLst/>
              <a:gdLst/>
              <a:ahLst/>
              <a:cxnLst/>
              <a:rect l="l" t="t" r="r" b="b"/>
              <a:pathLst>
                <a:path w="307975" h="233679">
                  <a:moveTo>
                    <a:pt x="307847" y="0"/>
                  </a:moveTo>
                  <a:lnTo>
                    <a:pt x="287400" y="0"/>
                  </a:lnTo>
                  <a:lnTo>
                    <a:pt x="0" y="227456"/>
                  </a:lnTo>
                  <a:lnTo>
                    <a:pt x="5714" y="227456"/>
                  </a:lnTo>
                  <a:lnTo>
                    <a:pt x="10413" y="229742"/>
                  </a:lnTo>
                  <a:lnTo>
                    <a:pt x="13969" y="233172"/>
                  </a:lnTo>
                  <a:lnTo>
                    <a:pt x="307847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67528" y="243839"/>
              <a:ext cx="91439" cy="7924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38444" y="1523"/>
              <a:ext cx="99059" cy="13411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937504" y="146303"/>
              <a:ext cx="273050" cy="403860"/>
            </a:xfrm>
            <a:custGeom>
              <a:avLst/>
              <a:gdLst/>
              <a:ahLst/>
              <a:cxnLst/>
              <a:rect l="l" t="t" r="r" b="b"/>
              <a:pathLst>
                <a:path w="273050" h="403859">
                  <a:moveTo>
                    <a:pt x="8762" y="0"/>
                  </a:moveTo>
                  <a:lnTo>
                    <a:pt x="8382" y="0"/>
                  </a:lnTo>
                  <a:lnTo>
                    <a:pt x="7493" y="3048"/>
                  </a:lnTo>
                  <a:lnTo>
                    <a:pt x="3937" y="5715"/>
                  </a:lnTo>
                  <a:lnTo>
                    <a:pt x="0" y="6985"/>
                  </a:lnTo>
                  <a:lnTo>
                    <a:pt x="262763" y="403860"/>
                  </a:lnTo>
                  <a:lnTo>
                    <a:pt x="265303" y="400431"/>
                  </a:lnTo>
                  <a:lnTo>
                    <a:pt x="268350" y="398145"/>
                  </a:lnTo>
                  <a:lnTo>
                    <a:pt x="272796" y="397256"/>
                  </a:lnTo>
                  <a:lnTo>
                    <a:pt x="10541" y="508"/>
                  </a:lnTo>
                  <a:lnTo>
                    <a:pt x="9651" y="508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43600" y="1523"/>
              <a:ext cx="237744" cy="146303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211824" y="1523"/>
              <a:ext cx="70485" cy="544195"/>
            </a:xfrm>
            <a:custGeom>
              <a:avLst/>
              <a:gdLst/>
              <a:ahLst/>
              <a:cxnLst/>
              <a:rect l="l" t="t" r="r" b="b"/>
              <a:pathLst>
                <a:path w="70485" h="544195">
                  <a:moveTo>
                    <a:pt x="12615" y="541274"/>
                  </a:moveTo>
                  <a:lnTo>
                    <a:pt x="5841" y="541274"/>
                  </a:lnTo>
                  <a:lnTo>
                    <a:pt x="9398" y="542163"/>
                  </a:lnTo>
                  <a:lnTo>
                    <a:pt x="12318" y="544067"/>
                  </a:lnTo>
                  <a:lnTo>
                    <a:pt x="12615" y="541274"/>
                  </a:lnTo>
                  <a:close/>
                </a:path>
                <a:path w="70485" h="544195">
                  <a:moveTo>
                    <a:pt x="70103" y="0"/>
                  </a:moveTo>
                  <a:lnTo>
                    <a:pt x="57276" y="0"/>
                  </a:lnTo>
                  <a:lnTo>
                    <a:pt x="0" y="541401"/>
                  </a:lnTo>
                  <a:lnTo>
                    <a:pt x="762" y="541401"/>
                  </a:lnTo>
                  <a:lnTo>
                    <a:pt x="1524" y="541274"/>
                  </a:lnTo>
                  <a:lnTo>
                    <a:pt x="12615" y="541274"/>
                  </a:lnTo>
                  <a:lnTo>
                    <a:pt x="70103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/>
          <p:nvPr/>
        </p:nvSpPr>
        <p:spPr>
          <a:xfrm>
            <a:off x="6896100" y="1523"/>
            <a:ext cx="20320" cy="315595"/>
          </a:xfrm>
          <a:custGeom>
            <a:avLst/>
            <a:gdLst/>
            <a:ahLst/>
            <a:cxnLst/>
            <a:rect l="l" t="t" r="r" b="b"/>
            <a:pathLst>
              <a:path w="20320" h="315595">
                <a:moveTo>
                  <a:pt x="11938" y="0"/>
                </a:moveTo>
                <a:lnTo>
                  <a:pt x="0" y="0"/>
                </a:lnTo>
                <a:lnTo>
                  <a:pt x="889" y="41275"/>
                </a:lnTo>
                <a:lnTo>
                  <a:pt x="7874" y="315467"/>
                </a:lnTo>
                <a:lnTo>
                  <a:pt x="8254" y="315467"/>
                </a:lnTo>
                <a:lnTo>
                  <a:pt x="7874" y="313309"/>
                </a:lnTo>
                <a:lnTo>
                  <a:pt x="8254" y="311150"/>
                </a:lnTo>
                <a:lnTo>
                  <a:pt x="19811" y="299847"/>
                </a:lnTo>
                <a:lnTo>
                  <a:pt x="13589" y="57785"/>
                </a:lnTo>
                <a:lnTo>
                  <a:pt x="1193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object 5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312152" y="1523"/>
            <a:ext cx="219455" cy="214884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990331" y="1523"/>
            <a:ext cx="141732" cy="94487"/>
          </a:xfrm>
          <a:prstGeom prst="rect">
            <a:avLst/>
          </a:prstGeom>
        </p:spPr>
      </p:pic>
      <p:sp>
        <p:nvSpPr>
          <p:cNvPr id="60" name="object 60"/>
          <p:cNvSpPr/>
          <p:nvPr/>
        </p:nvSpPr>
        <p:spPr>
          <a:xfrm>
            <a:off x="6903719" y="1523"/>
            <a:ext cx="338455" cy="317500"/>
          </a:xfrm>
          <a:custGeom>
            <a:avLst/>
            <a:gdLst/>
            <a:ahLst/>
            <a:cxnLst/>
            <a:rect l="l" t="t" r="r" b="b"/>
            <a:pathLst>
              <a:path w="338454" h="317500">
                <a:moveTo>
                  <a:pt x="338327" y="0"/>
                </a:moveTo>
                <a:lnTo>
                  <a:pt x="320421" y="0"/>
                </a:lnTo>
                <a:lnTo>
                  <a:pt x="215264" y="102870"/>
                </a:lnTo>
                <a:lnTo>
                  <a:pt x="204724" y="112902"/>
                </a:lnTo>
                <a:lnTo>
                  <a:pt x="12700" y="300354"/>
                </a:lnTo>
                <a:lnTo>
                  <a:pt x="380" y="311785"/>
                </a:lnTo>
                <a:lnTo>
                  <a:pt x="0" y="313943"/>
                </a:lnTo>
                <a:lnTo>
                  <a:pt x="380" y="316102"/>
                </a:lnTo>
                <a:lnTo>
                  <a:pt x="1777" y="316102"/>
                </a:lnTo>
                <a:lnTo>
                  <a:pt x="2666" y="315722"/>
                </a:lnTo>
                <a:lnTo>
                  <a:pt x="3936" y="315722"/>
                </a:lnTo>
                <a:lnTo>
                  <a:pt x="4825" y="315467"/>
                </a:lnTo>
                <a:lnTo>
                  <a:pt x="8889" y="315340"/>
                </a:lnTo>
                <a:lnTo>
                  <a:pt x="13588" y="316991"/>
                </a:lnTo>
                <a:lnTo>
                  <a:pt x="218312" y="116839"/>
                </a:lnTo>
                <a:lnTo>
                  <a:pt x="247523" y="88518"/>
                </a:lnTo>
                <a:lnTo>
                  <a:pt x="247014" y="80645"/>
                </a:lnTo>
                <a:lnTo>
                  <a:pt x="251459" y="75437"/>
                </a:lnTo>
                <a:lnTo>
                  <a:pt x="257936" y="74549"/>
                </a:lnTo>
                <a:lnTo>
                  <a:pt x="261874" y="74549"/>
                </a:lnTo>
                <a:lnTo>
                  <a:pt x="338327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36180" y="1523"/>
            <a:ext cx="119380" cy="250190"/>
          </a:xfrm>
          <a:custGeom>
            <a:avLst/>
            <a:gdLst/>
            <a:ahLst/>
            <a:cxnLst/>
            <a:rect l="l" t="t" r="r" b="b"/>
            <a:pathLst>
              <a:path w="119379" h="250190">
                <a:moveTo>
                  <a:pt x="13716" y="240792"/>
                </a:moveTo>
                <a:lnTo>
                  <a:pt x="11557" y="242189"/>
                </a:lnTo>
                <a:lnTo>
                  <a:pt x="9017" y="243586"/>
                </a:lnTo>
                <a:lnTo>
                  <a:pt x="2159" y="243586"/>
                </a:lnTo>
                <a:lnTo>
                  <a:pt x="0" y="243205"/>
                </a:lnTo>
                <a:lnTo>
                  <a:pt x="0" y="245999"/>
                </a:lnTo>
                <a:lnTo>
                  <a:pt x="1778" y="248412"/>
                </a:lnTo>
                <a:lnTo>
                  <a:pt x="3810" y="249301"/>
                </a:lnTo>
                <a:lnTo>
                  <a:pt x="4318" y="249301"/>
                </a:lnTo>
                <a:lnTo>
                  <a:pt x="4953" y="249682"/>
                </a:lnTo>
                <a:lnTo>
                  <a:pt x="5715" y="249936"/>
                </a:lnTo>
                <a:lnTo>
                  <a:pt x="6477" y="249936"/>
                </a:lnTo>
                <a:lnTo>
                  <a:pt x="8636" y="249936"/>
                </a:lnTo>
                <a:lnTo>
                  <a:pt x="10922" y="248539"/>
                </a:lnTo>
                <a:lnTo>
                  <a:pt x="11557" y="245999"/>
                </a:lnTo>
                <a:lnTo>
                  <a:pt x="13716" y="240792"/>
                </a:lnTo>
                <a:close/>
              </a:path>
              <a:path w="119379" h="250190">
                <a:moveTo>
                  <a:pt x="118872" y="0"/>
                </a:moveTo>
                <a:lnTo>
                  <a:pt x="105156" y="0"/>
                </a:lnTo>
                <a:lnTo>
                  <a:pt x="15240" y="207264"/>
                </a:lnTo>
                <a:lnTo>
                  <a:pt x="36449" y="190373"/>
                </a:lnTo>
                <a:lnTo>
                  <a:pt x="118872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57971" y="1523"/>
            <a:ext cx="56515" cy="85725"/>
          </a:xfrm>
          <a:custGeom>
            <a:avLst/>
            <a:gdLst/>
            <a:ahLst/>
            <a:cxnLst/>
            <a:rect l="l" t="t" r="r" b="b"/>
            <a:pathLst>
              <a:path w="56515" h="85725">
                <a:moveTo>
                  <a:pt x="56387" y="0"/>
                </a:moveTo>
                <a:lnTo>
                  <a:pt x="41782" y="0"/>
                </a:lnTo>
                <a:lnTo>
                  <a:pt x="0" y="79628"/>
                </a:lnTo>
                <a:lnTo>
                  <a:pt x="7620" y="82676"/>
                </a:lnTo>
                <a:lnTo>
                  <a:pt x="10159" y="85343"/>
                </a:lnTo>
                <a:lnTo>
                  <a:pt x="12446" y="83565"/>
                </a:lnTo>
                <a:lnTo>
                  <a:pt x="56387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7551419" y="1523"/>
            <a:ext cx="1181100" cy="982980"/>
            <a:chOff x="7551419" y="1523"/>
            <a:chExt cx="1181100" cy="982980"/>
          </a:xfrm>
        </p:grpSpPr>
        <p:sp>
          <p:nvSpPr>
            <p:cNvPr id="64" name="object 64"/>
            <p:cNvSpPr/>
            <p:nvPr/>
          </p:nvSpPr>
          <p:spPr>
            <a:xfrm>
              <a:off x="7551420" y="1523"/>
              <a:ext cx="1181100" cy="982980"/>
            </a:xfrm>
            <a:custGeom>
              <a:avLst/>
              <a:gdLst/>
              <a:ahLst/>
              <a:cxnLst/>
              <a:rect l="l" t="t" r="r" b="b"/>
              <a:pathLst>
                <a:path w="1181100" h="982980">
                  <a:moveTo>
                    <a:pt x="268224" y="0"/>
                  </a:moveTo>
                  <a:lnTo>
                    <a:pt x="248920" y="0"/>
                  </a:lnTo>
                  <a:lnTo>
                    <a:pt x="20193" y="191135"/>
                  </a:lnTo>
                  <a:lnTo>
                    <a:pt x="0" y="208534"/>
                  </a:lnTo>
                  <a:lnTo>
                    <a:pt x="2667" y="210693"/>
                  </a:lnTo>
                  <a:lnTo>
                    <a:pt x="4826" y="212852"/>
                  </a:lnTo>
                  <a:lnTo>
                    <a:pt x="6604" y="216408"/>
                  </a:lnTo>
                  <a:lnTo>
                    <a:pt x="11049" y="215138"/>
                  </a:lnTo>
                  <a:lnTo>
                    <a:pt x="268224" y="0"/>
                  </a:lnTo>
                  <a:close/>
                </a:path>
                <a:path w="1181100" h="982980">
                  <a:moveTo>
                    <a:pt x="573024" y="117856"/>
                  </a:moveTo>
                  <a:lnTo>
                    <a:pt x="571754" y="115189"/>
                  </a:lnTo>
                  <a:lnTo>
                    <a:pt x="570865" y="108712"/>
                  </a:lnTo>
                  <a:lnTo>
                    <a:pt x="570865" y="105156"/>
                  </a:lnTo>
                  <a:lnTo>
                    <a:pt x="12827" y="214630"/>
                  </a:lnTo>
                  <a:lnTo>
                    <a:pt x="7620" y="216281"/>
                  </a:lnTo>
                  <a:lnTo>
                    <a:pt x="8509" y="218059"/>
                  </a:lnTo>
                  <a:lnTo>
                    <a:pt x="9398" y="220726"/>
                  </a:lnTo>
                  <a:lnTo>
                    <a:pt x="9398" y="226822"/>
                  </a:lnTo>
                  <a:lnTo>
                    <a:pt x="8890" y="228600"/>
                  </a:lnTo>
                  <a:lnTo>
                    <a:pt x="573024" y="117856"/>
                  </a:lnTo>
                  <a:close/>
                </a:path>
                <a:path w="1181100" h="982980">
                  <a:moveTo>
                    <a:pt x="944880" y="414528"/>
                  </a:moveTo>
                  <a:lnTo>
                    <a:pt x="624078" y="118872"/>
                  </a:lnTo>
                  <a:lnTo>
                    <a:pt x="621792" y="122428"/>
                  </a:lnTo>
                  <a:lnTo>
                    <a:pt x="619252" y="125476"/>
                  </a:lnTo>
                  <a:lnTo>
                    <a:pt x="615696" y="128016"/>
                  </a:lnTo>
                  <a:lnTo>
                    <a:pt x="936625" y="423672"/>
                  </a:lnTo>
                  <a:lnTo>
                    <a:pt x="938784" y="420116"/>
                  </a:lnTo>
                  <a:lnTo>
                    <a:pt x="942213" y="417576"/>
                  </a:lnTo>
                  <a:lnTo>
                    <a:pt x="944880" y="414528"/>
                  </a:lnTo>
                  <a:close/>
                </a:path>
                <a:path w="1181100" h="982980">
                  <a:moveTo>
                    <a:pt x="979932" y="398018"/>
                  </a:moveTo>
                  <a:lnTo>
                    <a:pt x="809117" y="0"/>
                  </a:lnTo>
                  <a:lnTo>
                    <a:pt x="795528" y="0"/>
                  </a:lnTo>
                  <a:lnTo>
                    <a:pt x="968121" y="402336"/>
                  </a:lnTo>
                  <a:lnTo>
                    <a:pt x="970280" y="401447"/>
                  </a:lnTo>
                  <a:lnTo>
                    <a:pt x="972947" y="401447"/>
                  </a:lnTo>
                  <a:lnTo>
                    <a:pt x="975487" y="400558"/>
                  </a:lnTo>
                  <a:lnTo>
                    <a:pt x="979932" y="400558"/>
                  </a:lnTo>
                  <a:lnTo>
                    <a:pt x="979932" y="398018"/>
                  </a:lnTo>
                  <a:close/>
                </a:path>
                <a:path w="1181100" h="982980">
                  <a:moveTo>
                    <a:pt x="1181100" y="972947"/>
                  </a:moveTo>
                  <a:lnTo>
                    <a:pt x="8509" y="230124"/>
                  </a:lnTo>
                  <a:lnTo>
                    <a:pt x="7239" y="234061"/>
                  </a:lnTo>
                  <a:lnTo>
                    <a:pt x="4572" y="237998"/>
                  </a:lnTo>
                  <a:lnTo>
                    <a:pt x="1524" y="240157"/>
                  </a:lnTo>
                  <a:lnTo>
                    <a:pt x="1174496" y="982980"/>
                  </a:lnTo>
                  <a:lnTo>
                    <a:pt x="1175766" y="979551"/>
                  </a:lnTo>
                  <a:lnTo>
                    <a:pt x="1178433" y="975487"/>
                  </a:lnTo>
                  <a:lnTo>
                    <a:pt x="1181100" y="972947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168639" y="1523"/>
              <a:ext cx="126491" cy="94487"/>
            </a:xfrm>
            <a:prstGeom prst="rect">
              <a:avLst/>
            </a:prstGeom>
          </p:spPr>
        </p:pic>
      </p:grpSp>
      <p:sp>
        <p:nvSpPr>
          <p:cNvPr id="66" name="object 66"/>
          <p:cNvSpPr/>
          <p:nvPr/>
        </p:nvSpPr>
        <p:spPr>
          <a:xfrm>
            <a:off x="8771064" y="1269"/>
            <a:ext cx="12700" cy="244475"/>
          </a:xfrm>
          <a:custGeom>
            <a:avLst/>
            <a:gdLst/>
            <a:ahLst/>
            <a:cxnLst/>
            <a:rect l="l" t="t" r="r" b="b"/>
            <a:pathLst>
              <a:path w="12700" h="244475">
                <a:moveTo>
                  <a:pt x="12573" y="0"/>
                </a:moveTo>
                <a:lnTo>
                  <a:pt x="0" y="0"/>
                </a:lnTo>
                <a:lnTo>
                  <a:pt x="0" y="242570"/>
                </a:lnTo>
                <a:lnTo>
                  <a:pt x="6159" y="242570"/>
                </a:lnTo>
                <a:lnTo>
                  <a:pt x="9207" y="243078"/>
                </a:lnTo>
                <a:lnTo>
                  <a:pt x="11874" y="244094"/>
                </a:lnTo>
                <a:lnTo>
                  <a:pt x="11874" y="242570"/>
                </a:lnTo>
                <a:lnTo>
                  <a:pt x="12573" y="242570"/>
                </a:lnTo>
                <a:lnTo>
                  <a:pt x="12573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8477377" y="4572"/>
            <a:ext cx="635000" cy="966469"/>
            <a:chOff x="8477377" y="4572"/>
            <a:chExt cx="635000" cy="966469"/>
          </a:xfrm>
        </p:grpSpPr>
        <p:sp>
          <p:nvSpPr>
            <p:cNvPr id="68" name="object 68"/>
            <p:cNvSpPr/>
            <p:nvPr/>
          </p:nvSpPr>
          <p:spPr>
            <a:xfrm>
              <a:off x="8546592" y="321563"/>
              <a:ext cx="231775" cy="647700"/>
            </a:xfrm>
            <a:custGeom>
              <a:avLst/>
              <a:gdLst/>
              <a:ahLst/>
              <a:cxnLst/>
              <a:rect l="l" t="t" r="r" b="b"/>
              <a:pathLst>
                <a:path w="231775" h="647700">
                  <a:moveTo>
                    <a:pt x="204216" y="644271"/>
                  </a:moveTo>
                  <a:lnTo>
                    <a:pt x="11811" y="185928"/>
                  </a:lnTo>
                  <a:lnTo>
                    <a:pt x="8382" y="188087"/>
                  </a:lnTo>
                  <a:lnTo>
                    <a:pt x="4826" y="189484"/>
                  </a:lnTo>
                  <a:lnTo>
                    <a:pt x="0" y="190246"/>
                  </a:lnTo>
                  <a:lnTo>
                    <a:pt x="192278" y="647700"/>
                  </a:lnTo>
                  <a:lnTo>
                    <a:pt x="195453" y="645922"/>
                  </a:lnTo>
                  <a:lnTo>
                    <a:pt x="199390" y="644652"/>
                  </a:lnTo>
                  <a:lnTo>
                    <a:pt x="204216" y="644271"/>
                  </a:lnTo>
                  <a:close/>
                </a:path>
                <a:path w="231775" h="647700">
                  <a:moveTo>
                    <a:pt x="231648" y="889"/>
                  </a:moveTo>
                  <a:lnTo>
                    <a:pt x="230378" y="1143"/>
                  </a:lnTo>
                  <a:lnTo>
                    <a:pt x="228981" y="1270"/>
                  </a:lnTo>
                  <a:lnTo>
                    <a:pt x="224536" y="1270"/>
                  </a:lnTo>
                  <a:lnTo>
                    <a:pt x="218567" y="0"/>
                  </a:lnTo>
                  <a:lnTo>
                    <a:pt x="204216" y="644271"/>
                  </a:lnTo>
                  <a:lnTo>
                    <a:pt x="204216" y="644652"/>
                  </a:lnTo>
                  <a:lnTo>
                    <a:pt x="205232" y="644398"/>
                  </a:lnTo>
                  <a:lnTo>
                    <a:pt x="207010" y="644398"/>
                  </a:lnTo>
                  <a:lnTo>
                    <a:pt x="208407" y="644652"/>
                  </a:lnTo>
                  <a:lnTo>
                    <a:pt x="209550" y="644652"/>
                  </a:lnTo>
                  <a:lnTo>
                    <a:pt x="209638" y="644398"/>
                  </a:lnTo>
                  <a:lnTo>
                    <a:pt x="217678" y="623697"/>
                  </a:lnTo>
                  <a:lnTo>
                    <a:pt x="231648" y="5207"/>
                  </a:lnTo>
                  <a:lnTo>
                    <a:pt x="231648" y="1270"/>
                  </a:lnTo>
                  <a:lnTo>
                    <a:pt x="231648" y="889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580120" y="297180"/>
              <a:ext cx="163068" cy="14173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8756904" y="4571"/>
              <a:ext cx="355600" cy="966469"/>
            </a:xfrm>
            <a:custGeom>
              <a:avLst/>
              <a:gdLst/>
              <a:ahLst/>
              <a:cxnLst/>
              <a:rect l="l" t="t" r="r" b="b"/>
              <a:pathLst>
                <a:path w="355600" h="966469">
                  <a:moveTo>
                    <a:pt x="341376" y="10033"/>
                  </a:moveTo>
                  <a:lnTo>
                    <a:pt x="336169" y="3937"/>
                  </a:lnTo>
                  <a:lnTo>
                    <a:pt x="334391" y="0"/>
                  </a:lnTo>
                  <a:lnTo>
                    <a:pt x="36576" y="244729"/>
                  </a:lnTo>
                  <a:lnTo>
                    <a:pt x="40132" y="246888"/>
                  </a:lnTo>
                  <a:lnTo>
                    <a:pt x="43561" y="249428"/>
                  </a:lnTo>
                  <a:lnTo>
                    <a:pt x="46609" y="252984"/>
                  </a:lnTo>
                  <a:lnTo>
                    <a:pt x="341376" y="10033"/>
                  </a:lnTo>
                  <a:close/>
                </a:path>
                <a:path w="355600" h="966469">
                  <a:moveTo>
                    <a:pt x="355092" y="16002"/>
                  </a:moveTo>
                  <a:lnTo>
                    <a:pt x="350774" y="15113"/>
                  </a:lnTo>
                  <a:lnTo>
                    <a:pt x="343789" y="10668"/>
                  </a:lnTo>
                  <a:lnTo>
                    <a:pt x="7874" y="941324"/>
                  </a:lnTo>
                  <a:lnTo>
                    <a:pt x="0" y="961898"/>
                  </a:lnTo>
                  <a:lnTo>
                    <a:pt x="3937" y="962279"/>
                  </a:lnTo>
                  <a:lnTo>
                    <a:pt x="8255" y="964057"/>
                  </a:lnTo>
                  <a:lnTo>
                    <a:pt x="12192" y="966216"/>
                  </a:lnTo>
                  <a:lnTo>
                    <a:pt x="355092" y="16002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734679" y="245363"/>
              <a:ext cx="79375" cy="7924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477377" y="400812"/>
              <a:ext cx="111251" cy="112775"/>
            </a:xfrm>
            <a:prstGeom prst="rect">
              <a:avLst/>
            </a:prstGeom>
          </p:spPr>
        </p:pic>
      </p:grpSp>
      <p:sp>
        <p:nvSpPr>
          <p:cNvPr id="73" name="object 73"/>
          <p:cNvSpPr/>
          <p:nvPr/>
        </p:nvSpPr>
        <p:spPr>
          <a:xfrm>
            <a:off x="5811011" y="0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20">
                <a:moveTo>
                  <a:pt x="36575" y="0"/>
                </a:moveTo>
                <a:lnTo>
                  <a:pt x="0" y="0"/>
                </a:lnTo>
                <a:lnTo>
                  <a:pt x="5461" y="5334"/>
                </a:lnTo>
                <a:lnTo>
                  <a:pt x="11937" y="7620"/>
                </a:lnTo>
                <a:lnTo>
                  <a:pt x="19303" y="7620"/>
                </a:lnTo>
                <a:lnTo>
                  <a:pt x="20574" y="7620"/>
                </a:lnTo>
                <a:lnTo>
                  <a:pt x="21209" y="7492"/>
                </a:lnTo>
                <a:lnTo>
                  <a:pt x="23367" y="7492"/>
                </a:lnTo>
                <a:lnTo>
                  <a:pt x="25908" y="6603"/>
                </a:lnTo>
                <a:lnTo>
                  <a:pt x="28448" y="5334"/>
                </a:lnTo>
                <a:lnTo>
                  <a:pt x="31496" y="3937"/>
                </a:lnTo>
                <a:lnTo>
                  <a:pt x="34416" y="2286"/>
                </a:lnTo>
                <a:lnTo>
                  <a:pt x="3657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72100" y="306324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13970" y="0"/>
                </a:moveTo>
                <a:lnTo>
                  <a:pt x="9651" y="0"/>
                </a:lnTo>
                <a:lnTo>
                  <a:pt x="9271" y="126"/>
                </a:lnTo>
                <a:lnTo>
                  <a:pt x="3937" y="126"/>
                </a:lnTo>
                <a:lnTo>
                  <a:pt x="0" y="5968"/>
                </a:lnTo>
                <a:lnTo>
                  <a:pt x="508" y="11937"/>
                </a:lnTo>
                <a:lnTo>
                  <a:pt x="508" y="14224"/>
                </a:lnTo>
                <a:lnTo>
                  <a:pt x="1777" y="16001"/>
                </a:lnTo>
                <a:lnTo>
                  <a:pt x="2666" y="17906"/>
                </a:lnTo>
                <a:lnTo>
                  <a:pt x="4445" y="19685"/>
                </a:lnTo>
                <a:lnTo>
                  <a:pt x="7238" y="21336"/>
                </a:lnTo>
                <a:lnTo>
                  <a:pt x="9905" y="21336"/>
                </a:lnTo>
                <a:lnTo>
                  <a:pt x="10413" y="21336"/>
                </a:lnTo>
                <a:lnTo>
                  <a:pt x="11557" y="21081"/>
                </a:lnTo>
                <a:lnTo>
                  <a:pt x="17399" y="20574"/>
                </a:lnTo>
                <a:lnTo>
                  <a:pt x="21336" y="15621"/>
                </a:lnTo>
                <a:lnTo>
                  <a:pt x="20447" y="9651"/>
                </a:lnTo>
                <a:lnTo>
                  <a:pt x="19938" y="8254"/>
                </a:lnTo>
                <a:lnTo>
                  <a:pt x="19558" y="6476"/>
                </a:lnTo>
                <a:lnTo>
                  <a:pt x="19050" y="5079"/>
                </a:lnTo>
                <a:lnTo>
                  <a:pt x="17525" y="2159"/>
                </a:lnTo>
                <a:lnTo>
                  <a:pt x="1397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889750" y="316991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4" h="41275">
                <a:moveTo>
                  <a:pt x="22859" y="0"/>
                </a:moveTo>
                <a:lnTo>
                  <a:pt x="19684" y="0"/>
                </a:lnTo>
                <a:lnTo>
                  <a:pt x="18796" y="127"/>
                </a:lnTo>
                <a:lnTo>
                  <a:pt x="17906" y="381"/>
                </a:lnTo>
                <a:lnTo>
                  <a:pt x="16636" y="381"/>
                </a:lnTo>
                <a:lnTo>
                  <a:pt x="14350" y="1270"/>
                </a:lnTo>
                <a:lnTo>
                  <a:pt x="13970" y="1270"/>
                </a:lnTo>
                <a:lnTo>
                  <a:pt x="7911" y="4554"/>
                </a:lnTo>
                <a:lnTo>
                  <a:pt x="3222" y="9540"/>
                </a:lnTo>
                <a:lnTo>
                  <a:pt x="414" y="15789"/>
                </a:lnTo>
                <a:lnTo>
                  <a:pt x="0" y="22860"/>
                </a:lnTo>
                <a:lnTo>
                  <a:pt x="2196" y="29950"/>
                </a:lnTo>
                <a:lnTo>
                  <a:pt x="6524" y="35766"/>
                </a:lnTo>
                <a:lnTo>
                  <a:pt x="12447" y="39701"/>
                </a:lnTo>
                <a:lnTo>
                  <a:pt x="19430" y="41148"/>
                </a:lnTo>
                <a:lnTo>
                  <a:pt x="20320" y="41148"/>
                </a:lnTo>
                <a:lnTo>
                  <a:pt x="40004" y="18415"/>
                </a:lnTo>
                <a:lnTo>
                  <a:pt x="39243" y="10033"/>
                </a:lnTo>
                <a:lnTo>
                  <a:pt x="34035" y="3937"/>
                </a:lnTo>
                <a:lnTo>
                  <a:pt x="27050" y="1270"/>
                </a:lnTo>
                <a:lnTo>
                  <a:pt x="25146" y="635"/>
                </a:lnTo>
                <a:lnTo>
                  <a:pt x="2285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22919" y="79247"/>
            <a:ext cx="55244" cy="56515"/>
          </a:xfrm>
          <a:custGeom>
            <a:avLst/>
            <a:gdLst/>
            <a:ahLst/>
            <a:cxnLst/>
            <a:rect l="l" t="t" r="r" b="b"/>
            <a:pathLst>
              <a:path w="55245" h="56514">
                <a:moveTo>
                  <a:pt x="30733" y="0"/>
                </a:moveTo>
                <a:lnTo>
                  <a:pt x="26924" y="0"/>
                </a:lnTo>
                <a:lnTo>
                  <a:pt x="25780" y="126"/>
                </a:lnTo>
                <a:lnTo>
                  <a:pt x="24637" y="380"/>
                </a:lnTo>
                <a:lnTo>
                  <a:pt x="19050" y="762"/>
                </a:lnTo>
                <a:lnTo>
                  <a:pt x="13843" y="3048"/>
                </a:lnTo>
                <a:lnTo>
                  <a:pt x="9525" y="6985"/>
                </a:lnTo>
                <a:lnTo>
                  <a:pt x="6476" y="9525"/>
                </a:lnTo>
                <a:lnTo>
                  <a:pt x="3428" y="12700"/>
                </a:lnTo>
                <a:lnTo>
                  <a:pt x="2158" y="16637"/>
                </a:lnTo>
                <a:lnTo>
                  <a:pt x="888" y="20065"/>
                </a:lnTo>
                <a:lnTo>
                  <a:pt x="0" y="23622"/>
                </a:lnTo>
                <a:lnTo>
                  <a:pt x="0" y="34162"/>
                </a:lnTo>
                <a:lnTo>
                  <a:pt x="26543" y="56387"/>
                </a:lnTo>
                <a:lnTo>
                  <a:pt x="27685" y="56387"/>
                </a:lnTo>
                <a:lnTo>
                  <a:pt x="30225" y="56134"/>
                </a:lnTo>
                <a:lnTo>
                  <a:pt x="35051" y="56134"/>
                </a:lnTo>
                <a:lnTo>
                  <a:pt x="39750" y="53975"/>
                </a:lnTo>
                <a:lnTo>
                  <a:pt x="43560" y="51307"/>
                </a:lnTo>
                <a:lnTo>
                  <a:pt x="47116" y="49149"/>
                </a:lnTo>
                <a:lnTo>
                  <a:pt x="49656" y="45592"/>
                </a:lnTo>
                <a:lnTo>
                  <a:pt x="51434" y="40766"/>
                </a:lnTo>
                <a:lnTo>
                  <a:pt x="53975" y="36322"/>
                </a:lnTo>
                <a:lnTo>
                  <a:pt x="54863" y="31114"/>
                </a:lnTo>
                <a:lnTo>
                  <a:pt x="54355" y="24891"/>
                </a:lnTo>
                <a:lnTo>
                  <a:pt x="53975" y="22351"/>
                </a:lnTo>
                <a:lnTo>
                  <a:pt x="35432" y="1269"/>
                </a:lnTo>
                <a:lnTo>
                  <a:pt x="3073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19416" y="205740"/>
            <a:ext cx="41275" cy="38100"/>
          </a:xfrm>
          <a:custGeom>
            <a:avLst/>
            <a:gdLst/>
            <a:ahLst/>
            <a:cxnLst/>
            <a:rect l="l" t="t" r="r" b="b"/>
            <a:pathLst>
              <a:path w="41275" h="38100">
                <a:moveTo>
                  <a:pt x="25526" y="0"/>
                </a:moveTo>
                <a:lnTo>
                  <a:pt x="20827" y="0"/>
                </a:lnTo>
                <a:lnTo>
                  <a:pt x="18795" y="254"/>
                </a:lnTo>
                <a:lnTo>
                  <a:pt x="13842" y="1143"/>
                </a:lnTo>
                <a:lnTo>
                  <a:pt x="11683" y="2412"/>
                </a:lnTo>
                <a:lnTo>
                  <a:pt x="7619" y="3683"/>
                </a:lnTo>
                <a:lnTo>
                  <a:pt x="4444" y="7112"/>
                </a:lnTo>
                <a:lnTo>
                  <a:pt x="2666" y="11049"/>
                </a:lnTo>
                <a:lnTo>
                  <a:pt x="888" y="14097"/>
                </a:lnTo>
                <a:lnTo>
                  <a:pt x="0" y="17907"/>
                </a:lnTo>
                <a:lnTo>
                  <a:pt x="888" y="20447"/>
                </a:lnTo>
                <a:lnTo>
                  <a:pt x="1397" y="29083"/>
                </a:lnTo>
                <a:lnTo>
                  <a:pt x="8127" y="35940"/>
                </a:lnTo>
                <a:lnTo>
                  <a:pt x="18795" y="38100"/>
                </a:lnTo>
                <a:lnTo>
                  <a:pt x="22859" y="38100"/>
                </a:lnTo>
                <a:lnTo>
                  <a:pt x="25526" y="38100"/>
                </a:lnTo>
                <a:lnTo>
                  <a:pt x="28193" y="37211"/>
                </a:lnTo>
                <a:lnTo>
                  <a:pt x="31368" y="35560"/>
                </a:lnTo>
                <a:lnTo>
                  <a:pt x="31750" y="35560"/>
                </a:lnTo>
                <a:lnTo>
                  <a:pt x="32257" y="35051"/>
                </a:lnTo>
                <a:lnTo>
                  <a:pt x="36194" y="31623"/>
                </a:lnTo>
                <a:lnTo>
                  <a:pt x="38861" y="28701"/>
                </a:lnTo>
                <a:lnTo>
                  <a:pt x="40258" y="24384"/>
                </a:lnTo>
                <a:lnTo>
                  <a:pt x="40639" y="23875"/>
                </a:lnTo>
                <a:lnTo>
                  <a:pt x="40639" y="22606"/>
                </a:lnTo>
                <a:lnTo>
                  <a:pt x="41148" y="21336"/>
                </a:lnTo>
                <a:lnTo>
                  <a:pt x="41148" y="15367"/>
                </a:lnTo>
                <a:lnTo>
                  <a:pt x="40639" y="13208"/>
                </a:lnTo>
                <a:lnTo>
                  <a:pt x="39369" y="11049"/>
                </a:lnTo>
                <a:lnTo>
                  <a:pt x="37973" y="7620"/>
                </a:lnTo>
                <a:lnTo>
                  <a:pt x="32638" y="3301"/>
                </a:lnTo>
                <a:lnTo>
                  <a:pt x="32257" y="3301"/>
                </a:lnTo>
                <a:lnTo>
                  <a:pt x="29082" y="1270"/>
                </a:lnTo>
                <a:lnTo>
                  <a:pt x="2552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54396" y="228600"/>
            <a:ext cx="41275" cy="40005"/>
          </a:xfrm>
          <a:custGeom>
            <a:avLst/>
            <a:gdLst/>
            <a:ahLst/>
            <a:cxnLst/>
            <a:rect l="l" t="t" r="r" b="b"/>
            <a:pathLst>
              <a:path w="41275" h="40004">
                <a:moveTo>
                  <a:pt x="26669" y="0"/>
                </a:moveTo>
                <a:lnTo>
                  <a:pt x="18541" y="0"/>
                </a:lnTo>
                <a:lnTo>
                  <a:pt x="11811" y="1270"/>
                </a:lnTo>
                <a:lnTo>
                  <a:pt x="6730" y="4317"/>
                </a:lnTo>
                <a:lnTo>
                  <a:pt x="2286" y="11302"/>
                </a:lnTo>
                <a:lnTo>
                  <a:pt x="507" y="15621"/>
                </a:lnTo>
                <a:lnTo>
                  <a:pt x="0" y="17272"/>
                </a:lnTo>
                <a:lnTo>
                  <a:pt x="0" y="21589"/>
                </a:lnTo>
                <a:lnTo>
                  <a:pt x="507" y="25146"/>
                </a:lnTo>
                <a:lnTo>
                  <a:pt x="1396" y="27686"/>
                </a:lnTo>
                <a:lnTo>
                  <a:pt x="6350" y="35560"/>
                </a:lnTo>
                <a:lnTo>
                  <a:pt x="12318" y="39624"/>
                </a:lnTo>
                <a:lnTo>
                  <a:pt x="19557" y="39624"/>
                </a:lnTo>
                <a:lnTo>
                  <a:pt x="20574" y="39624"/>
                </a:lnTo>
                <a:lnTo>
                  <a:pt x="22605" y="39370"/>
                </a:lnTo>
                <a:lnTo>
                  <a:pt x="28448" y="38988"/>
                </a:lnTo>
                <a:lnTo>
                  <a:pt x="33400" y="36322"/>
                </a:lnTo>
                <a:lnTo>
                  <a:pt x="36575" y="32512"/>
                </a:lnTo>
                <a:lnTo>
                  <a:pt x="39750" y="29463"/>
                </a:lnTo>
                <a:lnTo>
                  <a:pt x="41148" y="25526"/>
                </a:lnTo>
                <a:lnTo>
                  <a:pt x="41148" y="12953"/>
                </a:lnTo>
                <a:lnTo>
                  <a:pt x="38353" y="8636"/>
                </a:lnTo>
                <a:lnTo>
                  <a:pt x="35305" y="5587"/>
                </a:lnTo>
                <a:lnTo>
                  <a:pt x="31623" y="2159"/>
                </a:lnTo>
                <a:lnTo>
                  <a:pt x="2666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02301" y="111252"/>
            <a:ext cx="40640" cy="41275"/>
          </a:xfrm>
          <a:custGeom>
            <a:avLst/>
            <a:gdLst/>
            <a:ahLst/>
            <a:cxnLst/>
            <a:rect l="l" t="t" r="r" b="b"/>
            <a:pathLst>
              <a:path w="40639" h="41275">
                <a:moveTo>
                  <a:pt x="20700" y="0"/>
                </a:moveTo>
                <a:lnTo>
                  <a:pt x="19938" y="0"/>
                </a:lnTo>
                <a:lnTo>
                  <a:pt x="19176" y="126"/>
                </a:lnTo>
                <a:lnTo>
                  <a:pt x="18414" y="126"/>
                </a:lnTo>
                <a:lnTo>
                  <a:pt x="10590" y="2442"/>
                </a:lnTo>
                <a:lnTo>
                  <a:pt x="4587" y="7508"/>
                </a:lnTo>
                <a:lnTo>
                  <a:pt x="894" y="14503"/>
                </a:lnTo>
                <a:lnTo>
                  <a:pt x="0" y="22606"/>
                </a:lnTo>
                <a:lnTo>
                  <a:pt x="2262" y="30003"/>
                </a:lnTo>
                <a:lnTo>
                  <a:pt x="6762" y="35877"/>
                </a:lnTo>
                <a:lnTo>
                  <a:pt x="12930" y="39750"/>
                </a:lnTo>
                <a:lnTo>
                  <a:pt x="20193" y="41148"/>
                </a:lnTo>
                <a:lnTo>
                  <a:pt x="21336" y="41148"/>
                </a:lnTo>
                <a:lnTo>
                  <a:pt x="21844" y="41021"/>
                </a:lnTo>
                <a:lnTo>
                  <a:pt x="23240" y="41021"/>
                </a:lnTo>
                <a:lnTo>
                  <a:pt x="23622" y="40639"/>
                </a:lnTo>
                <a:lnTo>
                  <a:pt x="24002" y="40639"/>
                </a:lnTo>
                <a:lnTo>
                  <a:pt x="27559" y="40132"/>
                </a:lnTo>
                <a:lnTo>
                  <a:pt x="39370" y="24892"/>
                </a:lnTo>
                <a:lnTo>
                  <a:pt x="40259" y="23113"/>
                </a:lnTo>
                <a:lnTo>
                  <a:pt x="40259" y="18542"/>
                </a:lnTo>
                <a:lnTo>
                  <a:pt x="38060" y="11251"/>
                </a:lnTo>
                <a:lnTo>
                  <a:pt x="33718" y="5365"/>
                </a:lnTo>
                <a:lnTo>
                  <a:pt x="27757" y="1432"/>
                </a:lnTo>
                <a:lnTo>
                  <a:pt x="2070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95059" y="542544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39" h="40004">
                <a:moveTo>
                  <a:pt x="24129" y="0"/>
                </a:moveTo>
                <a:lnTo>
                  <a:pt x="20065" y="0"/>
                </a:lnTo>
                <a:lnTo>
                  <a:pt x="19430" y="126"/>
                </a:lnTo>
                <a:lnTo>
                  <a:pt x="17399" y="126"/>
                </a:lnTo>
                <a:lnTo>
                  <a:pt x="16510" y="634"/>
                </a:lnTo>
                <a:lnTo>
                  <a:pt x="15620" y="634"/>
                </a:lnTo>
                <a:lnTo>
                  <a:pt x="11302" y="1904"/>
                </a:lnTo>
                <a:lnTo>
                  <a:pt x="7874" y="4063"/>
                </a:lnTo>
                <a:lnTo>
                  <a:pt x="1777" y="11048"/>
                </a:lnTo>
                <a:lnTo>
                  <a:pt x="0" y="15875"/>
                </a:lnTo>
                <a:lnTo>
                  <a:pt x="380" y="21589"/>
                </a:lnTo>
                <a:lnTo>
                  <a:pt x="2623" y="28801"/>
                </a:lnTo>
                <a:lnTo>
                  <a:pt x="7080" y="34512"/>
                </a:lnTo>
                <a:lnTo>
                  <a:pt x="13204" y="38270"/>
                </a:lnTo>
                <a:lnTo>
                  <a:pt x="20447" y="39623"/>
                </a:lnTo>
                <a:lnTo>
                  <a:pt x="20954" y="39623"/>
                </a:lnTo>
                <a:lnTo>
                  <a:pt x="21589" y="39496"/>
                </a:lnTo>
                <a:lnTo>
                  <a:pt x="22098" y="39496"/>
                </a:lnTo>
                <a:lnTo>
                  <a:pt x="29614" y="37083"/>
                </a:lnTo>
                <a:lnTo>
                  <a:pt x="35559" y="32194"/>
                </a:lnTo>
                <a:lnTo>
                  <a:pt x="39314" y="25495"/>
                </a:lnTo>
                <a:lnTo>
                  <a:pt x="40259" y="17652"/>
                </a:lnTo>
                <a:lnTo>
                  <a:pt x="39369" y="11048"/>
                </a:lnTo>
                <a:lnTo>
                  <a:pt x="35940" y="5460"/>
                </a:lnTo>
                <a:lnTo>
                  <a:pt x="30352" y="2285"/>
                </a:lnTo>
                <a:lnTo>
                  <a:pt x="27050" y="888"/>
                </a:lnTo>
                <a:lnTo>
                  <a:pt x="2412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090659" y="1523"/>
            <a:ext cx="53340" cy="20320"/>
          </a:xfrm>
          <a:custGeom>
            <a:avLst/>
            <a:gdLst/>
            <a:ahLst/>
            <a:cxnLst/>
            <a:rect l="l" t="t" r="r" b="b"/>
            <a:pathLst>
              <a:path w="53340" h="20320">
                <a:moveTo>
                  <a:pt x="53340" y="0"/>
                </a:moveTo>
                <a:lnTo>
                  <a:pt x="0" y="0"/>
                </a:lnTo>
                <a:lnTo>
                  <a:pt x="889" y="888"/>
                </a:lnTo>
                <a:lnTo>
                  <a:pt x="889" y="2159"/>
                </a:lnTo>
                <a:lnTo>
                  <a:pt x="10414" y="14350"/>
                </a:lnTo>
                <a:lnTo>
                  <a:pt x="13843" y="17399"/>
                </a:lnTo>
                <a:lnTo>
                  <a:pt x="17399" y="18668"/>
                </a:lnTo>
                <a:lnTo>
                  <a:pt x="21717" y="19558"/>
                </a:lnTo>
                <a:lnTo>
                  <a:pt x="23114" y="19558"/>
                </a:lnTo>
                <a:lnTo>
                  <a:pt x="25019" y="19812"/>
                </a:lnTo>
                <a:lnTo>
                  <a:pt x="26797" y="19812"/>
                </a:lnTo>
                <a:lnTo>
                  <a:pt x="27686" y="19812"/>
                </a:lnTo>
                <a:lnTo>
                  <a:pt x="29464" y="19558"/>
                </a:lnTo>
                <a:lnTo>
                  <a:pt x="37480" y="17377"/>
                </a:lnTo>
                <a:lnTo>
                  <a:pt x="44354" y="13065"/>
                </a:lnTo>
                <a:lnTo>
                  <a:pt x="49752" y="7110"/>
                </a:lnTo>
                <a:lnTo>
                  <a:pt x="5334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3376" y="96621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32639" y="0"/>
                </a:moveTo>
                <a:lnTo>
                  <a:pt x="22225" y="0"/>
                </a:lnTo>
                <a:lnTo>
                  <a:pt x="13462" y="4445"/>
                </a:lnTo>
                <a:lnTo>
                  <a:pt x="11302" y="6223"/>
                </a:lnTo>
                <a:lnTo>
                  <a:pt x="10032" y="7874"/>
                </a:lnTo>
                <a:lnTo>
                  <a:pt x="6603" y="10541"/>
                </a:lnTo>
                <a:lnTo>
                  <a:pt x="2158" y="18034"/>
                </a:lnTo>
                <a:lnTo>
                  <a:pt x="380" y="21971"/>
                </a:lnTo>
                <a:lnTo>
                  <a:pt x="0" y="26416"/>
                </a:lnTo>
                <a:lnTo>
                  <a:pt x="380" y="30734"/>
                </a:lnTo>
                <a:lnTo>
                  <a:pt x="3301" y="41064"/>
                </a:lnTo>
                <a:lnTo>
                  <a:pt x="9556" y="49180"/>
                </a:lnTo>
                <a:lnTo>
                  <a:pt x="18240" y="54486"/>
                </a:lnTo>
                <a:lnTo>
                  <a:pt x="28448" y="56387"/>
                </a:lnTo>
                <a:lnTo>
                  <a:pt x="30099" y="56387"/>
                </a:lnTo>
                <a:lnTo>
                  <a:pt x="56133" y="25526"/>
                </a:lnTo>
                <a:lnTo>
                  <a:pt x="55752" y="16763"/>
                </a:lnTo>
                <a:lnTo>
                  <a:pt x="50546" y="8762"/>
                </a:lnTo>
                <a:lnTo>
                  <a:pt x="43942" y="4445"/>
                </a:lnTo>
                <a:lnTo>
                  <a:pt x="40894" y="2159"/>
                </a:lnTo>
                <a:lnTo>
                  <a:pt x="36956" y="508"/>
                </a:lnTo>
                <a:lnTo>
                  <a:pt x="3263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23788" y="131063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4097" y="0"/>
                </a:moveTo>
                <a:lnTo>
                  <a:pt x="6985" y="0"/>
                </a:lnTo>
                <a:lnTo>
                  <a:pt x="3556" y="2159"/>
                </a:lnTo>
                <a:lnTo>
                  <a:pt x="1777" y="6096"/>
                </a:lnTo>
                <a:lnTo>
                  <a:pt x="888" y="7874"/>
                </a:lnTo>
                <a:lnTo>
                  <a:pt x="508" y="9651"/>
                </a:lnTo>
                <a:lnTo>
                  <a:pt x="0" y="10540"/>
                </a:lnTo>
                <a:lnTo>
                  <a:pt x="0" y="12700"/>
                </a:lnTo>
                <a:lnTo>
                  <a:pt x="508" y="16637"/>
                </a:lnTo>
                <a:lnTo>
                  <a:pt x="2666" y="19685"/>
                </a:lnTo>
                <a:lnTo>
                  <a:pt x="5334" y="21082"/>
                </a:lnTo>
                <a:lnTo>
                  <a:pt x="7238" y="21716"/>
                </a:lnTo>
                <a:lnTo>
                  <a:pt x="9778" y="22860"/>
                </a:lnTo>
                <a:lnTo>
                  <a:pt x="12064" y="22860"/>
                </a:lnTo>
                <a:lnTo>
                  <a:pt x="12826" y="22860"/>
                </a:lnTo>
                <a:lnTo>
                  <a:pt x="13208" y="22733"/>
                </a:lnTo>
                <a:lnTo>
                  <a:pt x="13208" y="21844"/>
                </a:lnTo>
                <a:lnTo>
                  <a:pt x="14097" y="21844"/>
                </a:lnTo>
                <a:lnTo>
                  <a:pt x="18034" y="21462"/>
                </a:lnTo>
                <a:lnTo>
                  <a:pt x="21589" y="18796"/>
                </a:lnTo>
                <a:lnTo>
                  <a:pt x="22860" y="13081"/>
                </a:lnTo>
                <a:lnTo>
                  <a:pt x="22860" y="7874"/>
                </a:lnTo>
                <a:lnTo>
                  <a:pt x="21971" y="6096"/>
                </a:lnTo>
                <a:lnTo>
                  <a:pt x="20700" y="4318"/>
                </a:lnTo>
                <a:lnTo>
                  <a:pt x="19812" y="2159"/>
                </a:lnTo>
                <a:lnTo>
                  <a:pt x="17145" y="888"/>
                </a:lnTo>
                <a:lnTo>
                  <a:pt x="1409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50607" y="762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14097" y="0"/>
                </a:moveTo>
                <a:lnTo>
                  <a:pt x="10414" y="0"/>
                </a:lnTo>
                <a:lnTo>
                  <a:pt x="4191" y="380"/>
                </a:lnTo>
                <a:lnTo>
                  <a:pt x="0" y="6096"/>
                </a:lnTo>
                <a:lnTo>
                  <a:pt x="381" y="12700"/>
                </a:lnTo>
                <a:lnTo>
                  <a:pt x="381" y="13588"/>
                </a:lnTo>
                <a:lnTo>
                  <a:pt x="1905" y="19050"/>
                </a:lnTo>
                <a:lnTo>
                  <a:pt x="5842" y="22860"/>
                </a:lnTo>
                <a:lnTo>
                  <a:pt x="10922" y="22860"/>
                </a:lnTo>
                <a:lnTo>
                  <a:pt x="11430" y="22860"/>
                </a:lnTo>
                <a:lnTo>
                  <a:pt x="11938" y="22733"/>
                </a:lnTo>
                <a:lnTo>
                  <a:pt x="12446" y="22733"/>
                </a:lnTo>
                <a:lnTo>
                  <a:pt x="18669" y="22225"/>
                </a:lnTo>
                <a:lnTo>
                  <a:pt x="22860" y="17017"/>
                </a:lnTo>
                <a:lnTo>
                  <a:pt x="22478" y="10540"/>
                </a:lnTo>
                <a:lnTo>
                  <a:pt x="21971" y="4825"/>
                </a:lnTo>
                <a:lnTo>
                  <a:pt x="18288" y="888"/>
                </a:lnTo>
                <a:lnTo>
                  <a:pt x="1409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5" name="object 85"/>
          <p:cNvGrpSpPr/>
          <p:nvPr/>
        </p:nvGrpSpPr>
        <p:grpSpPr>
          <a:xfrm>
            <a:off x="1141475" y="4343400"/>
            <a:ext cx="835660" cy="504825"/>
            <a:chOff x="1141475" y="4343400"/>
            <a:chExt cx="835660" cy="504825"/>
          </a:xfrm>
        </p:grpSpPr>
        <p:pic>
          <p:nvPicPr>
            <p:cNvPr id="86" name="object 8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69719" y="4559846"/>
              <a:ext cx="406907" cy="287959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1141475" y="4343400"/>
              <a:ext cx="431800" cy="218440"/>
            </a:xfrm>
            <a:custGeom>
              <a:avLst/>
              <a:gdLst/>
              <a:ahLst/>
              <a:cxnLst/>
              <a:rect l="l" t="t" r="r" b="b"/>
              <a:pathLst>
                <a:path w="431800" h="218439">
                  <a:moveTo>
                    <a:pt x="4571" y="0"/>
                  </a:moveTo>
                  <a:lnTo>
                    <a:pt x="3810" y="4190"/>
                  </a:lnTo>
                  <a:lnTo>
                    <a:pt x="2654" y="8381"/>
                  </a:lnTo>
                  <a:lnTo>
                    <a:pt x="0" y="11810"/>
                  </a:lnTo>
                  <a:lnTo>
                    <a:pt x="2298" y="14465"/>
                  </a:lnTo>
                  <a:lnTo>
                    <a:pt x="417576" y="217893"/>
                  </a:lnTo>
                  <a:lnTo>
                    <a:pt x="431292" y="2087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/>
          <p:nvPr/>
        </p:nvSpPr>
        <p:spPr>
          <a:xfrm>
            <a:off x="3582923" y="4706149"/>
            <a:ext cx="97790" cy="142240"/>
          </a:xfrm>
          <a:custGeom>
            <a:avLst/>
            <a:gdLst/>
            <a:ahLst/>
            <a:cxnLst/>
            <a:rect l="l" t="t" r="r" b="b"/>
            <a:pathLst>
              <a:path w="97789" h="142239">
                <a:moveTo>
                  <a:pt x="12953" y="0"/>
                </a:moveTo>
                <a:lnTo>
                  <a:pt x="0" y="6502"/>
                </a:lnTo>
                <a:lnTo>
                  <a:pt x="80772" y="141655"/>
                </a:lnTo>
                <a:lnTo>
                  <a:pt x="97536" y="141655"/>
                </a:lnTo>
                <a:lnTo>
                  <a:pt x="12953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2502407" y="4261103"/>
            <a:ext cx="1108075" cy="586740"/>
            <a:chOff x="2502407" y="4261103"/>
            <a:chExt cx="1108075" cy="586740"/>
          </a:xfrm>
        </p:grpSpPr>
        <p:pic>
          <p:nvPicPr>
            <p:cNvPr id="90" name="object 9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55263" y="4623815"/>
              <a:ext cx="193548" cy="126453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2930652" y="4623815"/>
              <a:ext cx="680085" cy="224154"/>
            </a:xfrm>
            <a:custGeom>
              <a:avLst/>
              <a:gdLst/>
              <a:ahLst/>
              <a:cxnLst/>
              <a:rect l="l" t="t" r="r" b="b"/>
              <a:pathLst>
                <a:path w="680085" h="224154">
                  <a:moveTo>
                    <a:pt x="332232" y="7632"/>
                  </a:moveTo>
                  <a:lnTo>
                    <a:pt x="331076" y="3810"/>
                  </a:lnTo>
                  <a:lnTo>
                    <a:pt x="329552" y="1536"/>
                  </a:lnTo>
                  <a:lnTo>
                    <a:pt x="328028" y="774"/>
                  </a:lnTo>
                  <a:lnTo>
                    <a:pt x="327660" y="0"/>
                  </a:lnTo>
                  <a:lnTo>
                    <a:pt x="323088" y="0"/>
                  </a:lnTo>
                  <a:lnTo>
                    <a:pt x="322326" y="0"/>
                  </a:lnTo>
                  <a:lnTo>
                    <a:pt x="321945" y="774"/>
                  </a:lnTo>
                  <a:lnTo>
                    <a:pt x="0" y="144348"/>
                  </a:lnTo>
                  <a:lnTo>
                    <a:pt x="2667" y="147015"/>
                  </a:lnTo>
                  <a:lnTo>
                    <a:pt x="4191" y="150825"/>
                  </a:lnTo>
                  <a:lnTo>
                    <a:pt x="3810" y="155028"/>
                  </a:lnTo>
                  <a:lnTo>
                    <a:pt x="3048" y="157721"/>
                  </a:lnTo>
                  <a:lnTo>
                    <a:pt x="2286" y="158457"/>
                  </a:lnTo>
                  <a:lnTo>
                    <a:pt x="327266" y="13373"/>
                  </a:lnTo>
                  <a:lnTo>
                    <a:pt x="331076" y="12217"/>
                  </a:lnTo>
                  <a:lnTo>
                    <a:pt x="332232" y="7632"/>
                  </a:lnTo>
                  <a:close/>
                </a:path>
                <a:path w="680085" h="224154">
                  <a:moveTo>
                    <a:pt x="679704" y="223989"/>
                  </a:moveTo>
                  <a:lnTo>
                    <a:pt x="560451" y="137160"/>
                  </a:lnTo>
                  <a:lnTo>
                    <a:pt x="554355" y="140271"/>
                  </a:lnTo>
                  <a:lnTo>
                    <a:pt x="553593" y="142963"/>
                  </a:lnTo>
                  <a:lnTo>
                    <a:pt x="552069" y="145262"/>
                  </a:lnTo>
                  <a:lnTo>
                    <a:pt x="550164" y="147205"/>
                  </a:lnTo>
                  <a:lnTo>
                    <a:pt x="655193" y="223989"/>
                  </a:lnTo>
                  <a:lnTo>
                    <a:pt x="679704" y="223989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296411" y="4768595"/>
              <a:ext cx="163067" cy="79209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694432" y="4261103"/>
              <a:ext cx="906780" cy="509270"/>
            </a:xfrm>
            <a:custGeom>
              <a:avLst/>
              <a:gdLst/>
              <a:ahLst/>
              <a:cxnLst/>
              <a:rect l="l" t="t" r="r" b="b"/>
              <a:pathLst>
                <a:path w="906779" h="509270">
                  <a:moveTo>
                    <a:pt x="225552" y="502894"/>
                  </a:moveTo>
                  <a:lnTo>
                    <a:pt x="13462" y="0"/>
                  </a:lnTo>
                  <a:lnTo>
                    <a:pt x="9652" y="2692"/>
                  </a:lnTo>
                  <a:lnTo>
                    <a:pt x="4572" y="4584"/>
                  </a:lnTo>
                  <a:lnTo>
                    <a:pt x="0" y="4965"/>
                  </a:lnTo>
                  <a:lnTo>
                    <a:pt x="212598" y="508215"/>
                  </a:lnTo>
                  <a:lnTo>
                    <a:pt x="213360" y="508215"/>
                  </a:lnTo>
                  <a:lnTo>
                    <a:pt x="214503" y="508977"/>
                  </a:lnTo>
                  <a:lnTo>
                    <a:pt x="216789" y="505167"/>
                  </a:lnTo>
                  <a:lnTo>
                    <a:pt x="220599" y="502894"/>
                  </a:lnTo>
                  <a:lnTo>
                    <a:pt x="225552" y="502894"/>
                  </a:lnTo>
                  <a:close/>
                </a:path>
                <a:path w="906779" h="509270">
                  <a:moveTo>
                    <a:pt x="906780" y="438518"/>
                  </a:moveTo>
                  <a:lnTo>
                    <a:pt x="904875" y="435076"/>
                  </a:lnTo>
                  <a:lnTo>
                    <a:pt x="904494" y="433959"/>
                  </a:lnTo>
                  <a:lnTo>
                    <a:pt x="903351" y="432816"/>
                  </a:lnTo>
                  <a:lnTo>
                    <a:pt x="902208" y="432435"/>
                  </a:lnTo>
                  <a:lnTo>
                    <a:pt x="901065" y="431673"/>
                  </a:lnTo>
                  <a:lnTo>
                    <a:pt x="899414" y="431292"/>
                  </a:lnTo>
                  <a:lnTo>
                    <a:pt x="898398" y="431292"/>
                  </a:lnTo>
                  <a:lnTo>
                    <a:pt x="899033" y="433197"/>
                  </a:lnTo>
                  <a:lnTo>
                    <a:pt x="900303" y="435457"/>
                  </a:lnTo>
                  <a:lnTo>
                    <a:pt x="899414" y="438137"/>
                  </a:lnTo>
                  <a:lnTo>
                    <a:pt x="899160" y="443636"/>
                  </a:lnTo>
                  <a:lnTo>
                    <a:pt x="894334" y="448500"/>
                  </a:lnTo>
                  <a:lnTo>
                    <a:pt x="887222" y="448348"/>
                  </a:lnTo>
                  <a:lnTo>
                    <a:pt x="882269" y="447967"/>
                  </a:lnTo>
                  <a:lnTo>
                    <a:pt x="879094" y="444944"/>
                  </a:lnTo>
                  <a:lnTo>
                    <a:pt x="877697" y="441159"/>
                  </a:lnTo>
                  <a:lnTo>
                    <a:pt x="789813" y="487006"/>
                  </a:lnTo>
                  <a:lnTo>
                    <a:pt x="791337" y="489648"/>
                  </a:lnTo>
                  <a:lnTo>
                    <a:pt x="791718" y="493052"/>
                  </a:lnTo>
                  <a:lnTo>
                    <a:pt x="791337" y="496455"/>
                  </a:lnTo>
                  <a:lnTo>
                    <a:pt x="791337" y="498754"/>
                  </a:lnTo>
                  <a:lnTo>
                    <a:pt x="789432" y="502920"/>
                  </a:lnTo>
                  <a:lnTo>
                    <a:pt x="795528" y="499516"/>
                  </a:lnTo>
                  <a:lnTo>
                    <a:pt x="887984" y="451751"/>
                  </a:lnTo>
                  <a:lnTo>
                    <a:pt x="901065" y="445325"/>
                  </a:lnTo>
                  <a:lnTo>
                    <a:pt x="905256" y="442683"/>
                  </a:lnTo>
                  <a:lnTo>
                    <a:pt x="906780" y="438518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08147" y="4768633"/>
              <a:ext cx="248412" cy="79171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2502407" y="4261103"/>
              <a:ext cx="190500" cy="586740"/>
            </a:xfrm>
            <a:custGeom>
              <a:avLst/>
              <a:gdLst/>
              <a:ahLst/>
              <a:cxnLst/>
              <a:rect l="l" t="t" r="r" b="b"/>
              <a:pathLst>
                <a:path w="190500" h="586739">
                  <a:moveTo>
                    <a:pt x="177037" y="0"/>
                  </a:moveTo>
                  <a:lnTo>
                    <a:pt x="0" y="586701"/>
                  </a:lnTo>
                  <a:lnTo>
                    <a:pt x="14986" y="586701"/>
                  </a:lnTo>
                  <a:lnTo>
                    <a:pt x="190500" y="4978"/>
                  </a:lnTo>
                  <a:lnTo>
                    <a:pt x="185166" y="4584"/>
                  </a:lnTo>
                  <a:lnTo>
                    <a:pt x="180086" y="2692"/>
                  </a:lnTo>
                  <a:lnTo>
                    <a:pt x="177037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/>
          <p:nvPr/>
        </p:nvSpPr>
        <p:spPr>
          <a:xfrm>
            <a:off x="1964435" y="4747298"/>
            <a:ext cx="22860" cy="99060"/>
          </a:xfrm>
          <a:custGeom>
            <a:avLst/>
            <a:gdLst/>
            <a:ahLst/>
            <a:cxnLst/>
            <a:rect l="l" t="t" r="r" b="b"/>
            <a:pathLst>
              <a:path w="22860" h="99060">
                <a:moveTo>
                  <a:pt x="11811" y="381"/>
                </a:moveTo>
                <a:lnTo>
                  <a:pt x="7365" y="381"/>
                </a:lnTo>
                <a:lnTo>
                  <a:pt x="6857" y="762"/>
                </a:lnTo>
                <a:lnTo>
                  <a:pt x="3047" y="1143"/>
                </a:lnTo>
                <a:lnTo>
                  <a:pt x="0" y="4572"/>
                </a:lnTo>
                <a:lnTo>
                  <a:pt x="0" y="8369"/>
                </a:lnTo>
                <a:lnTo>
                  <a:pt x="381" y="12179"/>
                </a:lnTo>
                <a:lnTo>
                  <a:pt x="1143" y="16370"/>
                </a:lnTo>
                <a:lnTo>
                  <a:pt x="8762" y="98983"/>
                </a:lnTo>
                <a:lnTo>
                  <a:pt x="22859" y="98983"/>
                </a:lnTo>
                <a:lnTo>
                  <a:pt x="14858" y="6451"/>
                </a:lnTo>
                <a:lnTo>
                  <a:pt x="14858" y="3416"/>
                </a:lnTo>
                <a:lnTo>
                  <a:pt x="14477" y="3416"/>
                </a:lnTo>
                <a:lnTo>
                  <a:pt x="14477" y="2260"/>
                </a:lnTo>
                <a:lnTo>
                  <a:pt x="13715" y="2260"/>
                </a:lnTo>
                <a:lnTo>
                  <a:pt x="13715" y="1879"/>
                </a:lnTo>
                <a:lnTo>
                  <a:pt x="13334" y="1879"/>
                </a:lnTo>
                <a:lnTo>
                  <a:pt x="12953" y="1498"/>
                </a:lnTo>
                <a:lnTo>
                  <a:pt x="12953" y="1143"/>
                </a:lnTo>
                <a:lnTo>
                  <a:pt x="12191" y="1143"/>
                </a:lnTo>
                <a:lnTo>
                  <a:pt x="11811" y="381"/>
                </a:lnTo>
                <a:close/>
              </a:path>
              <a:path w="22860" h="99060">
                <a:moveTo>
                  <a:pt x="11430" y="0"/>
                </a:moveTo>
                <a:lnTo>
                  <a:pt x="10540" y="381"/>
                </a:lnTo>
                <a:lnTo>
                  <a:pt x="11430" y="381"/>
                </a:lnTo>
                <a:lnTo>
                  <a:pt x="1143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772411" y="4372393"/>
            <a:ext cx="90170" cy="475615"/>
          </a:xfrm>
          <a:custGeom>
            <a:avLst/>
            <a:gdLst/>
            <a:ahLst/>
            <a:cxnLst/>
            <a:rect l="l" t="t" r="r" b="b"/>
            <a:pathLst>
              <a:path w="90169" h="475614">
                <a:moveTo>
                  <a:pt x="89915" y="0"/>
                </a:moveTo>
                <a:lnTo>
                  <a:pt x="89535" y="0"/>
                </a:lnTo>
                <a:lnTo>
                  <a:pt x="89535" y="2273"/>
                </a:lnTo>
                <a:lnTo>
                  <a:pt x="88773" y="5321"/>
                </a:lnTo>
                <a:lnTo>
                  <a:pt x="86106" y="6870"/>
                </a:lnTo>
                <a:lnTo>
                  <a:pt x="72770" y="15671"/>
                </a:lnTo>
                <a:lnTo>
                  <a:pt x="8000" y="423024"/>
                </a:lnTo>
                <a:lnTo>
                  <a:pt x="0" y="475411"/>
                </a:lnTo>
                <a:lnTo>
                  <a:pt x="14096" y="475411"/>
                </a:lnTo>
                <a:lnTo>
                  <a:pt x="20827" y="434492"/>
                </a:lnTo>
                <a:lnTo>
                  <a:pt x="23113" y="419201"/>
                </a:lnTo>
                <a:lnTo>
                  <a:pt x="42544" y="298348"/>
                </a:lnTo>
                <a:lnTo>
                  <a:pt x="89915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29322" y="4354067"/>
            <a:ext cx="338455" cy="494030"/>
          </a:xfrm>
          <a:custGeom>
            <a:avLst/>
            <a:gdLst/>
            <a:ahLst/>
            <a:cxnLst/>
            <a:rect l="l" t="t" r="r" b="b"/>
            <a:pathLst>
              <a:path w="338455" h="494029">
                <a:moveTo>
                  <a:pt x="230085" y="341731"/>
                </a:moveTo>
                <a:lnTo>
                  <a:pt x="222719" y="340956"/>
                </a:lnTo>
                <a:lnTo>
                  <a:pt x="218528" y="334429"/>
                </a:lnTo>
                <a:lnTo>
                  <a:pt x="219290" y="324104"/>
                </a:lnTo>
                <a:lnTo>
                  <a:pt x="220814" y="320662"/>
                </a:lnTo>
                <a:lnTo>
                  <a:pt x="223100" y="318731"/>
                </a:lnTo>
                <a:lnTo>
                  <a:pt x="11874" y="0"/>
                </a:lnTo>
                <a:lnTo>
                  <a:pt x="8813" y="3822"/>
                </a:lnTo>
                <a:lnTo>
                  <a:pt x="4597" y="6527"/>
                </a:lnTo>
                <a:lnTo>
                  <a:pt x="0" y="8039"/>
                </a:lnTo>
                <a:lnTo>
                  <a:pt x="224370" y="345948"/>
                </a:lnTo>
                <a:lnTo>
                  <a:pt x="230085" y="341731"/>
                </a:lnTo>
                <a:close/>
              </a:path>
              <a:path w="338455" h="494029">
                <a:moveTo>
                  <a:pt x="338289" y="493737"/>
                </a:moveTo>
                <a:lnTo>
                  <a:pt x="243420" y="349034"/>
                </a:lnTo>
                <a:lnTo>
                  <a:pt x="231609" y="357479"/>
                </a:lnTo>
                <a:lnTo>
                  <a:pt x="321144" y="493737"/>
                </a:lnTo>
                <a:lnTo>
                  <a:pt x="338289" y="493737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9" name="object 9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3672" y="4361688"/>
            <a:ext cx="476973" cy="486117"/>
          </a:xfrm>
          <a:prstGeom prst="rect">
            <a:avLst/>
          </a:prstGeom>
        </p:spPr>
      </p:pic>
      <p:sp>
        <p:nvSpPr>
          <p:cNvPr id="100" name="object 100"/>
          <p:cNvSpPr/>
          <p:nvPr/>
        </p:nvSpPr>
        <p:spPr>
          <a:xfrm>
            <a:off x="1132332" y="4369346"/>
            <a:ext cx="730250" cy="477520"/>
          </a:xfrm>
          <a:custGeom>
            <a:avLst/>
            <a:gdLst/>
            <a:ahLst/>
            <a:cxnLst/>
            <a:rect l="l" t="t" r="r" b="b"/>
            <a:pathLst>
              <a:path w="730250" h="477520">
                <a:moveTo>
                  <a:pt x="715518" y="0"/>
                </a:moveTo>
                <a:lnTo>
                  <a:pt x="402209" y="208914"/>
                </a:lnTo>
                <a:lnTo>
                  <a:pt x="401955" y="217550"/>
                </a:lnTo>
                <a:lnTo>
                  <a:pt x="396240" y="222326"/>
                </a:lnTo>
                <a:lnTo>
                  <a:pt x="386588" y="222262"/>
                </a:lnTo>
                <a:lnTo>
                  <a:pt x="385064" y="221881"/>
                </a:lnTo>
                <a:lnTo>
                  <a:pt x="384302" y="221106"/>
                </a:lnTo>
                <a:lnTo>
                  <a:pt x="242570" y="315671"/>
                </a:lnTo>
                <a:lnTo>
                  <a:pt x="241173" y="321627"/>
                </a:lnTo>
                <a:lnTo>
                  <a:pt x="235839" y="325666"/>
                </a:lnTo>
                <a:lnTo>
                  <a:pt x="227330" y="325602"/>
                </a:lnTo>
                <a:lnTo>
                  <a:pt x="220726" y="329793"/>
                </a:lnTo>
                <a:lnTo>
                  <a:pt x="0" y="476935"/>
                </a:lnTo>
                <a:lnTo>
                  <a:pt x="25603" y="476935"/>
                </a:lnTo>
                <a:lnTo>
                  <a:pt x="442341" y="199402"/>
                </a:lnTo>
                <a:lnTo>
                  <a:pt x="456438" y="190245"/>
                </a:lnTo>
                <a:lnTo>
                  <a:pt x="713105" y="19049"/>
                </a:lnTo>
                <a:lnTo>
                  <a:pt x="726567" y="9893"/>
                </a:lnTo>
                <a:lnTo>
                  <a:pt x="728853" y="8737"/>
                </a:lnTo>
                <a:lnTo>
                  <a:pt x="729995" y="6464"/>
                </a:lnTo>
                <a:lnTo>
                  <a:pt x="729995" y="3416"/>
                </a:lnTo>
                <a:lnTo>
                  <a:pt x="725424" y="3416"/>
                </a:lnTo>
                <a:lnTo>
                  <a:pt x="721994" y="3035"/>
                </a:lnTo>
                <a:lnTo>
                  <a:pt x="718566" y="1879"/>
                </a:lnTo>
                <a:lnTo>
                  <a:pt x="71551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62000" y="4311446"/>
            <a:ext cx="370840" cy="536575"/>
          </a:xfrm>
          <a:custGeom>
            <a:avLst/>
            <a:gdLst/>
            <a:ahLst/>
            <a:cxnLst/>
            <a:rect l="l" t="t" r="r" b="b"/>
            <a:pathLst>
              <a:path w="370840" h="536575">
                <a:moveTo>
                  <a:pt x="345909" y="46088"/>
                </a:moveTo>
                <a:lnTo>
                  <a:pt x="345528" y="45707"/>
                </a:lnTo>
                <a:lnTo>
                  <a:pt x="318376" y="60972"/>
                </a:lnTo>
                <a:lnTo>
                  <a:pt x="57010" y="450824"/>
                </a:lnTo>
                <a:lnTo>
                  <a:pt x="48983" y="463435"/>
                </a:lnTo>
                <a:lnTo>
                  <a:pt x="0" y="536359"/>
                </a:lnTo>
                <a:lnTo>
                  <a:pt x="17221" y="536359"/>
                </a:lnTo>
                <a:lnTo>
                  <a:pt x="58940" y="474116"/>
                </a:lnTo>
                <a:lnTo>
                  <a:pt x="66979" y="461543"/>
                </a:lnTo>
                <a:lnTo>
                  <a:pt x="345909" y="46088"/>
                </a:lnTo>
                <a:close/>
              </a:path>
              <a:path w="370840" h="536575">
                <a:moveTo>
                  <a:pt x="370293" y="5448"/>
                </a:moveTo>
                <a:lnTo>
                  <a:pt x="369176" y="2247"/>
                </a:lnTo>
                <a:lnTo>
                  <a:pt x="366877" y="1066"/>
                </a:lnTo>
                <a:lnTo>
                  <a:pt x="366115" y="1066"/>
                </a:lnTo>
                <a:lnTo>
                  <a:pt x="365036" y="317"/>
                </a:lnTo>
                <a:lnTo>
                  <a:pt x="363753" y="0"/>
                </a:lnTo>
                <a:lnTo>
                  <a:pt x="362470" y="0"/>
                </a:lnTo>
                <a:lnTo>
                  <a:pt x="360172" y="0"/>
                </a:lnTo>
                <a:lnTo>
                  <a:pt x="357847" y="1130"/>
                </a:lnTo>
                <a:lnTo>
                  <a:pt x="353606" y="9093"/>
                </a:lnTo>
                <a:lnTo>
                  <a:pt x="356120" y="7569"/>
                </a:lnTo>
                <a:lnTo>
                  <a:pt x="358457" y="6769"/>
                </a:lnTo>
                <a:lnTo>
                  <a:pt x="361708" y="6769"/>
                </a:lnTo>
                <a:lnTo>
                  <a:pt x="362572" y="6883"/>
                </a:lnTo>
                <a:lnTo>
                  <a:pt x="363461" y="7073"/>
                </a:lnTo>
                <a:lnTo>
                  <a:pt x="365760" y="7073"/>
                </a:lnTo>
                <a:lnTo>
                  <a:pt x="367652" y="7874"/>
                </a:lnTo>
                <a:lnTo>
                  <a:pt x="369570" y="8280"/>
                </a:lnTo>
                <a:lnTo>
                  <a:pt x="370293" y="5448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" name="object 10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604" y="4364761"/>
            <a:ext cx="388587" cy="483044"/>
          </a:xfrm>
          <a:prstGeom prst="rect">
            <a:avLst/>
          </a:prstGeom>
        </p:spPr>
      </p:pic>
      <p:grpSp>
        <p:nvGrpSpPr>
          <p:cNvPr id="103" name="object 103"/>
          <p:cNvGrpSpPr/>
          <p:nvPr/>
        </p:nvGrpSpPr>
        <p:grpSpPr>
          <a:xfrm>
            <a:off x="31" y="3282696"/>
            <a:ext cx="1112520" cy="1546860"/>
            <a:chOff x="31" y="3282696"/>
            <a:chExt cx="1112520" cy="1546860"/>
          </a:xfrm>
        </p:grpSpPr>
        <p:sp>
          <p:nvSpPr>
            <p:cNvPr id="104" name="object 104"/>
            <p:cNvSpPr/>
            <p:nvPr/>
          </p:nvSpPr>
          <p:spPr>
            <a:xfrm>
              <a:off x="25" y="3282696"/>
              <a:ext cx="1112520" cy="1546860"/>
            </a:xfrm>
            <a:custGeom>
              <a:avLst/>
              <a:gdLst/>
              <a:ahLst/>
              <a:cxnLst/>
              <a:rect l="l" t="t" r="r" b="b"/>
              <a:pathLst>
                <a:path w="1112520" h="1546860">
                  <a:moveTo>
                    <a:pt x="159994" y="1183132"/>
                  </a:moveTo>
                  <a:lnTo>
                    <a:pt x="158686" y="1182789"/>
                  </a:lnTo>
                  <a:lnTo>
                    <a:pt x="157378" y="1182116"/>
                  </a:lnTo>
                  <a:lnTo>
                    <a:pt x="156946" y="1181100"/>
                  </a:lnTo>
                  <a:lnTo>
                    <a:pt x="157822" y="1184122"/>
                  </a:lnTo>
                  <a:lnTo>
                    <a:pt x="159994" y="1183132"/>
                  </a:lnTo>
                  <a:close/>
                </a:path>
                <a:path w="1112520" h="1546860">
                  <a:moveTo>
                    <a:pt x="167614" y="1160462"/>
                  </a:moveTo>
                  <a:lnTo>
                    <a:pt x="53746" y="648081"/>
                  </a:lnTo>
                  <a:lnTo>
                    <a:pt x="43408" y="648081"/>
                  </a:lnTo>
                  <a:lnTo>
                    <a:pt x="41516" y="647700"/>
                  </a:lnTo>
                  <a:lnTo>
                    <a:pt x="39979" y="647700"/>
                  </a:lnTo>
                  <a:lnTo>
                    <a:pt x="39598" y="648474"/>
                  </a:lnTo>
                  <a:lnTo>
                    <a:pt x="39598" y="650011"/>
                  </a:lnTo>
                  <a:lnTo>
                    <a:pt x="39979" y="651141"/>
                  </a:lnTo>
                  <a:lnTo>
                    <a:pt x="155003" y="1170393"/>
                  </a:lnTo>
                  <a:lnTo>
                    <a:pt x="156540" y="1164297"/>
                  </a:lnTo>
                  <a:lnTo>
                    <a:pt x="161874" y="1160462"/>
                  </a:lnTo>
                  <a:lnTo>
                    <a:pt x="167614" y="1160462"/>
                  </a:lnTo>
                  <a:close/>
                </a:path>
                <a:path w="1112520" h="1546860">
                  <a:moveTo>
                    <a:pt x="248386" y="1527035"/>
                  </a:moveTo>
                  <a:lnTo>
                    <a:pt x="204952" y="1331595"/>
                  </a:lnTo>
                  <a:lnTo>
                    <a:pt x="201155" y="1313319"/>
                  </a:lnTo>
                  <a:lnTo>
                    <a:pt x="174472" y="1193292"/>
                  </a:lnTo>
                  <a:lnTo>
                    <a:pt x="161518" y="1200556"/>
                  </a:lnTo>
                  <a:lnTo>
                    <a:pt x="190093" y="1328166"/>
                  </a:lnTo>
                  <a:lnTo>
                    <a:pt x="233921" y="1528572"/>
                  </a:lnTo>
                  <a:lnTo>
                    <a:pt x="236867" y="1527098"/>
                  </a:lnTo>
                  <a:lnTo>
                    <a:pt x="239814" y="1526527"/>
                  </a:lnTo>
                  <a:lnTo>
                    <a:pt x="246849" y="1526654"/>
                  </a:lnTo>
                  <a:lnTo>
                    <a:pt x="247230" y="1527035"/>
                  </a:lnTo>
                  <a:lnTo>
                    <a:pt x="248386" y="1527035"/>
                  </a:lnTo>
                  <a:close/>
                </a:path>
                <a:path w="1112520" h="1546860">
                  <a:moveTo>
                    <a:pt x="382460" y="1081354"/>
                  </a:moveTo>
                  <a:lnTo>
                    <a:pt x="379412" y="1077544"/>
                  </a:lnTo>
                  <a:lnTo>
                    <a:pt x="377101" y="1073327"/>
                  </a:lnTo>
                  <a:lnTo>
                    <a:pt x="375983" y="1068362"/>
                  </a:lnTo>
                  <a:lnTo>
                    <a:pt x="180352" y="1172705"/>
                  </a:lnTo>
                  <a:lnTo>
                    <a:pt x="180352" y="1173861"/>
                  </a:lnTo>
                  <a:lnTo>
                    <a:pt x="179235" y="1180896"/>
                  </a:lnTo>
                  <a:lnTo>
                    <a:pt x="173494" y="1186129"/>
                  </a:lnTo>
                  <a:lnTo>
                    <a:pt x="163537" y="1186091"/>
                  </a:lnTo>
                  <a:lnTo>
                    <a:pt x="161620" y="1184935"/>
                  </a:lnTo>
                  <a:lnTo>
                    <a:pt x="159727" y="1183436"/>
                  </a:lnTo>
                  <a:lnTo>
                    <a:pt x="0" y="1268679"/>
                  </a:lnTo>
                  <a:lnTo>
                    <a:pt x="0" y="1284732"/>
                  </a:lnTo>
                  <a:lnTo>
                    <a:pt x="161226" y="1199489"/>
                  </a:lnTo>
                  <a:lnTo>
                    <a:pt x="173837" y="1192225"/>
                  </a:lnTo>
                  <a:lnTo>
                    <a:pt x="382460" y="1081354"/>
                  </a:lnTo>
                  <a:close/>
                </a:path>
                <a:path w="1112520" h="1546860">
                  <a:moveTo>
                    <a:pt x="394652" y="1032116"/>
                  </a:moveTo>
                  <a:lnTo>
                    <a:pt x="93789" y="630936"/>
                  </a:lnTo>
                  <a:lnTo>
                    <a:pt x="90347" y="634365"/>
                  </a:lnTo>
                  <a:lnTo>
                    <a:pt x="82296" y="639724"/>
                  </a:lnTo>
                  <a:lnTo>
                    <a:pt x="383171" y="1040892"/>
                  </a:lnTo>
                  <a:lnTo>
                    <a:pt x="385838" y="1037082"/>
                  </a:lnTo>
                  <a:lnTo>
                    <a:pt x="389674" y="1034008"/>
                  </a:lnTo>
                  <a:lnTo>
                    <a:pt x="394652" y="1032116"/>
                  </a:lnTo>
                  <a:close/>
                </a:path>
                <a:path w="1112520" h="1546860">
                  <a:moveTo>
                    <a:pt x="646112" y="1316736"/>
                  </a:moveTo>
                  <a:lnTo>
                    <a:pt x="260578" y="1533829"/>
                  </a:lnTo>
                  <a:lnTo>
                    <a:pt x="264007" y="1537271"/>
                  </a:lnTo>
                  <a:lnTo>
                    <a:pt x="266319" y="1542262"/>
                  </a:lnTo>
                  <a:lnTo>
                    <a:pt x="266712" y="1546860"/>
                  </a:lnTo>
                  <a:lnTo>
                    <a:pt x="419150" y="1461096"/>
                  </a:lnTo>
                  <a:lnTo>
                    <a:pt x="418388" y="1459166"/>
                  </a:lnTo>
                  <a:lnTo>
                    <a:pt x="417995" y="1457261"/>
                  </a:lnTo>
                  <a:lnTo>
                    <a:pt x="417995" y="1454950"/>
                  </a:lnTo>
                  <a:lnTo>
                    <a:pt x="418731" y="1447584"/>
                  </a:lnTo>
                  <a:lnTo>
                    <a:pt x="424764" y="1443050"/>
                  </a:lnTo>
                  <a:lnTo>
                    <a:pt x="432536" y="1443088"/>
                  </a:lnTo>
                  <a:lnTo>
                    <a:pt x="436359" y="1443469"/>
                  </a:lnTo>
                  <a:lnTo>
                    <a:pt x="439788" y="1445399"/>
                  </a:lnTo>
                  <a:lnTo>
                    <a:pt x="441325" y="1448460"/>
                  </a:lnTo>
                  <a:lnTo>
                    <a:pt x="643458" y="1334363"/>
                  </a:lnTo>
                  <a:lnTo>
                    <a:pt x="641565" y="1332039"/>
                  </a:lnTo>
                  <a:lnTo>
                    <a:pt x="641172" y="1328597"/>
                  </a:lnTo>
                  <a:lnTo>
                    <a:pt x="641172" y="1325156"/>
                  </a:lnTo>
                  <a:lnTo>
                    <a:pt x="641565" y="1322108"/>
                  </a:lnTo>
                  <a:lnTo>
                    <a:pt x="643064" y="1319047"/>
                  </a:lnTo>
                  <a:lnTo>
                    <a:pt x="646112" y="1316736"/>
                  </a:lnTo>
                  <a:close/>
                </a:path>
                <a:path w="1112520" h="1546860">
                  <a:moveTo>
                    <a:pt x="1106398" y="1073734"/>
                  </a:moveTo>
                  <a:lnTo>
                    <a:pt x="1103706" y="1071041"/>
                  </a:lnTo>
                  <a:lnTo>
                    <a:pt x="1101801" y="1067600"/>
                  </a:lnTo>
                  <a:lnTo>
                    <a:pt x="1100848" y="1064501"/>
                  </a:lnTo>
                  <a:lnTo>
                    <a:pt x="1101051" y="1064488"/>
                  </a:lnTo>
                  <a:lnTo>
                    <a:pt x="1100289" y="1061847"/>
                  </a:lnTo>
                  <a:lnTo>
                    <a:pt x="1099896" y="1059167"/>
                  </a:lnTo>
                  <a:lnTo>
                    <a:pt x="1100289" y="1056132"/>
                  </a:lnTo>
                  <a:lnTo>
                    <a:pt x="1100289" y="1053871"/>
                  </a:lnTo>
                  <a:lnTo>
                    <a:pt x="1101445" y="1051953"/>
                  </a:lnTo>
                  <a:lnTo>
                    <a:pt x="1101826" y="1050061"/>
                  </a:lnTo>
                  <a:lnTo>
                    <a:pt x="438886" y="1053871"/>
                  </a:lnTo>
                  <a:lnTo>
                    <a:pt x="440042" y="1057668"/>
                  </a:lnTo>
                  <a:lnTo>
                    <a:pt x="440423" y="1061085"/>
                  </a:lnTo>
                  <a:lnTo>
                    <a:pt x="440042" y="1065644"/>
                  </a:lnTo>
                  <a:lnTo>
                    <a:pt x="439661" y="1067142"/>
                  </a:lnTo>
                  <a:lnTo>
                    <a:pt x="439661" y="1068285"/>
                  </a:lnTo>
                  <a:lnTo>
                    <a:pt x="1093584" y="1064539"/>
                  </a:lnTo>
                  <a:lnTo>
                    <a:pt x="656475" y="1310589"/>
                  </a:lnTo>
                  <a:lnTo>
                    <a:pt x="650722" y="1313675"/>
                  </a:lnTo>
                  <a:lnTo>
                    <a:pt x="653326" y="1312735"/>
                  </a:lnTo>
                  <a:lnTo>
                    <a:pt x="656082" y="1312900"/>
                  </a:lnTo>
                  <a:lnTo>
                    <a:pt x="661060" y="1313675"/>
                  </a:lnTo>
                  <a:lnTo>
                    <a:pt x="664883" y="1316329"/>
                  </a:lnTo>
                  <a:lnTo>
                    <a:pt x="666775" y="1321308"/>
                  </a:lnTo>
                  <a:lnTo>
                    <a:pt x="1079627" y="1089012"/>
                  </a:lnTo>
                  <a:lnTo>
                    <a:pt x="1106398" y="1073734"/>
                  </a:lnTo>
                  <a:close/>
                </a:path>
                <a:path w="1112520" h="1546860">
                  <a:moveTo>
                    <a:pt x="1112456" y="1037043"/>
                  </a:moveTo>
                  <a:lnTo>
                    <a:pt x="0" y="0"/>
                  </a:lnTo>
                  <a:lnTo>
                    <a:pt x="0" y="19431"/>
                  </a:lnTo>
                  <a:lnTo>
                    <a:pt x="1102156" y="1046949"/>
                  </a:lnTo>
                  <a:lnTo>
                    <a:pt x="1104823" y="1042758"/>
                  </a:lnTo>
                  <a:lnTo>
                    <a:pt x="1107871" y="1038936"/>
                  </a:lnTo>
                  <a:lnTo>
                    <a:pt x="1112456" y="1037043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1" y="3592068"/>
              <a:ext cx="113861" cy="338289"/>
            </a:xfrm>
            <a:prstGeom prst="rect">
              <a:avLst/>
            </a:prstGeom>
          </p:spPr>
        </p:pic>
      </p:grpSp>
      <p:sp>
        <p:nvSpPr>
          <p:cNvPr id="106" name="object 106"/>
          <p:cNvSpPr/>
          <p:nvPr/>
        </p:nvSpPr>
        <p:spPr>
          <a:xfrm>
            <a:off x="3572255" y="46863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1938" y="0"/>
                </a:moveTo>
                <a:lnTo>
                  <a:pt x="11430" y="0"/>
                </a:lnTo>
                <a:lnTo>
                  <a:pt x="5588" y="0"/>
                </a:lnTo>
                <a:lnTo>
                  <a:pt x="381" y="4089"/>
                </a:lnTo>
                <a:lnTo>
                  <a:pt x="0" y="10591"/>
                </a:lnTo>
                <a:lnTo>
                  <a:pt x="0" y="13982"/>
                </a:lnTo>
                <a:lnTo>
                  <a:pt x="2286" y="19659"/>
                </a:lnTo>
                <a:lnTo>
                  <a:pt x="5715" y="22669"/>
                </a:lnTo>
                <a:lnTo>
                  <a:pt x="10287" y="22669"/>
                </a:lnTo>
                <a:lnTo>
                  <a:pt x="10922" y="22796"/>
                </a:lnTo>
                <a:lnTo>
                  <a:pt x="17399" y="22821"/>
                </a:lnTo>
                <a:lnTo>
                  <a:pt x="22098" y="18262"/>
                </a:lnTo>
                <a:lnTo>
                  <a:pt x="22860" y="12496"/>
                </a:lnTo>
                <a:lnTo>
                  <a:pt x="22860" y="10210"/>
                </a:lnTo>
                <a:lnTo>
                  <a:pt x="22098" y="7581"/>
                </a:lnTo>
                <a:lnTo>
                  <a:pt x="21336" y="5676"/>
                </a:lnTo>
                <a:lnTo>
                  <a:pt x="19431" y="3048"/>
                </a:lnTo>
                <a:lnTo>
                  <a:pt x="16383" y="787"/>
                </a:lnTo>
                <a:lnTo>
                  <a:pt x="1193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836420" y="4326661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89" h="45720">
                <a:moveTo>
                  <a:pt x="25400" y="38"/>
                </a:moveTo>
                <a:lnTo>
                  <a:pt x="0" y="29971"/>
                </a:lnTo>
                <a:lnTo>
                  <a:pt x="4191" y="37934"/>
                </a:lnTo>
                <a:lnTo>
                  <a:pt x="14224" y="43980"/>
                </a:lnTo>
                <a:lnTo>
                  <a:pt x="17653" y="45504"/>
                </a:lnTo>
                <a:lnTo>
                  <a:pt x="21462" y="45504"/>
                </a:lnTo>
                <a:lnTo>
                  <a:pt x="21971" y="45631"/>
                </a:lnTo>
                <a:lnTo>
                  <a:pt x="23875" y="45656"/>
                </a:lnTo>
                <a:lnTo>
                  <a:pt x="24511" y="45504"/>
                </a:lnTo>
                <a:lnTo>
                  <a:pt x="25400" y="45504"/>
                </a:lnTo>
                <a:lnTo>
                  <a:pt x="33194" y="43201"/>
                </a:lnTo>
                <a:lnTo>
                  <a:pt x="39655" y="38769"/>
                </a:lnTo>
                <a:lnTo>
                  <a:pt x="44259" y="32495"/>
                </a:lnTo>
                <a:lnTo>
                  <a:pt x="46481" y="24663"/>
                </a:lnTo>
                <a:lnTo>
                  <a:pt x="45223" y="15538"/>
                </a:lnTo>
                <a:lnTo>
                  <a:pt x="40798" y="7945"/>
                </a:lnTo>
                <a:lnTo>
                  <a:pt x="33944" y="2555"/>
                </a:lnTo>
                <a:lnTo>
                  <a:pt x="25400" y="38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8" name="object 10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76453" y="4312920"/>
            <a:ext cx="63982" cy="64008"/>
          </a:xfrm>
          <a:prstGeom prst="rect">
            <a:avLst/>
          </a:prstGeom>
        </p:spPr>
      </p:pic>
      <p:sp>
        <p:nvSpPr>
          <p:cNvPr id="109" name="object 109"/>
          <p:cNvSpPr/>
          <p:nvPr/>
        </p:nvSpPr>
        <p:spPr>
          <a:xfrm>
            <a:off x="221005" y="4809744"/>
            <a:ext cx="45720" cy="36830"/>
          </a:xfrm>
          <a:custGeom>
            <a:avLst/>
            <a:gdLst/>
            <a:ahLst/>
            <a:cxnLst/>
            <a:rect l="l" t="t" r="r" b="b"/>
            <a:pathLst>
              <a:path w="45720" h="36829">
                <a:moveTo>
                  <a:pt x="22796" y="0"/>
                </a:moveTo>
                <a:lnTo>
                  <a:pt x="19469" y="0"/>
                </a:lnTo>
                <a:lnTo>
                  <a:pt x="16332" y="761"/>
                </a:lnTo>
                <a:lnTo>
                  <a:pt x="0" y="26415"/>
                </a:lnTo>
                <a:lnTo>
                  <a:pt x="1879" y="32410"/>
                </a:lnTo>
                <a:lnTo>
                  <a:pt x="5651" y="36537"/>
                </a:lnTo>
                <a:lnTo>
                  <a:pt x="39636" y="36537"/>
                </a:lnTo>
                <a:lnTo>
                  <a:pt x="43027" y="33540"/>
                </a:lnTo>
                <a:lnTo>
                  <a:pt x="44932" y="28651"/>
                </a:lnTo>
                <a:lnTo>
                  <a:pt x="45313" y="24168"/>
                </a:lnTo>
                <a:lnTo>
                  <a:pt x="45669" y="22656"/>
                </a:lnTo>
                <a:lnTo>
                  <a:pt x="45313" y="21145"/>
                </a:lnTo>
                <a:lnTo>
                  <a:pt x="45313" y="19278"/>
                </a:lnTo>
                <a:lnTo>
                  <a:pt x="44932" y="14770"/>
                </a:lnTo>
                <a:lnTo>
                  <a:pt x="27558" y="469"/>
                </a:lnTo>
                <a:lnTo>
                  <a:pt x="26415" y="469"/>
                </a:lnTo>
                <a:lnTo>
                  <a:pt x="26035" y="126"/>
                </a:lnTo>
                <a:lnTo>
                  <a:pt x="24930" y="126"/>
                </a:lnTo>
                <a:lnTo>
                  <a:pt x="2279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100327" y="4317517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3025" y="0"/>
                </a:moveTo>
                <a:lnTo>
                  <a:pt x="20561" y="0"/>
                </a:lnTo>
                <a:lnTo>
                  <a:pt x="18110" y="609"/>
                </a:lnTo>
                <a:lnTo>
                  <a:pt x="15608" y="1435"/>
                </a:lnTo>
                <a:lnTo>
                  <a:pt x="14871" y="2197"/>
                </a:lnTo>
                <a:lnTo>
                  <a:pt x="14109" y="2197"/>
                </a:lnTo>
                <a:lnTo>
                  <a:pt x="9143" y="4838"/>
                </a:lnTo>
                <a:lnTo>
                  <a:pt x="5346" y="8229"/>
                </a:lnTo>
                <a:lnTo>
                  <a:pt x="3416" y="12395"/>
                </a:lnTo>
                <a:lnTo>
                  <a:pt x="2692" y="12776"/>
                </a:lnTo>
                <a:lnTo>
                  <a:pt x="2692" y="13919"/>
                </a:lnTo>
                <a:lnTo>
                  <a:pt x="2298" y="14300"/>
                </a:lnTo>
                <a:lnTo>
                  <a:pt x="1536" y="16179"/>
                </a:lnTo>
                <a:lnTo>
                  <a:pt x="762" y="18465"/>
                </a:lnTo>
                <a:lnTo>
                  <a:pt x="762" y="20345"/>
                </a:lnTo>
                <a:lnTo>
                  <a:pt x="0" y="23355"/>
                </a:lnTo>
                <a:lnTo>
                  <a:pt x="0" y="26022"/>
                </a:lnTo>
                <a:lnTo>
                  <a:pt x="1155" y="28663"/>
                </a:lnTo>
                <a:lnTo>
                  <a:pt x="1917" y="32448"/>
                </a:lnTo>
                <a:lnTo>
                  <a:pt x="3809" y="35458"/>
                </a:lnTo>
                <a:lnTo>
                  <a:pt x="11036" y="42672"/>
                </a:lnTo>
                <a:lnTo>
                  <a:pt x="15608" y="44932"/>
                </a:lnTo>
                <a:lnTo>
                  <a:pt x="21335" y="45694"/>
                </a:lnTo>
                <a:lnTo>
                  <a:pt x="27063" y="45694"/>
                </a:lnTo>
                <a:lnTo>
                  <a:pt x="30099" y="44551"/>
                </a:lnTo>
                <a:lnTo>
                  <a:pt x="34671" y="43053"/>
                </a:lnTo>
                <a:lnTo>
                  <a:pt x="39243" y="40386"/>
                </a:lnTo>
                <a:lnTo>
                  <a:pt x="44170" y="33210"/>
                </a:lnTo>
                <a:lnTo>
                  <a:pt x="46088" y="29425"/>
                </a:lnTo>
                <a:lnTo>
                  <a:pt x="46088" y="24879"/>
                </a:lnTo>
                <a:lnTo>
                  <a:pt x="27800" y="292"/>
                </a:lnTo>
                <a:lnTo>
                  <a:pt x="25908" y="292"/>
                </a:lnTo>
                <a:lnTo>
                  <a:pt x="24955" y="63"/>
                </a:lnTo>
                <a:lnTo>
                  <a:pt x="2302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441191" y="47320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3241" y="0"/>
                </a:moveTo>
                <a:lnTo>
                  <a:pt x="22352" y="0"/>
                </a:lnTo>
                <a:lnTo>
                  <a:pt x="17272" y="0"/>
                </a:lnTo>
                <a:lnTo>
                  <a:pt x="12446" y="1879"/>
                </a:lnTo>
                <a:lnTo>
                  <a:pt x="8255" y="5168"/>
                </a:lnTo>
                <a:lnTo>
                  <a:pt x="4572" y="8242"/>
                </a:lnTo>
                <a:lnTo>
                  <a:pt x="2286" y="12484"/>
                </a:lnTo>
                <a:lnTo>
                  <a:pt x="762" y="17881"/>
                </a:lnTo>
                <a:lnTo>
                  <a:pt x="381" y="18656"/>
                </a:lnTo>
                <a:lnTo>
                  <a:pt x="381" y="21335"/>
                </a:lnTo>
                <a:lnTo>
                  <a:pt x="0" y="27127"/>
                </a:lnTo>
                <a:lnTo>
                  <a:pt x="1524" y="32143"/>
                </a:lnTo>
                <a:lnTo>
                  <a:pt x="4572" y="36728"/>
                </a:lnTo>
                <a:lnTo>
                  <a:pt x="7874" y="40970"/>
                </a:lnTo>
                <a:lnTo>
                  <a:pt x="12827" y="44462"/>
                </a:lnTo>
                <a:lnTo>
                  <a:pt x="18161" y="45199"/>
                </a:lnTo>
                <a:lnTo>
                  <a:pt x="19304" y="45199"/>
                </a:lnTo>
                <a:lnTo>
                  <a:pt x="19685" y="45592"/>
                </a:lnTo>
                <a:lnTo>
                  <a:pt x="20828" y="45592"/>
                </a:lnTo>
                <a:lnTo>
                  <a:pt x="22860" y="45719"/>
                </a:lnTo>
                <a:lnTo>
                  <a:pt x="28956" y="45719"/>
                </a:lnTo>
                <a:lnTo>
                  <a:pt x="44577" y="27520"/>
                </a:lnTo>
                <a:lnTo>
                  <a:pt x="45338" y="25184"/>
                </a:lnTo>
                <a:lnTo>
                  <a:pt x="45720" y="21729"/>
                </a:lnTo>
                <a:lnTo>
                  <a:pt x="45338" y="18262"/>
                </a:lnTo>
                <a:lnTo>
                  <a:pt x="44196" y="15582"/>
                </a:lnTo>
                <a:lnTo>
                  <a:pt x="41529" y="7111"/>
                </a:lnTo>
                <a:lnTo>
                  <a:pt x="34036" y="939"/>
                </a:lnTo>
                <a:lnTo>
                  <a:pt x="2324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70048" y="4219955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23875" y="0"/>
                </a:moveTo>
                <a:lnTo>
                  <a:pt x="0" y="28854"/>
                </a:lnTo>
                <a:lnTo>
                  <a:pt x="3175" y="36118"/>
                </a:lnTo>
                <a:lnTo>
                  <a:pt x="8508" y="41109"/>
                </a:lnTo>
                <a:lnTo>
                  <a:pt x="12445" y="43434"/>
                </a:lnTo>
                <a:lnTo>
                  <a:pt x="17018" y="45339"/>
                </a:lnTo>
                <a:lnTo>
                  <a:pt x="22859" y="45720"/>
                </a:lnTo>
                <a:lnTo>
                  <a:pt x="25145" y="45720"/>
                </a:lnTo>
                <a:lnTo>
                  <a:pt x="47243" y="25019"/>
                </a:lnTo>
                <a:lnTo>
                  <a:pt x="46410" y="16112"/>
                </a:lnTo>
                <a:lnTo>
                  <a:pt x="42100" y="8393"/>
                </a:lnTo>
                <a:lnTo>
                  <a:pt x="35028" y="2757"/>
                </a:lnTo>
                <a:lnTo>
                  <a:pt x="25907" y="101"/>
                </a:lnTo>
                <a:lnTo>
                  <a:pt x="2387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53923" y="4442485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4439" y="0"/>
                </a:moveTo>
                <a:lnTo>
                  <a:pt x="12954" y="0"/>
                </a:lnTo>
                <a:lnTo>
                  <a:pt x="6680" y="0"/>
                </a:lnTo>
                <a:lnTo>
                  <a:pt x="2235" y="4063"/>
                </a:lnTo>
                <a:lnTo>
                  <a:pt x="749" y="9588"/>
                </a:lnTo>
                <a:lnTo>
                  <a:pt x="749" y="9969"/>
                </a:lnTo>
                <a:lnTo>
                  <a:pt x="368" y="11087"/>
                </a:lnTo>
                <a:lnTo>
                  <a:pt x="368" y="11455"/>
                </a:lnTo>
                <a:lnTo>
                  <a:pt x="0" y="15151"/>
                </a:lnTo>
                <a:lnTo>
                  <a:pt x="1117" y="18465"/>
                </a:lnTo>
                <a:lnTo>
                  <a:pt x="3327" y="21043"/>
                </a:lnTo>
                <a:lnTo>
                  <a:pt x="4064" y="22161"/>
                </a:lnTo>
                <a:lnTo>
                  <a:pt x="5181" y="22898"/>
                </a:lnTo>
                <a:lnTo>
                  <a:pt x="5930" y="23279"/>
                </a:lnTo>
                <a:lnTo>
                  <a:pt x="7772" y="24739"/>
                </a:lnTo>
                <a:lnTo>
                  <a:pt x="9626" y="25857"/>
                </a:lnTo>
                <a:lnTo>
                  <a:pt x="19265" y="25882"/>
                </a:lnTo>
                <a:lnTo>
                  <a:pt x="24815" y="20827"/>
                </a:lnTo>
                <a:lnTo>
                  <a:pt x="25908" y="14033"/>
                </a:lnTo>
                <a:lnTo>
                  <a:pt x="25908" y="6273"/>
                </a:lnTo>
                <a:lnTo>
                  <a:pt x="21094" y="723"/>
                </a:lnTo>
                <a:lnTo>
                  <a:pt x="1443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41629" y="4596409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14401" y="0"/>
                </a:moveTo>
                <a:lnTo>
                  <a:pt x="10706" y="0"/>
                </a:lnTo>
                <a:lnTo>
                  <a:pt x="9220" y="380"/>
                </a:lnTo>
                <a:lnTo>
                  <a:pt x="7391" y="1117"/>
                </a:lnTo>
                <a:lnTo>
                  <a:pt x="5905" y="1828"/>
                </a:lnTo>
                <a:lnTo>
                  <a:pt x="4787" y="3314"/>
                </a:lnTo>
                <a:lnTo>
                  <a:pt x="2209" y="5168"/>
                </a:lnTo>
                <a:lnTo>
                  <a:pt x="381" y="8470"/>
                </a:lnTo>
                <a:lnTo>
                  <a:pt x="381" y="11417"/>
                </a:lnTo>
                <a:lnTo>
                  <a:pt x="0" y="14719"/>
                </a:lnTo>
                <a:lnTo>
                  <a:pt x="1092" y="17652"/>
                </a:lnTo>
                <a:lnTo>
                  <a:pt x="2959" y="20256"/>
                </a:lnTo>
                <a:lnTo>
                  <a:pt x="4787" y="23190"/>
                </a:lnTo>
                <a:lnTo>
                  <a:pt x="7759" y="25387"/>
                </a:lnTo>
                <a:lnTo>
                  <a:pt x="13157" y="25857"/>
                </a:lnTo>
                <a:lnTo>
                  <a:pt x="16103" y="25857"/>
                </a:lnTo>
                <a:lnTo>
                  <a:pt x="18465" y="25107"/>
                </a:lnTo>
                <a:lnTo>
                  <a:pt x="20332" y="23558"/>
                </a:lnTo>
                <a:lnTo>
                  <a:pt x="23279" y="21704"/>
                </a:lnTo>
                <a:lnTo>
                  <a:pt x="25476" y="18033"/>
                </a:lnTo>
                <a:lnTo>
                  <a:pt x="25857" y="14350"/>
                </a:lnTo>
                <a:lnTo>
                  <a:pt x="25857" y="10299"/>
                </a:lnTo>
                <a:lnTo>
                  <a:pt x="25107" y="8470"/>
                </a:lnTo>
                <a:lnTo>
                  <a:pt x="25107" y="7734"/>
                </a:lnTo>
                <a:lnTo>
                  <a:pt x="23279" y="3682"/>
                </a:lnTo>
                <a:lnTo>
                  <a:pt x="19583" y="380"/>
                </a:lnTo>
                <a:lnTo>
                  <a:pt x="1440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17576" y="4725923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40" h="26035">
                <a:moveTo>
                  <a:pt x="13982" y="0"/>
                </a:moveTo>
                <a:lnTo>
                  <a:pt x="6578" y="0"/>
                </a:lnTo>
                <a:lnTo>
                  <a:pt x="761" y="4368"/>
                </a:lnTo>
                <a:lnTo>
                  <a:pt x="0" y="11468"/>
                </a:lnTo>
                <a:lnTo>
                  <a:pt x="0" y="15519"/>
                </a:lnTo>
                <a:lnTo>
                  <a:pt x="1181" y="17386"/>
                </a:lnTo>
                <a:lnTo>
                  <a:pt x="3162" y="22186"/>
                </a:lnTo>
                <a:lnTo>
                  <a:pt x="7073" y="25501"/>
                </a:lnTo>
                <a:lnTo>
                  <a:pt x="13284" y="25882"/>
                </a:lnTo>
                <a:lnTo>
                  <a:pt x="20751" y="25882"/>
                </a:lnTo>
                <a:lnTo>
                  <a:pt x="26644" y="20485"/>
                </a:lnTo>
                <a:lnTo>
                  <a:pt x="27038" y="14071"/>
                </a:lnTo>
                <a:lnTo>
                  <a:pt x="27431" y="11099"/>
                </a:lnTo>
                <a:lnTo>
                  <a:pt x="26250" y="7772"/>
                </a:lnTo>
                <a:lnTo>
                  <a:pt x="23914" y="4838"/>
                </a:lnTo>
                <a:lnTo>
                  <a:pt x="22339" y="2260"/>
                </a:lnTo>
                <a:lnTo>
                  <a:pt x="18808" y="406"/>
                </a:lnTo>
                <a:lnTo>
                  <a:pt x="1398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508760" y="4802149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40" h="26035">
                <a:moveTo>
                  <a:pt x="14224" y="0"/>
                </a:moveTo>
                <a:lnTo>
                  <a:pt x="6858" y="0"/>
                </a:lnTo>
                <a:lnTo>
                  <a:pt x="1143" y="4444"/>
                </a:lnTo>
                <a:lnTo>
                  <a:pt x="381" y="11607"/>
                </a:lnTo>
                <a:lnTo>
                  <a:pt x="0" y="19126"/>
                </a:lnTo>
                <a:lnTo>
                  <a:pt x="4699" y="25095"/>
                </a:lnTo>
                <a:lnTo>
                  <a:pt x="12700" y="25857"/>
                </a:lnTo>
                <a:lnTo>
                  <a:pt x="20828" y="25882"/>
                </a:lnTo>
                <a:lnTo>
                  <a:pt x="26670" y="21069"/>
                </a:lnTo>
                <a:lnTo>
                  <a:pt x="27431" y="6388"/>
                </a:lnTo>
                <a:lnTo>
                  <a:pt x="22352" y="380"/>
                </a:lnTo>
                <a:lnTo>
                  <a:pt x="1422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907792" y="4764049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39" h="26035">
                <a:moveTo>
                  <a:pt x="14858" y="0"/>
                </a:moveTo>
                <a:lnTo>
                  <a:pt x="13334" y="0"/>
                </a:lnTo>
                <a:lnTo>
                  <a:pt x="8255" y="380"/>
                </a:lnTo>
                <a:lnTo>
                  <a:pt x="4318" y="2578"/>
                </a:lnTo>
                <a:lnTo>
                  <a:pt x="1143" y="7746"/>
                </a:lnTo>
                <a:lnTo>
                  <a:pt x="381" y="9575"/>
                </a:lnTo>
                <a:lnTo>
                  <a:pt x="0" y="11810"/>
                </a:lnTo>
                <a:lnTo>
                  <a:pt x="0" y="14389"/>
                </a:lnTo>
                <a:lnTo>
                  <a:pt x="381" y="16611"/>
                </a:lnTo>
                <a:lnTo>
                  <a:pt x="3175" y="21018"/>
                </a:lnTo>
                <a:lnTo>
                  <a:pt x="5460" y="23621"/>
                </a:lnTo>
                <a:lnTo>
                  <a:pt x="8255" y="24701"/>
                </a:lnTo>
                <a:lnTo>
                  <a:pt x="9778" y="25450"/>
                </a:lnTo>
                <a:lnTo>
                  <a:pt x="10921" y="25819"/>
                </a:lnTo>
                <a:lnTo>
                  <a:pt x="12191" y="25819"/>
                </a:lnTo>
                <a:lnTo>
                  <a:pt x="13334" y="25882"/>
                </a:lnTo>
                <a:lnTo>
                  <a:pt x="16890" y="25882"/>
                </a:lnTo>
                <a:lnTo>
                  <a:pt x="20319" y="24460"/>
                </a:lnTo>
                <a:lnTo>
                  <a:pt x="23113" y="22136"/>
                </a:lnTo>
                <a:lnTo>
                  <a:pt x="25400" y="19189"/>
                </a:lnTo>
                <a:lnTo>
                  <a:pt x="25907" y="17322"/>
                </a:lnTo>
                <a:lnTo>
                  <a:pt x="26669" y="16611"/>
                </a:lnTo>
                <a:lnTo>
                  <a:pt x="27050" y="15125"/>
                </a:lnTo>
                <a:lnTo>
                  <a:pt x="27050" y="14389"/>
                </a:lnTo>
                <a:lnTo>
                  <a:pt x="27431" y="9956"/>
                </a:lnTo>
                <a:lnTo>
                  <a:pt x="25400" y="6261"/>
                </a:lnTo>
                <a:lnTo>
                  <a:pt x="23113" y="3695"/>
                </a:lnTo>
                <a:lnTo>
                  <a:pt x="21208" y="1828"/>
                </a:lnTo>
                <a:lnTo>
                  <a:pt x="18033" y="380"/>
                </a:lnTo>
                <a:lnTo>
                  <a:pt x="1485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47216" y="4669561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40" h="26035">
                <a:moveTo>
                  <a:pt x="13081" y="0"/>
                </a:moveTo>
                <a:lnTo>
                  <a:pt x="12446" y="0"/>
                </a:lnTo>
                <a:lnTo>
                  <a:pt x="9397" y="0"/>
                </a:lnTo>
                <a:lnTo>
                  <a:pt x="6477" y="1333"/>
                </a:lnTo>
                <a:lnTo>
                  <a:pt x="4571" y="3187"/>
                </a:lnTo>
                <a:lnTo>
                  <a:pt x="2286" y="5079"/>
                </a:lnTo>
                <a:lnTo>
                  <a:pt x="762" y="8458"/>
                </a:lnTo>
                <a:lnTo>
                  <a:pt x="381" y="11823"/>
                </a:lnTo>
                <a:lnTo>
                  <a:pt x="0" y="18948"/>
                </a:lnTo>
                <a:lnTo>
                  <a:pt x="4571" y="24968"/>
                </a:lnTo>
                <a:lnTo>
                  <a:pt x="11430" y="25692"/>
                </a:lnTo>
                <a:lnTo>
                  <a:pt x="12192" y="25692"/>
                </a:lnTo>
                <a:lnTo>
                  <a:pt x="12827" y="25819"/>
                </a:lnTo>
                <a:lnTo>
                  <a:pt x="13462" y="25882"/>
                </a:lnTo>
                <a:lnTo>
                  <a:pt x="20193" y="25882"/>
                </a:lnTo>
                <a:lnTo>
                  <a:pt x="25272" y="21374"/>
                </a:lnTo>
                <a:lnTo>
                  <a:pt x="26670" y="15951"/>
                </a:lnTo>
                <a:lnTo>
                  <a:pt x="26670" y="15570"/>
                </a:lnTo>
                <a:lnTo>
                  <a:pt x="27050" y="14820"/>
                </a:lnTo>
                <a:lnTo>
                  <a:pt x="27050" y="14058"/>
                </a:lnTo>
                <a:lnTo>
                  <a:pt x="27431" y="6565"/>
                </a:lnTo>
                <a:lnTo>
                  <a:pt x="22097" y="571"/>
                </a:lnTo>
                <a:lnTo>
                  <a:pt x="14478" y="190"/>
                </a:lnTo>
                <a:lnTo>
                  <a:pt x="13843" y="63"/>
                </a:lnTo>
                <a:lnTo>
                  <a:pt x="1308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507236" y="4565929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40" h="26035">
                <a:moveTo>
                  <a:pt x="14350" y="0"/>
                </a:moveTo>
                <a:lnTo>
                  <a:pt x="6984" y="0"/>
                </a:lnTo>
                <a:lnTo>
                  <a:pt x="1142" y="4432"/>
                </a:lnTo>
                <a:lnTo>
                  <a:pt x="761" y="11607"/>
                </a:lnTo>
                <a:lnTo>
                  <a:pt x="0" y="17945"/>
                </a:lnTo>
                <a:lnTo>
                  <a:pt x="3555" y="22809"/>
                </a:lnTo>
                <a:lnTo>
                  <a:pt x="9016" y="24663"/>
                </a:lnTo>
                <a:lnTo>
                  <a:pt x="10540" y="25412"/>
                </a:lnTo>
                <a:lnTo>
                  <a:pt x="11429" y="25793"/>
                </a:lnTo>
                <a:lnTo>
                  <a:pt x="12953" y="25793"/>
                </a:lnTo>
                <a:lnTo>
                  <a:pt x="13461" y="25857"/>
                </a:lnTo>
                <a:lnTo>
                  <a:pt x="21208" y="25857"/>
                </a:lnTo>
                <a:lnTo>
                  <a:pt x="27050" y="21183"/>
                </a:lnTo>
                <a:lnTo>
                  <a:pt x="27431" y="14211"/>
                </a:lnTo>
                <a:lnTo>
                  <a:pt x="27431" y="5994"/>
                </a:lnTo>
                <a:lnTo>
                  <a:pt x="22732" y="381"/>
                </a:lnTo>
                <a:lnTo>
                  <a:pt x="1435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0" name="object 120"/>
          <p:cNvGrpSpPr/>
          <p:nvPr/>
        </p:nvGrpSpPr>
        <p:grpSpPr>
          <a:xfrm>
            <a:off x="7168895" y="4343400"/>
            <a:ext cx="833755" cy="504825"/>
            <a:chOff x="7168895" y="4343400"/>
            <a:chExt cx="833755" cy="504825"/>
          </a:xfrm>
        </p:grpSpPr>
        <p:pic>
          <p:nvPicPr>
            <p:cNvPr id="121" name="object 12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168895" y="4559846"/>
              <a:ext cx="405383" cy="287959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7571231" y="4343400"/>
              <a:ext cx="431800" cy="218440"/>
            </a:xfrm>
            <a:custGeom>
              <a:avLst/>
              <a:gdLst/>
              <a:ahLst/>
              <a:cxnLst/>
              <a:rect l="l" t="t" r="r" b="b"/>
              <a:pathLst>
                <a:path w="431800" h="218439">
                  <a:moveTo>
                    <a:pt x="426720" y="0"/>
                  </a:moveTo>
                  <a:lnTo>
                    <a:pt x="0" y="208775"/>
                  </a:lnTo>
                  <a:lnTo>
                    <a:pt x="13716" y="217893"/>
                  </a:lnTo>
                  <a:lnTo>
                    <a:pt x="429006" y="14465"/>
                  </a:lnTo>
                  <a:lnTo>
                    <a:pt x="431292" y="11810"/>
                  </a:lnTo>
                  <a:lnTo>
                    <a:pt x="428625" y="8381"/>
                  </a:lnTo>
                  <a:lnTo>
                    <a:pt x="427482" y="4190"/>
                  </a:lnTo>
                  <a:lnTo>
                    <a:pt x="426720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/>
          <p:nvPr/>
        </p:nvSpPr>
        <p:spPr>
          <a:xfrm>
            <a:off x="5463540" y="4706149"/>
            <a:ext cx="97790" cy="142240"/>
          </a:xfrm>
          <a:custGeom>
            <a:avLst/>
            <a:gdLst/>
            <a:ahLst/>
            <a:cxnLst/>
            <a:rect l="l" t="t" r="r" b="b"/>
            <a:pathLst>
              <a:path w="97789" h="142239">
                <a:moveTo>
                  <a:pt x="84582" y="0"/>
                </a:moveTo>
                <a:lnTo>
                  <a:pt x="0" y="141655"/>
                </a:lnTo>
                <a:lnTo>
                  <a:pt x="16763" y="141655"/>
                </a:lnTo>
                <a:lnTo>
                  <a:pt x="97536" y="6502"/>
                </a:lnTo>
                <a:lnTo>
                  <a:pt x="84582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4" name="object 124"/>
          <p:cNvGrpSpPr/>
          <p:nvPr/>
        </p:nvGrpSpPr>
        <p:grpSpPr>
          <a:xfrm>
            <a:off x="5533644" y="4261103"/>
            <a:ext cx="1108075" cy="586740"/>
            <a:chOff x="5533644" y="4261103"/>
            <a:chExt cx="1108075" cy="586740"/>
          </a:xfrm>
        </p:grpSpPr>
        <p:pic>
          <p:nvPicPr>
            <p:cNvPr id="125" name="object 12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695188" y="4623815"/>
              <a:ext cx="193548" cy="126453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5533644" y="4623815"/>
              <a:ext cx="680085" cy="224154"/>
            </a:xfrm>
            <a:custGeom>
              <a:avLst/>
              <a:gdLst/>
              <a:ahLst/>
              <a:cxnLst/>
              <a:rect l="l" t="t" r="r" b="b"/>
              <a:pathLst>
                <a:path w="680085" h="224154">
                  <a:moveTo>
                    <a:pt x="129540" y="147205"/>
                  </a:moveTo>
                  <a:lnTo>
                    <a:pt x="127635" y="145262"/>
                  </a:lnTo>
                  <a:lnTo>
                    <a:pt x="126111" y="142963"/>
                  </a:lnTo>
                  <a:lnTo>
                    <a:pt x="125349" y="140271"/>
                  </a:lnTo>
                  <a:lnTo>
                    <a:pt x="119253" y="137160"/>
                  </a:lnTo>
                  <a:lnTo>
                    <a:pt x="0" y="223989"/>
                  </a:lnTo>
                  <a:lnTo>
                    <a:pt x="24511" y="223989"/>
                  </a:lnTo>
                  <a:lnTo>
                    <a:pt x="129540" y="147205"/>
                  </a:lnTo>
                  <a:close/>
                </a:path>
                <a:path w="680085" h="224154">
                  <a:moveTo>
                    <a:pt x="679704" y="144348"/>
                  </a:moveTo>
                  <a:lnTo>
                    <a:pt x="357759" y="774"/>
                  </a:lnTo>
                  <a:lnTo>
                    <a:pt x="357378" y="0"/>
                  </a:lnTo>
                  <a:lnTo>
                    <a:pt x="356616" y="0"/>
                  </a:lnTo>
                  <a:lnTo>
                    <a:pt x="352044" y="0"/>
                  </a:lnTo>
                  <a:lnTo>
                    <a:pt x="351663" y="774"/>
                  </a:lnTo>
                  <a:lnTo>
                    <a:pt x="350139" y="1536"/>
                  </a:lnTo>
                  <a:lnTo>
                    <a:pt x="348615" y="3810"/>
                  </a:lnTo>
                  <a:lnTo>
                    <a:pt x="347472" y="7632"/>
                  </a:lnTo>
                  <a:lnTo>
                    <a:pt x="348615" y="12217"/>
                  </a:lnTo>
                  <a:lnTo>
                    <a:pt x="352425" y="13373"/>
                  </a:lnTo>
                  <a:lnTo>
                    <a:pt x="677418" y="158457"/>
                  </a:lnTo>
                  <a:lnTo>
                    <a:pt x="676656" y="157721"/>
                  </a:lnTo>
                  <a:lnTo>
                    <a:pt x="675894" y="155028"/>
                  </a:lnTo>
                  <a:lnTo>
                    <a:pt x="675513" y="150825"/>
                  </a:lnTo>
                  <a:lnTo>
                    <a:pt x="677037" y="147015"/>
                  </a:lnTo>
                  <a:lnTo>
                    <a:pt x="679704" y="144348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684520" y="4768595"/>
              <a:ext cx="163067" cy="79209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5542788" y="4261103"/>
              <a:ext cx="906780" cy="509270"/>
            </a:xfrm>
            <a:custGeom>
              <a:avLst/>
              <a:gdLst/>
              <a:ahLst/>
              <a:cxnLst/>
              <a:rect l="l" t="t" r="r" b="b"/>
              <a:pathLst>
                <a:path w="906779" h="509270">
                  <a:moveTo>
                    <a:pt x="117348" y="502920"/>
                  </a:moveTo>
                  <a:lnTo>
                    <a:pt x="115443" y="498754"/>
                  </a:lnTo>
                  <a:lnTo>
                    <a:pt x="115443" y="496455"/>
                  </a:lnTo>
                  <a:lnTo>
                    <a:pt x="115062" y="493052"/>
                  </a:lnTo>
                  <a:lnTo>
                    <a:pt x="115443" y="489648"/>
                  </a:lnTo>
                  <a:lnTo>
                    <a:pt x="116967" y="487006"/>
                  </a:lnTo>
                  <a:lnTo>
                    <a:pt x="29083" y="441159"/>
                  </a:lnTo>
                  <a:lnTo>
                    <a:pt x="27686" y="444944"/>
                  </a:lnTo>
                  <a:lnTo>
                    <a:pt x="24511" y="447967"/>
                  </a:lnTo>
                  <a:lnTo>
                    <a:pt x="19558" y="448348"/>
                  </a:lnTo>
                  <a:lnTo>
                    <a:pt x="12446" y="448500"/>
                  </a:lnTo>
                  <a:lnTo>
                    <a:pt x="7620" y="443636"/>
                  </a:lnTo>
                  <a:lnTo>
                    <a:pt x="7366" y="438137"/>
                  </a:lnTo>
                  <a:lnTo>
                    <a:pt x="6477" y="435457"/>
                  </a:lnTo>
                  <a:lnTo>
                    <a:pt x="7747" y="433197"/>
                  </a:lnTo>
                  <a:lnTo>
                    <a:pt x="8382" y="431292"/>
                  </a:lnTo>
                  <a:lnTo>
                    <a:pt x="7366" y="431292"/>
                  </a:lnTo>
                  <a:lnTo>
                    <a:pt x="5715" y="431673"/>
                  </a:lnTo>
                  <a:lnTo>
                    <a:pt x="4572" y="432435"/>
                  </a:lnTo>
                  <a:lnTo>
                    <a:pt x="3429" y="432816"/>
                  </a:lnTo>
                  <a:lnTo>
                    <a:pt x="2286" y="433959"/>
                  </a:lnTo>
                  <a:lnTo>
                    <a:pt x="1905" y="435076"/>
                  </a:lnTo>
                  <a:lnTo>
                    <a:pt x="0" y="438518"/>
                  </a:lnTo>
                  <a:lnTo>
                    <a:pt x="1524" y="442683"/>
                  </a:lnTo>
                  <a:lnTo>
                    <a:pt x="5715" y="445325"/>
                  </a:lnTo>
                  <a:lnTo>
                    <a:pt x="18796" y="451751"/>
                  </a:lnTo>
                  <a:lnTo>
                    <a:pt x="111252" y="499516"/>
                  </a:lnTo>
                  <a:lnTo>
                    <a:pt x="117348" y="502920"/>
                  </a:lnTo>
                  <a:close/>
                </a:path>
                <a:path w="906779" h="509270">
                  <a:moveTo>
                    <a:pt x="906780" y="4965"/>
                  </a:moveTo>
                  <a:lnTo>
                    <a:pt x="902208" y="4584"/>
                  </a:lnTo>
                  <a:lnTo>
                    <a:pt x="897128" y="2692"/>
                  </a:lnTo>
                  <a:lnTo>
                    <a:pt x="893318" y="0"/>
                  </a:lnTo>
                  <a:lnTo>
                    <a:pt x="681228" y="502894"/>
                  </a:lnTo>
                  <a:lnTo>
                    <a:pt x="686181" y="502894"/>
                  </a:lnTo>
                  <a:lnTo>
                    <a:pt x="689991" y="505167"/>
                  </a:lnTo>
                  <a:lnTo>
                    <a:pt x="692277" y="508977"/>
                  </a:lnTo>
                  <a:lnTo>
                    <a:pt x="693420" y="508215"/>
                  </a:lnTo>
                  <a:lnTo>
                    <a:pt x="694182" y="508215"/>
                  </a:lnTo>
                  <a:lnTo>
                    <a:pt x="906780" y="4965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187440" y="4768633"/>
              <a:ext cx="248412" cy="79171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6451091" y="4261103"/>
              <a:ext cx="190500" cy="586740"/>
            </a:xfrm>
            <a:custGeom>
              <a:avLst/>
              <a:gdLst/>
              <a:ahLst/>
              <a:cxnLst/>
              <a:rect l="l" t="t" r="r" b="b"/>
              <a:pathLst>
                <a:path w="190500" h="586739">
                  <a:moveTo>
                    <a:pt x="13462" y="0"/>
                  </a:moveTo>
                  <a:lnTo>
                    <a:pt x="10413" y="2692"/>
                  </a:lnTo>
                  <a:lnTo>
                    <a:pt x="5334" y="4584"/>
                  </a:lnTo>
                  <a:lnTo>
                    <a:pt x="0" y="4978"/>
                  </a:lnTo>
                  <a:lnTo>
                    <a:pt x="175513" y="586701"/>
                  </a:lnTo>
                  <a:lnTo>
                    <a:pt x="190500" y="586701"/>
                  </a:lnTo>
                  <a:lnTo>
                    <a:pt x="13462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/>
          <p:nvPr/>
        </p:nvSpPr>
        <p:spPr>
          <a:xfrm>
            <a:off x="7156704" y="4747298"/>
            <a:ext cx="22860" cy="99060"/>
          </a:xfrm>
          <a:custGeom>
            <a:avLst/>
            <a:gdLst/>
            <a:ahLst/>
            <a:cxnLst/>
            <a:rect l="l" t="t" r="r" b="b"/>
            <a:pathLst>
              <a:path w="22859" h="99060">
                <a:moveTo>
                  <a:pt x="15494" y="381"/>
                </a:moveTo>
                <a:lnTo>
                  <a:pt x="11049" y="381"/>
                </a:lnTo>
                <a:lnTo>
                  <a:pt x="10668" y="1143"/>
                </a:lnTo>
                <a:lnTo>
                  <a:pt x="9905" y="1143"/>
                </a:lnTo>
                <a:lnTo>
                  <a:pt x="9905" y="1498"/>
                </a:lnTo>
                <a:lnTo>
                  <a:pt x="9525" y="1879"/>
                </a:lnTo>
                <a:lnTo>
                  <a:pt x="9144" y="1879"/>
                </a:lnTo>
                <a:lnTo>
                  <a:pt x="9144" y="2260"/>
                </a:lnTo>
                <a:lnTo>
                  <a:pt x="8381" y="2260"/>
                </a:lnTo>
                <a:lnTo>
                  <a:pt x="8381" y="3416"/>
                </a:lnTo>
                <a:lnTo>
                  <a:pt x="8000" y="3416"/>
                </a:lnTo>
                <a:lnTo>
                  <a:pt x="8000" y="6451"/>
                </a:lnTo>
                <a:lnTo>
                  <a:pt x="0" y="98983"/>
                </a:lnTo>
                <a:lnTo>
                  <a:pt x="14097" y="98983"/>
                </a:lnTo>
                <a:lnTo>
                  <a:pt x="21717" y="16370"/>
                </a:lnTo>
                <a:lnTo>
                  <a:pt x="22478" y="12179"/>
                </a:lnTo>
                <a:lnTo>
                  <a:pt x="22860" y="8369"/>
                </a:lnTo>
                <a:lnTo>
                  <a:pt x="22860" y="4572"/>
                </a:lnTo>
                <a:lnTo>
                  <a:pt x="19812" y="1143"/>
                </a:lnTo>
                <a:lnTo>
                  <a:pt x="16001" y="762"/>
                </a:lnTo>
                <a:lnTo>
                  <a:pt x="15494" y="381"/>
                </a:lnTo>
                <a:close/>
              </a:path>
              <a:path w="22859" h="99060">
                <a:moveTo>
                  <a:pt x="11429" y="0"/>
                </a:moveTo>
                <a:lnTo>
                  <a:pt x="11429" y="381"/>
                </a:lnTo>
                <a:lnTo>
                  <a:pt x="12319" y="381"/>
                </a:lnTo>
                <a:lnTo>
                  <a:pt x="11429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281671" y="4372393"/>
            <a:ext cx="90170" cy="475615"/>
          </a:xfrm>
          <a:custGeom>
            <a:avLst/>
            <a:gdLst/>
            <a:ahLst/>
            <a:cxnLst/>
            <a:rect l="l" t="t" r="r" b="b"/>
            <a:pathLst>
              <a:path w="90170" h="475614">
                <a:moveTo>
                  <a:pt x="380" y="0"/>
                </a:moveTo>
                <a:lnTo>
                  <a:pt x="0" y="0"/>
                </a:lnTo>
                <a:lnTo>
                  <a:pt x="47371" y="298348"/>
                </a:lnTo>
                <a:lnTo>
                  <a:pt x="66801" y="419201"/>
                </a:lnTo>
                <a:lnTo>
                  <a:pt x="69087" y="434492"/>
                </a:lnTo>
                <a:lnTo>
                  <a:pt x="75819" y="475411"/>
                </a:lnTo>
                <a:lnTo>
                  <a:pt x="89916" y="475411"/>
                </a:lnTo>
                <a:lnTo>
                  <a:pt x="81914" y="423024"/>
                </a:lnTo>
                <a:lnTo>
                  <a:pt x="17145" y="15671"/>
                </a:lnTo>
                <a:lnTo>
                  <a:pt x="3809" y="6870"/>
                </a:lnTo>
                <a:lnTo>
                  <a:pt x="1143" y="5321"/>
                </a:lnTo>
                <a:lnTo>
                  <a:pt x="380" y="2273"/>
                </a:lnTo>
                <a:lnTo>
                  <a:pt x="38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76388" y="4354067"/>
            <a:ext cx="338455" cy="494030"/>
          </a:xfrm>
          <a:custGeom>
            <a:avLst/>
            <a:gdLst/>
            <a:ahLst/>
            <a:cxnLst/>
            <a:rect l="l" t="t" r="r" b="b"/>
            <a:pathLst>
              <a:path w="338454" h="494029">
                <a:moveTo>
                  <a:pt x="106680" y="357479"/>
                </a:moveTo>
                <a:lnTo>
                  <a:pt x="94869" y="349034"/>
                </a:lnTo>
                <a:lnTo>
                  <a:pt x="0" y="493737"/>
                </a:lnTo>
                <a:lnTo>
                  <a:pt x="17145" y="493737"/>
                </a:lnTo>
                <a:lnTo>
                  <a:pt x="106680" y="357479"/>
                </a:lnTo>
                <a:close/>
              </a:path>
              <a:path w="338454" h="494029">
                <a:moveTo>
                  <a:pt x="338328" y="8039"/>
                </a:moveTo>
                <a:lnTo>
                  <a:pt x="333629" y="6527"/>
                </a:lnTo>
                <a:lnTo>
                  <a:pt x="329438" y="3822"/>
                </a:lnTo>
                <a:lnTo>
                  <a:pt x="326390" y="0"/>
                </a:lnTo>
                <a:lnTo>
                  <a:pt x="115189" y="318731"/>
                </a:lnTo>
                <a:lnTo>
                  <a:pt x="117475" y="320662"/>
                </a:lnTo>
                <a:lnTo>
                  <a:pt x="118999" y="324104"/>
                </a:lnTo>
                <a:lnTo>
                  <a:pt x="119761" y="334429"/>
                </a:lnTo>
                <a:lnTo>
                  <a:pt x="115570" y="340956"/>
                </a:lnTo>
                <a:lnTo>
                  <a:pt x="108204" y="341731"/>
                </a:lnTo>
                <a:lnTo>
                  <a:pt x="113919" y="345948"/>
                </a:lnTo>
                <a:lnTo>
                  <a:pt x="338328" y="8039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4" name="object 134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8243316" y="4361688"/>
            <a:ext cx="477011" cy="486117"/>
          </a:xfrm>
          <a:prstGeom prst="rect">
            <a:avLst/>
          </a:prstGeom>
        </p:spPr>
      </p:pic>
      <p:sp>
        <p:nvSpPr>
          <p:cNvPr id="135" name="object 135"/>
          <p:cNvSpPr/>
          <p:nvPr/>
        </p:nvSpPr>
        <p:spPr>
          <a:xfrm>
            <a:off x="7281671" y="4369346"/>
            <a:ext cx="730250" cy="477520"/>
          </a:xfrm>
          <a:custGeom>
            <a:avLst/>
            <a:gdLst/>
            <a:ahLst/>
            <a:cxnLst/>
            <a:rect l="l" t="t" r="r" b="b"/>
            <a:pathLst>
              <a:path w="730250" h="477520">
                <a:moveTo>
                  <a:pt x="14477" y="0"/>
                </a:moveTo>
                <a:lnTo>
                  <a:pt x="11429" y="1879"/>
                </a:lnTo>
                <a:lnTo>
                  <a:pt x="8000" y="3035"/>
                </a:lnTo>
                <a:lnTo>
                  <a:pt x="4572" y="3416"/>
                </a:lnTo>
                <a:lnTo>
                  <a:pt x="0" y="3416"/>
                </a:lnTo>
                <a:lnTo>
                  <a:pt x="0" y="6464"/>
                </a:lnTo>
                <a:lnTo>
                  <a:pt x="1143" y="8737"/>
                </a:lnTo>
                <a:lnTo>
                  <a:pt x="3428" y="9893"/>
                </a:lnTo>
                <a:lnTo>
                  <a:pt x="16891" y="19049"/>
                </a:lnTo>
                <a:lnTo>
                  <a:pt x="273557" y="190245"/>
                </a:lnTo>
                <a:lnTo>
                  <a:pt x="287654" y="199402"/>
                </a:lnTo>
                <a:lnTo>
                  <a:pt x="704342" y="476935"/>
                </a:lnTo>
                <a:lnTo>
                  <a:pt x="729996" y="476935"/>
                </a:lnTo>
                <a:lnTo>
                  <a:pt x="509270" y="329793"/>
                </a:lnTo>
                <a:lnTo>
                  <a:pt x="502666" y="325602"/>
                </a:lnTo>
                <a:lnTo>
                  <a:pt x="494156" y="325666"/>
                </a:lnTo>
                <a:lnTo>
                  <a:pt x="488823" y="321627"/>
                </a:lnTo>
                <a:lnTo>
                  <a:pt x="487425" y="315671"/>
                </a:lnTo>
                <a:lnTo>
                  <a:pt x="345694" y="221106"/>
                </a:lnTo>
                <a:lnTo>
                  <a:pt x="344931" y="221881"/>
                </a:lnTo>
                <a:lnTo>
                  <a:pt x="343407" y="222262"/>
                </a:lnTo>
                <a:lnTo>
                  <a:pt x="333755" y="222326"/>
                </a:lnTo>
                <a:lnTo>
                  <a:pt x="328041" y="217550"/>
                </a:lnTo>
                <a:lnTo>
                  <a:pt x="327786" y="208914"/>
                </a:lnTo>
                <a:lnTo>
                  <a:pt x="14477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011668" y="4311446"/>
            <a:ext cx="370840" cy="536575"/>
          </a:xfrm>
          <a:custGeom>
            <a:avLst/>
            <a:gdLst/>
            <a:ahLst/>
            <a:cxnLst/>
            <a:rect l="l" t="t" r="r" b="b"/>
            <a:pathLst>
              <a:path w="370840" h="536575">
                <a:moveTo>
                  <a:pt x="16764" y="9093"/>
                </a:moveTo>
                <a:lnTo>
                  <a:pt x="12446" y="1130"/>
                </a:lnTo>
                <a:lnTo>
                  <a:pt x="10160" y="0"/>
                </a:lnTo>
                <a:lnTo>
                  <a:pt x="7874" y="0"/>
                </a:lnTo>
                <a:lnTo>
                  <a:pt x="6604" y="0"/>
                </a:lnTo>
                <a:lnTo>
                  <a:pt x="5334" y="317"/>
                </a:lnTo>
                <a:lnTo>
                  <a:pt x="4191" y="1066"/>
                </a:lnTo>
                <a:lnTo>
                  <a:pt x="3429" y="1066"/>
                </a:lnTo>
                <a:lnTo>
                  <a:pt x="1143" y="2247"/>
                </a:lnTo>
                <a:lnTo>
                  <a:pt x="0" y="5448"/>
                </a:lnTo>
                <a:lnTo>
                  <a:pt x="762" y="8280"/>
                </a:lnTo>
                <a:lnTo>
                  <a:pt x="2667" y="7874"/>
                </a:lnTo>
                <a:lnTo>
                  <a:pt x="4572" y="7073"/>
                </a:lnTo>
                <a:lnTo>
                  <a:pt x="6858" y="7073"/>
                </a:lnTo>
                <a:lnTo>
                  <a:pt x="7747" y="6883"/>
                </a:lnTo>
                <a:lnTo>
                  <a:pt x="8636" y="6769"/>
                </a:lnTo>
                <a:lnTo>
                  <a:pt x="11938" y="6769"/>
                </a:lnTo>
                <a:lnTo>
                  <a:pt x="14224" y="7569"/>
                </a:lnTo>
                <a:lnTo>
                  <a:pt x="16764" y="9093"/>
                </a:lnTo>
                <a:close/>
              </a:path>
              <a:path w="370840" h="536575">
                <a:moveTo>
                  <a:pt x="370332" y="536359"/>
                </a:moveTo>
                <a:lnTo>
                  <a:pt x="321310" y="463435"/>
                </a:lnTo>
                <a:lnTo>
                  <a:pt x="313309" y="450824"/>
                </a:lnTo>
                <a:lnTo>
                  <a:pt x="51943" y="60972"/>
                </a:lnTo>
                <a:lnTo>
                  <a:pt x="24765" y="45707"/>
                </a:lnTo>
                <a:lnTo>
                  <a:pt x="24384" y="46088"/>
                </a:lnTo>
                <a:lnTo>
                  <a:pt x="303403" y="461543"/>
                </a:lnTo>
                <a:lnTo>
                  <a:pt x="311404" y="474116"/>
                </a:lnTo>
                <a:lnTo>
                  <a:pt x="353060" y="536359"/>
                </a:lnTo>
                <a:lnTo>
                  <a:pt x="370332" y="536359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7" name="object 137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750807" y="4364761"/>
            <a:ext cx="388620" cy="483044"/>
          </a:xfrm>
          <a:prstGeom prst="rect">
            <a:avLst/>
          </a:prstGeom>
        </p:spPr>
      </p:pic>
      <p:grpSp>
        <p:nvGrpSpPr>
          <p:cNvPr id="138" name="object 138"/>
          <p:cNvGrpSpPr/>
          <p:nvPr/>
        </p:nvGrpSpPr>
        <p:grpSpPr>
          <a:xfrm>
            <a:off x="8031480" y="3282696"/>
            <a:ext cx="1112520" cy="1546860"/>
            <a:chOff x="8031480" y="3282696"/>
            <a:chExt cx="1112520" cy="1546860"/>
          </a:xfrm>
        </p:grpSpPr>
        <p:sp>
          <p:nvSpPr>
            <p:cNvPr id="139" name="object 139"/>
            <p:cNvSpPr/>
            <p:nvPr/>
          </p:nvSpPr>
          <p:spPr>
            <a:xfrm>
              <a:off x="8031480" y="3282696"/>
              <a:ext cx="1112520" cy="1546860"/>
            </a:xfrm>
            <a:custGeom>
              <a:avLst/>
              <a:gdLst/>
              <a:ahLst/>
              <a:cxnLst/>
              <a:rect l="l" t="t" r="r" b="b"/>
              <a:pathLst>
                <a:path w="1112520" h="1546860">
                  <a:moveTo>
                    <a:pt x="673265" y="1054354"/>
                  </a:moveTo>
                  <a:lnTo>
                    <a:pt x="536587" y="1054354"/>
                  </a:lnTo>
                  <a:lnTo>
                    <a:pt x="536587" y="1051814"/>
                  </a:lnTo>
                  <a:lnTo>
                    <a:pt x="205130" y="1051814"/>
                  </a:lnTo>
                  <a:lnTo>
                    <a:pt x="205130" y="1050544"/>
                  </a:lnTo>
                  <a:lnTo>
                    <a:pt x="10883" y="1050544"/>
                  </a:lnTo>
                  <a:lnTo>
                    <a:pt x="10883" y="1051814"/>
                  </a:lnTo>
                  <a:lnTo>
                    <a:pt x="11722" y="1051814"/>
                  </a:lnTo>
                  <a:lnTo>
                    <a:pt x="11722" y="1054354"/>
                  </a:lnTo>
                  <a:lnTo>
                    <a:pt x="12192" y="1054354"/>
                  </a:lnTo>
                  <a:lnTo>
                    <a:pt x="12192" y="1055624"/>
                  </a:lnTo>
                  <a:lnTo>
                    <a:pt x="12280" y="1058164"/>
                  </a:lnTo>
                  <a:lnTo>
                    <a:pt x="12522" y="1058164"/>
                  </a:lnTo>
                  <a:lnTo>
                    <a:pt x="12522" y="1059434"/>
                  </a:lnTo>
                  <a:lnTo>
                    <a:pt x="12433" y="1060704"/>
                  </a:lnTo>
                  <a:lnTo>
                    <a:pt x="12255" y="1060704"/>
                  </a:lnTo>
                  <a:lnTo>
                    <a:pt x="12255" y="1061974"/>
                  </a:lnTo>
                  <a:lnTo>
                    <a:pt x="11785" y="1061974"/>
                  </a:lnTo>
                  <a:lnTo>
                    <a:pt x="11785" y="1063879"/>
                  </a:lnTo>
                  <a:lnTo>
                    <a:pt x="10668" y="1067600"/>
                  </a:lnTo>
                  <a:lnTo>
                    <a:pt x="8763" y="1071041"/>
                  </a:lnTo>
                  <a:lnTo>
                    <a:pt x="6096" y="1073734"/>
                  </a:lnTo>
                  <a:lnTo>
                    <a:pt x="32893" y="1089012"/>
                  </a:lnTo>
                  <a:lnTo>
                    <a:pt x="445770" y="1321308"/>
                  </a:lnTo>
                  <a:lnTo>
                    <a:pt x="447675" y="1316329"/>
                  </a:lnTo>
                  <a:lnTo>
                    <a:pt x="451485" y="1313675"/>
                  </a:lnTo>
                  <a:lnTo>
                    <a:pt x="456438" y="1312900"/>
                  </a:lnTo>
                  <a:lnTo>
                    <a:pt x="459232" y="1312735"/>
                  </a:lnTo>
                  <a:lnTo>
                    <a:pt x="461772" y="1313675"/>
                  </a:lnTo>
                  <a:lnTo>
                    <a:pt x="18808" y="1064514"/>
                  </a:lnTo>
                  <a:lnTo>
                    <a:pt x="126453" y="1064514"/>
                  </a:lnTo>
                  <a:lnTo>
                    <a:pt x="126453" y="1065784"/>
                  </a:lnTo>
                  <a:lnTo>
                    <a:pt x="347662" y="1065784"/>
                  </a:lnTo>
                  <a:lnTo>
                    <a:pt x="347662" y="1067054"/>
                  </a:lnTo>
                  <a:lnTo>
                    <a:pt x="568871" y="1067054"/>
                  </a:lnTo>
                  <a:lnTo>
                    <a:pt x="568871" y="1068324"/>
                  </a:lnTo>
                  <a:lnTo>
                    <a:pt x="672846" y="1068324"/>
                  </a:lnTo>
                  <a:lnTo>
                    <a:pt x="672846" y="1067054"/>
                  </a:lnTo>
                  <a:lnTo>
                    <a:pt x="672655" y="1067054"/>
                  </a:lnTo>
                  <a:lnTo>
                    <a:pt x="672655" y="1065784"/>
                  </a:lnTo>
                  <a:lnTo>
                    <a:pt x="672414" y="1065784"/>
                  </a:lnTo>
                  <a:lnTo>
                    <a:pt x="672414" y="1064514"/>
                  </a:lnTo>
                  <a:lnTo>
                    <a:pt x="672261" y="1064514"/>
                  </a:lnTo>
                  <a:lnTo>
                    <a:pt x="672261" y="1061974"/>
                  </a:lnTo>
                  <a:lnTo>
                    <a:pt x="672096" y="1061974"/>
                  </a:lnTo>
                  <a:lnTo>
                    <a:pt x="672096" y="1060704"/>
                  </a:lnTo>
                  <a:lnTo>
                    <a:pt x="672185" y="1059434"/>
                  </a:lnTo>
                  <a:lnTo>
                    <a:pt x="672338" y="1059434"/>
                  </a:lnTo>
                  <a:lnTo>
                    <a:pt x="672338" y="1058164"/>
                  </a:lnTo>
                  <a:lnTo>
                    <a:pt x="672693" y="1058164"/>
                  </a:lnTo>
                  <a:lnTo>
                    <a:pt x="672693" y="1055624"/>
                  </a:lnTo>
                  <a:lnTo>
                    <a:pt x="673265" y="1055624"/>
                  </a:lnTo>
                  <a:lnTo>
                    <a:pt x="673265" y="1054354"/>
                  </a:lnTo>
                  <a:close/>
                </a:path>
                <a:path w="1112520" h="1546860">
                  <a:moveTo>
                    <a:pt x="851916" y="1533829"/>
                  </a:moveTo>
                  <a:lnTo>
                    <a:pt x="466344" y="1316736"/>
                  </a:lnTo>
                  <a:lnTo>
                    <a:pt x="469392" y="1319047"/>
                  </a:lnTo>
                  <a:lnTo>
                    <a:pt x="470916" y="1322108"/>
                  </a:lnTo>
                  <a:lnTo>
                    <a:pt x="471297" y="1325156"/>
                  </a:lnTo>
                  <a:lnTo>
                    <a:pt x="471297" y="1328597"/>
                  </a:lnTo>
                  <a:lnTo>
                    <a:pt x="470916" y="1332039"/>
                  </a:lnTo>
                  <a:lnTo>
                    <a:pt x="469011" y="1334363"/>
                  </a:lnTo>
                  <a:lnTo>
                    <a:pt x="671195" y="1448460"/>
                  </a:lnTo>
                  <a:lnTo>
                    <a:pt x="672719" y="1445399"/>
                  </a:lnTo>
                  <a:lnTo>
                    <a:pt x="676148" y="1443469"/>
                  </a:lnTo>
                  <a:lnTo>
                    <a:pt x="679958" y="1443088"/>
                  </a:lnTo>
                  <a:lnTo>
                    <a:pt x="687705" y="1443050"/>
                  </a:lnTo>
                  <a:lnTo>
                    <a:pt x="693801" y="1447584"/>
                  </a:lnTo>
                  <a:lnTo>
                    <a:pt x="694436" y="1454950"/>
                  </a:lnTo>
                  <a:lnTo>
                    <a:pt x="694436" y="1457261"/>
                  </a:lnTo>
                  <a:lnTo>
                    <a:pt x="694055" y="1459166"/>
                  </a:lnTo>
                  <a:lnTo>
                    <a:pt x="693293" y="1461096"/>
                  </a:lnTo>
                  <a:lnTo>
                    <a:pt x="845820" y="1546860"/>
                  </a:lnTo>
                  <a:lnTo>
                    <a:pt x="846201" y="1542262"/>
                  </a:lnTo>
                  <a:lnTo>
                    <a:pt x="848487" y="1537271"/>
                  </a:lnTo>
                  <a:lnTo>
                    <a:pt x="851916" y="1533829"/>
                  </a:lnTo>
                  <a:close/>
                </a:path>
                <a:path w="1112520" h="1546860">
                  <a:moveTo>
                    <a:pt x="950976" y="1200556"/>
                  </a:moveTo>
                  <a:lnTo>
                    <a:pt x="938022" y="1193292"/>
                  </a:lnTo>
                  <a:lnTo>
                    <a:pt x="911352" y="1313319"/>
                  </a:lnTo>
                  <a:lnTo>
                    <a:pt x="907542" y="1331595"/>
                  </a:lnTo>
                  <a:lnTo>
                    <a:pt x="864108" y="1527035"/>
                  </a:lnTo>
                  <a:lnTo>
                    <a:pt x="865251" y="1527035"/>
                  </a:lnTo>
                  <a:lnTo>
                    <a:pt x="865632" y="1526654"/>
                  </a:lnTo>
                  <a:lnTo>
                    <a:pt x="872744" y="1526527"/>
                  </a:lnTo>
                  <a:lnTo>
                    <a:pt x="875665" y="1527098"/>
                  </a:lnTo>
                  <a:lnTo>
                    <a:pt x="878586" y="1528572"/>
                  </a:lnTo>
                  <a:lnTo>
                    <a:pt x="922401" y="1328166"/>
                  </a:lnTo>
                  <a:lnTo>
                    <a:pt x="950976" y="1200556"/>
                  </a:lnTo>
                  <a:close/>
                </a:path>
                <a:path w="1112520" h="1546860">
                  <a:moveTo>
                    <a:pt x="955548" y="1181100"/>
                  </a:moveTo>
                  <a:lnTo>
                    <a:pt x="955167" y="1182116"/>
                  </a:lnTo>
                  <a:lnTo>
                    <a:pt x="953770" y="1182789"/>
                  </a:lnTo>
                  <a:lnTo>
                    <a:pt x="952500" y="1183132"/>
                  </a:lnTo>
                  <a:lnTo>
                    <a:pt x="954659" y="1184122"/>
                  </a:lnTo>
                  <a:lnTo>
                    <a:pt x="955548" y="1181100"/>
                  </a:lnTo>
                  <a:close/>
                </a:path>
                <a:path w="1112520" h="1546860">
                  <a:moveTo>
                    <a:pt x="1030224" y="639724"/>
                  </a:moveTo>
                  <a:lnTo>
                    <a:pt x="1022096" y="634365"/>
                  </a:lnTo>
                  <a:lnTo>
                    <a:pt x="1018667" y="630936"/>
                  </a:lnTo>
                  <a:lnTo>
                    <a:pt x="717804" y="1032116"/>
                  </a:lnTo>
                  <a:lnTo>
                    <a:pt x="722884" y="1034008"/>
                  </a:lnTo>
                  <a:lnTo>
                    <a:pt x="726694" y="1037082"/>
                  </a:lnTo>
                  <a:lnTo>
                    <a:pt x="729361" y="1040892"/>
                  </a:lnTo>
                  <a:lnTo>
                    <a:pt x="1030224" y="639724"/>
                  </a:lnTo>
                  <a:close/>
                </a:path>
                <a:path w="1112520" h="1546860">
                  <a:moveTo>
                    <a:pt x="1072896" y="648474"/>
                  </a:moveTo>
                  <a:lnTo>
                    <a:pt x="1072515" y="647700"/>
                  </a:lnTo>
                  <a:lnTo>
                    <a:pt x="1070991" y="647700"/>
                  </a:lnTo>
                  <a:lnTo>
                    <a:pt x="1069086" y="648081"/>
                  </a:lnTo>
                  <a:lnTo>
                    <a:pt x="1058799" y="648081"/>
                  </a:lnTo>
                  <a:lnTo>
                    <a:pt x="944880" y="1160462"/>
                  </a:lnTo>
                  <a:lnTo>
                    <a:pt x="950595" y="1160462"/>
                  </a:lnTo>
                  <a:lnTo>
                    <a:pt x="955929" y="1164297"/>
                  </a:lnTo>
                  <a:lnTo>
                    <a:pt x="957453" y="1170393"/>
                  </a:lnTo>
                  <a:lnTo>
                    <a:pt x="1072515" y="651141"/>
                  </a:lnTo>
                  <a:lnTo>
                    <a:pt x="1072896" y="650011"/>
                  </a:lnTo>
                  <a:lnTo>
                    <a:pt x="1072896" y="648474"/>
                  </a:lnTo>
                  <a:close/>
                </a:path>
                <a:path w="1112520" h="1546860">
                  <a:moveTo>
                    <a:pt x="1112520" y="1268679"/>
                  </a:moveTo>
                  <a:lnTo>
                    <a:pt x="952754" y="1183436"/>
                  </a:lnTo>
                  <a:lnTo>
                    <a:pt x="950849" y="1184935"/>
                  </a:lnTo>
                  <a:lnTo>
                    <a:pt x="948944" y="1186091"/>
                  </a:lnTo>
                  <a:lnTo>
                    <a:pt x="939038" y="1186129"/>
                  </a:lnTo>
                  <a:lnTo>
                    <a:pt x="933323" y="1180896"/>
                  </a:lnTo>
                  <a:lnTo>
                    <a:pt x="932180" y="1173861"/>
                  </a:lnTo>
                  <a:lnTo>
                    <a:pt x="932180" y="1172705"/>
                  </a:lnTo>
                  <a:lnTo>
                    <a:pt x="736473" y="1068362"/>
                  </a:lnTo>
                  <a:lnTo>
                    <a:pt x="735330" y="1073327"/>
                  </a:lnTo>
                  <a:lnTo>
                    <a:pt x="733044" y="1077544"/>
                  </a:lnTo>
                  <a:lnTo>
                    <a:pt x="729996" y="1081354"/>
                  </a:lnTo>
                  <a:lnTo>
                    <a:pt x="938657" y="1192225"/>
                  </a:lnTo>
                  <a:lnTo>
                    <a:pt x="951230" y="1199489"/>
                  </a:lnTo>
                  <a:lnTo>
                    <a:pt x="1112520" y="1284732"/>
                  </a:lnTo>
                  <a:lnTo>
                    <a:pt x="1112520" y="1268679"/>
                  </a:lnTo>
                  <a:close/>
                </a:path>
                <a:path w="1112520" h="1546860">
                  <a:moveTo>
                    <a:pt x="1112520" y="0"/>
                  </a:moveTo>
                  <a:lnTo>
                    <a:pt x="0" y="1037043"/>
                  </a:lnTo>
                  <a:lnTo>
                    <a:pt x="4572" y="1038936"/>
                  </a:lnTo>
                  <a:lnTo>
                    <a:pt x="7620" y="1042758"/>
                  </a:lnTo>
                  <a:lnTo>
                    <a:pt x="10287" y="1046949"/>
                  </a:lnTo>
                  <a:lnTo>
                    <a:pt x="1112520" y="19431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030081" y="3592068"/>
              <a:ext cx="113919" cy="338289"/>
            </a:xfrm>
            <a:prstGeom prst="rect">
              <a:avLst/>
            </a:prstGeom>
          </p:spPr>
        </p:pic>
      </p:grpSp>
      <p:sp>
        <p:nvSpPr>
          <p:cNvPr id="141" name="object 141"/>
          <p:cNvSpPr/>
          <p:nvPr/>
        </p:nvSpPr>
        <p:spPr>
          <a:xfrm>
            <a:off x="5548884" y="4686300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17144" y="0"/>
                </a:moveTo>
                <a:lnTo>
                  <a:pt x="11429" y="0"/>
                </a:lnTo>
                <a:lnTo>
                  <a:pt x="10921" y="0"/>
                </a:lnTo>
                <a:lnTo>
                  <a:pt x="6476" y="787"/>
                </a:lnTo>
                <a:lnTo>
                  <a:pt x="3428" y="3048"/>
                </a:lnTo>
                <a:lnTo>
                  <a:pt x="1524" y="5676"/>
                </a:lnTo>
                <a:lnTo>
                  <a:pt x="762" y="7581"/>
                </a:lnTo>
                <a:lnTo>
                  <a:pt x="0" y="10210"/>
                </a:lnTo>
                <a:lnTo>
                  <a:pt x="0" y="12496"/>
                </a:lnTo>
                <a:lnTo>
                  <a:pt x="762" y="18262"/>
                </a:lnTo>
                <a:lnTo>
                  <a:pt x="5461" y="22821"/>
                </a:lnTo>
                <a:lnTo>
                  <a:pt x="11937" y="22796"/>
                </a:lnTo>
                <a:lnTo>
                  <a:pt x="12573" y="22669"/>
                </a:lnTo>
                <a:lnTo>
                  <a:pt x="17144" y="22669"/>
                </a:lnTo>
                <a:lnTo>
                  <a:pt x="20574" y="19659"/>
                </a:lnTo>
                <a:lnTo>
                  <a:pt x="22860" y="13982"/>
                </a:lnTo>
                <a:lnTo>
                  <a:pt x="22860" y="10591"/>
                </a:lnTo>
                <a:lnTo>
                  <a:pt x="22478" y="4089"/>
                </a:lnTo>
                <a:lnTo>
                  <a:pt x="1714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261097" y="4326661"/>
            <a:ext cx="46990" cy="45720"/>
          </a:xfrm>
          <a:custGeom>
            <a:avLst/>
            <a:gdLst/>
            <a:ahLst/>
            <a:cxnLst/>
            <a:rect l="l" t="t" r="r" b="b"/>
            <a:pathLst>
              <a:path w="46990" h="45720">
                <a:moveTo>
                  <a:pt x="22605" y="0"/>
                </a:moveTo>
                <a:lnTo>
                  <a:pt x="0" y="24663"/>
                </a:lnTo>
                <a:lnTo>
                  <a:pt x="2222" y="32495"/>
                </a:lnTo>
                <a:lnTo>
                  <a:pt x="6826" y="38769"/>
                </a:lnTo>
                <a:lnTo>
                  <a:pt x="13287" y="43201"/>
                </a:lnTo>
                <a:lnTo>
                  <a:pt x="21081" y="45504"/>
                </a:lnTo>
                <a:lnTo>
                  <a:pt x="21971" y="45504"/>
                </a:lnTo>
                <a:lnTo>
                  <a:pt x="22605" y="45656"/>
                </a:lnTo>
                <a:lnTo>
                  <a:pt x="24510" y="45631"/>
                </a:lnTo>
                <a:lnTo>
                  <a:pt x="25019" y="45504"/>
                </a:lnTo>
                <a:lnTo>
                  <a:pt x="28828" y="45504"/>
                </a:lnTo>
                <a:lnTo>
                  <a:pt x="32257" y="43980"/>
                </a:lnTo>
                <a:lnTo>
                  <a:pt x="42291" y="37934"/>
                </a:lnTo>
                <a:lnTo>
                  <a:pt x="46481" y="29971"/>
                </a:lnTo>
                <a:lnTo>
                  <a:pt x="46100" y="20878"/>
                </a:lnTo>
                <a:lnTo>
                  <a:pt x="43858" y="12687"/>
                </a:lnTo>
                <a:lnTo>
                  <a:pt x="38734" y="6057"/>
                </a:lnTo>
                <a:lnTo>
                  <a:pt x="31420" y="1619"/>
                </a:lnTo>
                <a:lnTo>
                  <a:pt x="2260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3" name="object 143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8703564" y="4312920"/>
            <a:ext cx="64007" cy="64008"/>
          </a:xfrm>
          <a:prstGeom prst="rect">
            <a:avLst/>
          </a:prstGeom>
        </p:spPr>
      </p:pic>
      <p:sp>
        <p:nvSpPr>
          <p:cNvPr id="144" name="object 144"/>
          <p:cNvSpPr/>
          <p:nvPr/>
        </p:nvSpPr>
        <p:spPr>
          <a:xfrm>
            <a:off x="8877300" y="4809744"/>
            <a:ext cx="45720" cy="36830"/>
          </a:xfrm>
          <a:custGeom>
            <a:avLst/>
            <a:gdLst/>
            <a:ahLst/>
            <a:cxnLst/>
            <a:rect l="l" t="t" r="r" b="b"/>
            <a:pathLst>
              <a:path w="45720" h="36829">
                <a:moveTo>
                  <a:pt x="26161" y="0"/>
                </a:moveTo>
                <a:lnTo>
                  <a:pt x="22859" y="0"/>
                </a:lnTo>
                <a:lnTo>
                  <a:pt x="20827" y="126"/>
                </a:lnTo>
                <a:lnTo>
                  <a:pt x="19684" y="126"/>
                </a:lnTo>
                <a:lnTo>
                  <a:pt x="19303" y="469"/>
                </a:lnTo>
                <a:lnTo>
                  <a:pt x="18160" y="469"/>
                </a:lnTo>
                <a:lnTo>
                  <a:pt x="13589" y="1612"/>
                </a:lnTo>
                <a:lnTo>
                  <a:pt x="380" y="19278"/>
                </a:lnTo>
                <a:lnTo>
                  <a:pt x="380" y="21145"/>
                </a:lnTo>
                <a:lnTo>
                  <a:pt x="0" y="22656"/>
                </a:lnTo>
                <a:lnTo>
                  <a:pt x="380" y="24168"/>
                </a:lnTo>
                <a:lnTo>
                  <a:pt x="761" y="28651"/>
                </a:lnTo>
                <a:lnTo>
                  <a:pt x="2667" y="33540"/>
                </a:lnTo>
                <a:lnTo>
                  <a:pt x="6096" y="36537"/>
                </a:lnTo>
                <a:lnTo>
                  <a:pt x="40004" y="36537"/>
                </a:lnTo>
                <a:lnTo>
                  <a:pt x="43815" y="32410"/>
                </a:lnTo>
                <a:lnTo>
                  <a:pt x="45720" y="26415"/>
                </a:lnTo>
                <a:lnTo>
                  <a:pt x="45339" y="20383"/>
                </a:lnTo>
                <a:lnTo>
                  <a:pt x="44576" y="11772"/>
                </a:lnTo>
                <a:lnTo>
                  <a:pt x="39624" y="5359"/>
                </a:lnTo>
                <a:lnTo>
                  <a:pt x="32511" y="1993"/>
                </a:lnTo>
                <a:lnTo>
                  <a:pt x="29336" y="761"/>
                </a:lnTo>
                <a:lnTo>
                  <a:pt x="26161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997570" y="4317517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4" h="45720">
                <a:moveTo>
                  <a:pt x="25526" y="0"/>
                </a:moveTo>
                <a:lnTo>
                  <a:pt x="23113" y="0"/>
                </a:lnTo>
                <a:lnTo>
                  <a:pt x="21208" y="63"/>
                </a:lnTo>
                <a:lnTo>
                  <a:pt x="20193" y="292"/>
                </a:lnTo>
                <a:lnTo>
                  <a:pt x="18287" y="292"/>
                </a:lnTo>
                <a:lnTo>
                  <a:pt x="0" y="24879"/>
                </a:lnTo>
                <a:lnTo>
                  <a:pt x="0" y="29425"/>
                </a:lnTo>
                <a:lnTo>
                  <a:pt x="1904" y="33210"/>
                </a:lnTo>
                <a:lnTo>
                  <a:pt x="6857" y="40386"/>
                </a:lnTo>
                <a:lnTo>
                  <a:pt x="11429" y="43053"/>
                </a:lnTo>
                <a:lnTo>
                  <a:pt x="16001" y="44551"/>
                </a:lnTo>
                <a:lnTo>
                  <a:pt x="19050" y="45694"/>
                </a:lnTo>
                <a:lnTo>
                  <a:pt x="24764" y="45694"/>
                </a:lnTo>
                <a:lnTo>
                  <a:pt x="30479" y="44932"/>
                </a:lnTo>
                <a:lnTo>
                  <a:pt x="35051" y="42672"/>
                </a:lnTo>
                <a:lnTo>
                  <a:pt x="42290" y="35458"/>
                </a:lnTo>
                <a:lnTo>
                  <a:pt x="44196" y="32448"/>
                </a:lnTo>
                <a:lnTo>
                  <a:pt x="44957" y="28663"/>
                </a:lnTo>
                <a:lnTo>
                  <a:pt x="46100" y="26022"/>
                </a:lnTo>
                <a:lnTo>
                  <a:pt x="46100" y="23355"/>
                </a:lnTo>
                <a:lnTo>
                  <a:pt x="45338" y="20345"/>
                </a:lnTo>
                <a:lnTo>
                  <a:pt x="45338" y="18465"/>
                </a:lnTo>
                <a:lnTo>
                  <a:pt x="44576" y="16179"/>
                </a:lnTo>
                <a:lnTo>
                  <a:pt x="43814" y="14300"/>
                </a:lnTo>
                <a:lnTo>
                  <a:pt x="43433" y="13919"/>
                </a:lnTo>
                <a:lnTo>
                  <a:pt x="43433" y="12776"/>
                </a:lnTo>
                <a:lnTo>
                  <a:pt x="42672" y="12395"/>
                </a:lnTo>
                <a:lnTo>
                  <a:pt x="40767" y="8229"/>
                </a:lnTo>
                <a:lnTo>
                  <a:pt x="36956" y="4838"/>
                </a:lnTo>
                <a:lnTo>
                  <a:pt x="32003" y="2197"/>
                </a:lnTo>
                <a:lnTo>
                  <a:pt x="31242" y="2197"/>
                </a:lnTo>
                <a:lnTo>
                  <a:pt x="30479" y="1435"/>
                </a:lnTo>
                <a:lnTo>
                  <a:pt x="27939" y="609"/>
                </a:lnTo>
                <a:lnTo>
                  <a:pt x="2552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57088" y="47320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8448" y="0"/>
                </a:moveTo>
                <a:lnTo>
                  <a:pt x="23367" y="0"/>
                </a:lnTo>
                <a:lnTo>
                  <a:pt x="22478" y="0"/>
                </a:lnTo>
                <a:lnTo>
                  <a:pt x="11684" y="939"/>
                </a:lnTo>
                <a:lnTo>
                  <a:pt x="4190" y="7111"/>
                </a:lnTo>
                <a:lnTo>
                  <a:pt x="1524" y="15582"/>
                </a:lnTo>
                <a:lnTo>
                  <a:pt x="381" y="18262"/>
                </a:lnTo>
                <a:lnTo>
                  <a:pt x="0" y="21729"/>
                </a:lnTo>
                <a:lnTo>
                  <a:pt x="381" y="25184"/>
                </a:lnTo>
                <a:lnTo>
                  <a:pt x="1142" y="27520"/>
                </a:lnTo>
                <a:lnTo>
                  <a:pt x="1524" y="29425"/>
                </a:lnTo>
                <a:lnTo>
                  <a:pt x="16763" y="45719"/>
                </a:lnTo>
                <a:lnTo>
                  <a:pt x="22860" y="45719"/>
                </a:lnTo>
                <a:lnTo>
                  <a:pt x="24891" y="45592"/>
                </a:lnTo>
                <a:lnTo>
                  <a:pt x="26035" y="45592"/>
                </a:lnTo>
                <a:lnTo>
                  <a:pt x="26415" y="45199"/>
                </a:lnTo>
                <a:lnTo>
                  <a:pt x="27559" y="45199"/>
                </a:lnTo>
                <a:lnTo>
                  <a:pt x="32892" y="44462"/>
                </a:lnTo>
                <a:lnTo>
                  <a:pt x="37846" y="40970"/>
                </a:lnTo>
                <a:lnTo>
                  <a:pt x="41148" y="36728"/>
                </a:lnTo>
                <a:lnTo>
                  <a:pt x="44196" y="32143"/>
                </a:lnTo>
                <a:lnTo>
                  <a:pt x="45720" y="27127"/>
                </a:lnTo>
                <a:lnTo>
                  <a:pt x="45338" y="21335"/>
                </a:lnTo>
                <a:lnTo>
                  <a:pt x="45338" y="18656"/>
                </a:lnTo>
                <a:lnTo>
                  <a:pt x="44958" y="17881"/>
                </a:lnTo>
                <a:lnTo>
                  <a:pt x="43434" y="12484"/>
                </a:lnTo>
                <a:lnTo>
                  <a:pt x="41148" y="8242"/>
                </a:lnTo>
                <a:lnTo>
                  <a:pt x="37464" y="5168"/>
                </a:lnTo>
                <a:lnTo>
                  <a:pt x="33274" y="1879"/>
                </a:lnTo>
                <a:lnTo>
                  <a:pt x="2844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26708" y="4219955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23367" y="0"/>
                </a:moveTo>
                <a:lnTo>
                  <a:pt x="0" y="25019"/>
                </a:lnTo>
                <a:lnTo>
                  <a:pt x="762" y="31521"/>
                </a:lnTo>
                <a:lnTo>
                  <a:pt x="22097" y="45720"/>
                </a:lnTo>
                <a:lnTo>
                  <a:pt x="24383" y="45720"/>
                </a:lnTo>
                <a:lnTo>
                  <a:pt x="47243" y="28854"/>
                </a:lnTo>
                <a:lnTo>
                  <a:pt x="46481" y="21183"/>
                </a:lnTo>
                <a:lnTo>
                  <a:pt x="44013" y="12837"/>
                </a:lnTo>
                <a:lnTo>
                  <a:pt x="38830" y="6115"/>
                </a:lnTo>
                <a:lnTo>
                  <a:pt x="31694" y="1631"/>
                </a:lnTo>
                <a:lnTo>
                  <a:pt x="2336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964168" y="4442485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19176" y="0"/>
                </a:moveTo>
                <a:lnTo>
                  <a:pt x="12953" y="0"/>
                </a:lnTo>
                <a:lnTo>
                  <a:pt x="11429" y="0"/>
                </a:lnTo>
                <a:lnTo>
                  <a:pt x="4825" y="723"/>
                </a:lnTo>
                <a:lnTo>
                  <a:pt x="0" y="6273"/>
                </a:lnTo>
                <a:lnTo>
                  <a:pt x="0" y="14033"/>
                </a:lnTo>
                <a:lnTo>
                  <a:pt x="1142" y="20827"/>
                </a:lnTo>
                <a:lnTo>
                  <a:pt x="6603" y="25882"/>
                </a:lnTo>
                <a:lnTo>
                  <a:pt x="16255" y="25857"/>
                </a:lnTo>
                <a:lnTo>
                  <a:pt x="18160" y="24739"/>
                </a:lnTo>
                <a:lnTo>
                  <a:pt x="19938" y="23279"/>
                </a:lnTo>
                <a:lnTo>
                  <a:pt x="20700" y="22898"/>
                </a:lnTo>
                <a:lnTo>
                  <a:pt x="21843" y="22161"/>
                </a:lnTo>
                <a:lnTo>
                  <a:pt x="22605" y="21043"/>
                </a:lnTo>
                <a:lnTo>
                  <a:pt x="24764" y="18465"/>
                </a:lnTo>
                <a:lnTo>
                  <a:pt x="25907" y="15151"/>
                </a:lnTo>
                <a:lnTo>
                  <a:pt x="25526" y="11455"/>
                </a:lnTo>
                <a:lnTo>
                  <a:pt x="25526" y="11087"/>
                </a:lnTo>
                <a:lnTo>
                  <a:pt x="25146" y="9969"/>
                </a:lnTo>
                <a:lnTo>
                  <a:pt x="25146" y="9588"/>
                </a:lnTo>
                <a:lnTo>
                  <a:pt x="23622" y="4063"/>
                </a:lnTo>
                <a:lnTo>
                  <a:pt x="1917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476488" y="4596409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5">
                <a:moveTo>
                  <a:pt x="15112" y="0"/>
                </a:moveTo>
                <a:lnTo>
                  <a:pt x="11429" y="0"/>
                </a:lnTo>
                <a:lnTo>
                  <a:pt x="6350" y="380"/>
                </a:lnTo>
                <a:lnTo>
                  <a:pt x="2666" y="3682"/>
                </a:lnTo>
                <a:lnTo>
                  <a:pt x="761" y="7734"/>
                </a:lnTo>
                <a:lnTo>
                  <a:pt x="761" y="8470"/>
                </a:lnTo>
                <a:lnTo>
                  <a:pt x="0" y="10299"/>
                </a:lnTo>
                <a:lnTo>
                  <a:pt x="0" y="14350"/>
                </a:lnTo>
                <a:lnTo>
                  <a:pt x="380" y="18033"/>
                </a:lnTo>
                <a:lnTo>
                  <a:pt x="2666" y="21704"/>
                </a:lnTo>
                <a:lnTo>
                  <a:pt x="5587" y="23558"/>
                </a:lnTo>
                <a:lnTo>
                  <a:pt x="7365" y="25107"/>
                </a:lnTo>
                <a:lnTo>
                  <a:pt x="9778" y="25857"/>
                </a:lnTo>
                <a:lnTo>
                  <a:pt x="12700" y="25857"/>
                </a:lnTo>
                <a:lnTo>
                  <a:pt x="18160" y="25387"/>
                </a:lnTo>
                <a:lnTo>
                  <a:pt x="21081" y="23190"/>
                </a:lnTo>
                <a:lnTo>
                  <a:pt x="22986" y="20256"/>
                </a:lnTo>
                <a:lnTo>
                  <a:pt x="24764" y="17652"/>
                </a:lnTo>
                <a:lnTo>
                  <a:pt x="25907" y="14719"/>
                </a:lnTo>
                <a:lnTo>
                  <a:pt x="25526" y="11417"/>
                </a:lnTo>
                <a:lnTo>
                  <a:pt x="25526" y="8470"/>
                </a:lnTo>
                <a:lnTo>
                  <a:pt x="23621" y="5168"/>
                </a:lnTo>
                <a:lnTo>
                  <a:pt x="21081" y="3314"/>
                </a:lnTo>
                <a:lnTo>
                  <a:pt x="19938" y="1828"/>
                </a:lnTo>
                <a:lnTo>
                  <a:pt x="18541" y="1117"/>
                </a:lnTo>
                <a:lnTo>
                  <a:pt x="16636" y="380"/>
                </a:lnTo>
                <a:lnTo>
                  <a:pt x="1511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698992" y="4725923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40" h="26035">
                <a:moveTo>
                  <a:pt x="20827" y="0"/>
                </a:moveTo>
                <a:lnTo>
                  <a:pt x="13461" y="0"/>
                </a:lnTo>
                <a:lnTo>
                  <a:pt x="8635" y="406"/>
                </a:lnTo>
                <a:lnTo>
                  <a:pt x="5079" y="2260"/>
                </a:lnTo>
                <a:lnTo>
                  <a:pt x="3555" y="4838"/>
                </a:lnTo>
                <a:lnTo>
                  <a:pt x="1142" y="7772"/>
                </a:lnTo>
                <a:lnTo>
                  <a:pt x="0" y="11099"/>
                </a:lnTo>
                <a:lnTo>
                  <a:pt x="380" y="14071"/>
                </a:lnTo>
                <a:lnTo>
                  <a:pt x="761" y="20485"/>
                </a:lnTo>
                <a:lnTo>
                  <a:pt x="6730" y="25882"/>
                </a:lnTo>
                <a:lnTo>
                  <a:pt x="14097" y="25882"/>
                </a:lnTo>
                <a:lnTo>
                  <a:pt x="20319" y="25501"/>
                </a:lnTo>
                <a:lnTo>
                  <a:pt x="24256" y="22186"/>
                </a:lnTo>
                <a:lnTo>
                  <a:pt x="26288" y="17386"/>
                </a:lnTo>
                <a:lnTo>
                  <a:pt x="27431" y="15519"/>
                </a:lnTo>
                <a:lnTo>
                  <a:pt x="27431" y="11468"/>
                </a:lnTo>
                <a:lnTo>
                  <a:pt x="26669" y="4368"/>
                </a:lnTo>
                <a:lnTo>
                  <a:pt x="2082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607807" y="4802149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40" h="26035">
                <a:moveTo>
                  <a:pt x="20574" y="0"/>
                </a:moveTo>
                <a:lnTo>
                  <a:pt x="13208" y="0"/>
                </a:lnTo>
                <a:lnTo>
                  <a:pt x="5080" y="380"/>
                </a:lnTo>
                <a:lnTo>
                  <a:pt x="0" y="6388"/>
                </a:lnTo>
                <a:lnTo>
                  <a:pt x="762" y="21069"/>
                </a:lnTo>
                <a:lnTo>
                  <a:pt x="6603" y="25882"/>
                </a:lnTo>
                <a:lnTo>
                  <a:pt x="14732" y="25857"/>
                </a:lnTo>
                <a:lnTo>
                  <a:pt x="22733" y="25095"/>
                </a:lnTo>
                <a:lnTo>
                  <a:pt x="27432" y="19126"/>
                </a:lnTo>
                <a:lnTo>
                  <a:pt x="27050" y="11607"/>
                </a:lnTo>
                <a:lnTo>
                  <a:pt x="26289" y="4444"/>
                </a:lnTo>
                <a:lnTo>
                  <a:pt x="2057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208776" y="4764049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39" h="26035">
                <a:moveTo>
                  <a:pt x="14097" y="0"/>
                </a:moveTo>
                <a:lnTo>
                  <a:pt x="12573" y="0"/>
                </a:lnTo>
                <a:lnTo>
                  <a:pt x="9398" y="380"/>
                </a:lnTo>
                <a:lnTo>
                  <a:pt x="6223" y="1828"/>
                </a:lnTo>
                <a:lnTo>
                  <a:pt x="4318" y="3695"/>
                </a:lnTo>
                <a:lnTo>
                  <a:pt x="2032" y="6261"/>
                </a:lnTo>
                <a:lnTo>
                  <a:pt x="0" y="9956"/>
                </a:lnTo>
                <a:lnTo>
                  <a:pt x="381" y="14389"/>
                </a:lnTo>
                <a:lnTo>
                  <a:pt x="381" y="15125"/>
                </a:lnTo>
                <a:lnTo>
                  <a:pt x="762" y="16611"/>
                </a:lnTo>
                <a:lnTo>
                  <a:pt x="1524" y="17322"/>
                </a:lnTo>
                <a:lnTo>
                  <a:pt x="2032" y="19189"/>
                </a:lnTo>
                <a:lnTo>
                  <a:pt x="4318" y="22136"/>
                </a:lnTo>
                <a:lnTo>
                  <a:pt x="7112" y="24460"/>
                </a:lnTo>
                <a:lnTo>
                  <a:pt x="10540" y="25882"/>
                </a:lnTo>
                <a:lnTo>
                  <a:pt x="14097" y="25882"/>
                </a:lnTo>
                <a:lnTo>
                  <a:pt x="15239" y="25819"/>
                </a:lnTo>
                <a:lnTo>
                  <a:pt x="16510" y="25819"/>
                </a:lnTo>
                <a:lnTo>
                  <a:pt x="17652" y="25450"/>
                </a:lnTo>
                <a:lnTo>
                  <a:pt x="19176" y="24701"/>
                </a:lnTo>
                <a:lnTo>
                  <a:pt x="21971" y="23621"/>
                </a:lnTo>
                <a:lnTo>
                  <a:pt x="24257" y="21018"/>
                </a:lnTo>
                <a:lnTo>
                  <a:pt x="27050" y="16611"/>
                </a:lnTo>
                <a:lnTo>
                  <a:pt x="27432" y="14389"/>
                </a:lnTo>
                <a:lnTo>
                  <a:pt x="27432" y="11810"/>
                </a:lnTo>
                <a:lnTo>
                  <a:pt x="27050" y="9575"/>
                </a:lnTo>
                <a:lnTo>
                  <a:pt x="26288" y="7746"/>
                </a:lnTo>
                <a:lnTo>
                  <a:pt x="23113" y="2578"/>
                </a:lnTo>
                <a:lnTo>
                  <a:pt x="19176" y="380"/>
                </a:lnTo>
                <a:lnTo>
                  <a:pt x="1409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769352" y="4669561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40" h="26035">
                <a:moveTo>
                  <a:pt x="18033" y="0"/>
                </a:moveTo>
                <a:lnTo>
                  <a:pt x="14986" y="0"/>
                </a:lnTo>
                <a:lnTo>
                  <a:pt x="14350" y="0"/>
                </a:lnTo>
                <a:lnTo>
                  <a:pt x="13589" y="63"/>
                </a:lnTo>
                <a:lnTo>
                  <a:pt x="12953" y="190"/>
                </a:lnTo>
                <a:lnTo>
                  <a:pt x="5333" y="571"/>
                </a:lnTo>
                <a:lnTo>
                  <a:pt x="0" y="6565"/>
                </a:lnTo>
                <a:lnTo>
                  <a:pt x="380" y="14058"/>
                </a:lnTo>
                <a:lnTo>
                  <a:pt x="380" y="14820"/>
                </a:lnTo>
                <a:lnTo>
                  <a:pt x="762" y="15570"/>
                </a:lnTo>
                <a:lnTo>
                  <a:pt x="762" y="15951"/>
                </a:lnTo>
                <a:lnTo>
                  <a:pt x="2158" y="21374"/>
                </a:lnTo>
                <a:lnTo>
                  <a:pt x="7239" y="25882"/>
                </a:lnTo>
                <a:lnTo>
                  <a:pt x="13970" y="25882"/>
                </a:lnTo>
                <a:lnTo>
                  <a:pt x="14604" y="25819"/>
                </a:lnTo>
                <a:lnTo>
                  <a:pt x="15240" y="25692"/>
                </a:lnTo>
                <a:lnTo>
                  <a:pt x="16001" y="25692"/>
                </a:lnTo>
                <a:lnTo>
                  <a:pt x="22859" y="24968"/>
                </a:lnTo>
                <a:lnTo>
                  <a:pt x="27431" y="18948"/>
                </a:lnTo>
                <a:lnTo>
                  <a:pt x="27050" y="11823"/>
                </a:lnTo>
                <a:lnTo>
                  <a:pt x="26670" y="8458"/>
                </a:lnTo>
                <a:lnTo>
                  <a:pt x="25146" y="5079"/>
                </a:lnTo>
                <a:lnTo>
                  <a:pt x="22859" y="3187"/>
                </a:lnTo>
                <a:lnTo>
                  <a:pt x="20954" y="1333"/>
                </a:lnTo>
                <a:lnTo>
                  <a:pt x="1803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609331" y="4565929"/>
            <a:ext cx="27940" cy="26034"/>
          </a:xfrm>
          <a:custGeom>
            <a:avLst/>
            <a:gdLst/>
            <a:ahLst/>
            <a:cxnLst/>
            <a:rect l="l" t="t" r="r" b="b"/>
            <a:pathLst>
              <a:path w="27940" h="26035">
                <a:moveTo>
                  <a:pt x="20447" y="0"/>
                </a:moveTo>
                <a:lnTo>
                  <a:pt x="13081" y="0"/>
                </a:lnTo>
                <a:lnTo>
                  <a:pt x="4699" y="381"/>
                </a:lnTo>
                <a:lnTo>
                  <a:pt x="0" y="5994"/>
                </a:lnTo>
                <a:lnTo>
                  <a:pt x="0" y="14211"/>
                </a:lnTo>
                <a:lnTo>
                  <a:pt x="381" y="21183"/>
                </a:lnTo>
                <a:lnTo>
                  <a:pt x="6223" y="25857"/>
                </a:lnTo>
                <a:lnTo>
                  <a:pt x="13970" y="25857"/>
                </a:lnTo>
                <a:lnTo>
                  <a:pt x="14477" y="25793"/>
                </a:lnTo>
                <a:lnTo>
                  <a:pt x="16001" y="25793"/>
                </a:lnTo>
                <a:lnTo>
                  <a:pt x="16891" y="25412"/>
                </a:lnTo>
                <a:lnTo>
                  <a:pt x="18415" y="24663"/>
                </a:lnTo>
                <a:lnTo>
                  <a:pt x="23875" y="22809"/>
                </a:lnTo>
                <a:lnTo>
                  <a:pt x="27432" y="17945"/>
                </a:lnTo>
                <a:lnTo>
                  <a:pt x="26670" y="11607"/>
                </a:lnTo>
                <a:lnTo>
                  <a:pt x="26289" y="4432"/>
                </a:lnTo>
                <a:lnTo>
                  <a:pt x="2044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0" y="4846319"/>
            <a:ext cx="9144000" cy="297180"/>
          </a:xfrm>
          <a:custGeom>
            <a:avLst/>
            <a:gdLst/>
            <a:ahLst/>
            <a:cxnLst/>
            <a:rect l="l" t="t" r="r" b="b"/>
            <a:pathLst>
              <a:path w="9144000" h="297179">
                <a:moveTo>
                  <a:pt x="9144000" y="0"/>
                </a:moveTo>
                <a:lnTo>
                  <a:pt x="0" y="0"/>
                </a:lnTo>
                <a:lnTo>
                  <a:pt x="0" y="297179"/>
                </a:lnTo>
                <a:lnTo>
                  <a:pt x="9144000" y="297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021" rIns="0" bIns="0" rtlCol="0">
            <a:spAutoFit/>
          </a:bodyPr>
          <a:lstStyle/>
          <a:p>
            <a:pPr algn="ctr">
              <a:lnSpc>
                <a:spcPts val="2160"/>
              </a:lnSpc>
              <a:spcBef>
                <a:spcPts val="105"/>
              </a:spcBef>
            </a:pPr>
            <a:r>
              <a:rPr dirty="0"/>
              <a:t>Sources:</a:t>
            </a:r>
            <a:r>
              <a:rPr spc="-80" dirty="0"/>
              <a:t> </a:t>
            </a:r>
            <a:r>
              <a:rPr dirty="0"/>
              <a:t>Wikipedia</a:t>
            </a:r>
          </a:p>
          <a:p>
            <a:pPr marL="1270" algn="ctr">
              <a:lnSpc>
                <a:spcPts val="2160"/>
              </a:lnSpc>
            </a:pPr>
            <a:r>
              <a:rPr dirty="0"/>
              <a:t>Links:</a:t>
            </a:r>
          </a:p>
        </p:txBody>
      </p:sp>
      <p:sp>
        <p:nvSpPr>
          <p:cNvPr id="157" name="object 157"/>
          <p:cNvSpPr txBox="1"/>
          <p:nvPr/>
        </p:nvSpPr>
        <p:spPr>
          <a:xfrm>
            <a:off x="1029411" y="1192529"/>
            <a:ext cx="7086600" cy="255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859FB1"/>
                </a:solidFill>
                <a:uFill>
                  <a:solidFill>
                    <a:srgbClr val="859FB1"/>
                  </a:solidFill>
                </a:uFill>
                <a:latin typeface="Arial MT"/>
                <a:cs typeface="Arial MT"/>
                <a:hlinkClick r:id="rId42"/>
              </a:rPr>
              <a:t>https://www.istockphoto.com/photo/flow-chart-diagram-concept-gm490245946-75106001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Arial MT"/>
              <a:cs typeface="Arial MT"/>
            </a:endParaRPr>
          </a:p>
          <a:p>
            <a:pPr marL="19685" marR="12700" indent="-5080" algn="ctr">
              <a:lnSpc>
                <a:spcPts val="1150"/>
              </a:lnSpc>
            </a:pPr>
            <a:r>
              <a:rPr sz="1200" u="sng" spc="-5" dirty="0">
                <a:solidFill>
                  <a:srgbClr val="859FB1"/>
                </a:solidFill>
                <a:uFill>
                  <a:solidFill>
                    <a:srgbClr val="859FB1"/>
                  </a:solidFill>
                </a:uFill>
                <a:latin typeface="Arial MT"/>
                <a:cs typeface="Arial MT"/>
                <a:hlinkClick r:id="rId43"/>
              </a:rPr>
              <a:t>https://stock.adobe.com/in/search?k=%22test+cases%22&amp;as_campaign=ftmigration2&amp;as_channel=dpcft </a:t>
            </a:r>
            <a:r>
              <a:rPr sz="1200" dirty="0">
                <a:solidFill>
                  <a:srgbClr val="859FB1"/>
                </a:solidFill>
                <a:latin typeface="Arial MT"/>
                <a:cs typeface="Arial MT"/>
                <a:hlinkClick r:id="rId43"/>
              </a:rPr>
              <a:t> </a:t>
            </a:r>
            <a:r>
              <a:rPr sz="1200" u="sng" spc="-5" dirty="0">
                <a:solidFill>
                  <a:srgbClr val="859FB1"/>
                </a:solidFill>
                <a:uFill>
                  <a:solidFill>
                    <a:srgbClr val="859FB1"/>
                  </a:solidFill>
                </a:uFill>
                <a:latin typeface="Arial MT"/>
                <a:cs typeface="Arial MT"/>
                <a:hlinkClick r:id="rId43"/>
              </a:rPr>
              <a:t>&amp;as_campclass=brand&amp;as_source=ft_web&amp;as_camptype=acquisition&amp;as_audience=users&amp;as_content= </a:t>
            </a:r>
            <a:r>
              <a:rPr sz="1200" spc="-320" dirty="0">
                <a:solidFill>
                  <a:srgbClr val="859FB1"/>
                </a:solidFill>
                <a:latin typeface="Arial MT"/>
                <a:cs typeface="Arial MT"/>
                <a:hlinkClick r:id="rId43"/>
              </a:rPr>
              <a:t> </a:t>
            </a:r>
            <a:r>
              <a:rPr sz="1200" u="sng" spc="-5" dirty="0">
                <a:solidFill>
                  <a:srgbClr val="859FB1"/>
                </a:solidFill>
                <a:uFill>
                  <a:solidFill>
                    <a:srgbClr val="859FB1"/>
                  </a:solidFill>
                </a:uFill>
                <a:latin typeface="Arial MT"/>
                <a:cs typeface="Arial MT"/>
                <a:hlinkClick r:id="rId43"/>
              </a:rPr>
              <a:t>closure_tag-page&amp;asset_id=420164605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https:/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  <a:hlinkClick r:id="rId44"/>
              </a:rPr>
              <a:t>/w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  <a:hlinkClick r:id="rId44"/>
              </a:rPr>
              <a:t>w.pexels.com/photo/black-screen-with-code-4164418/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00">
              <a:latin typeface="Arial MT"/>
              <a:cs typeface="Arial MT"/>
            </a:endParaRPr>
          </a:p>
          <a:p>
            <a:pPr marL="12700" marR="5080" algn="ctr">
              <a:lnSpc>
                <a:spcPts val="1150"/>
              </a:lnSpc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https:/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  <a:hlinkClick r:id="rId45"/>
              </a:rPr>
              <a:t>/w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  <a:hlinkClick r:id="rId45"/>
              </a:rPr>
              <a:t>w.google.com/search?q=online+banking+sysytem+phtos&amp;rlz=1C1UEAD_enIN996IN996&amp;oq=o </a:t>
            </a:r>
            <a:r>
              <a:rPr sz="1200" spc="-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nline+banking+sysytem+phtos&amp;aqs=chrome..69i57j33i10i160l2.9070j0j7&amp;sourceid=chrome&amp;ie=UTF-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8#imgrc=1szzhUaro2PBgM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D2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5974" y="2270251"/>
            <a:ext cx="441642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</a:rPr>
              <a:t>THANK</a:t>
            </a:r>
            <a:r>
              <a:rPr lang="en-IN" sz="3600" spc="-5" dirty="0">
                <a:solidFill>
                  <a:srgbClr val="FF0000"/>
                </a:solidFill>
              </a:rPr>
              <a:t> YOU !!</a:t>
            </a:r>
            <a:r>
              <a:rPr sz="3600" spc="320" dirty="0">
                <a:solidFill>
                  <a:srgbClr val="FF0000"/>
                </a:solidFill>
              </a:rPr>
              <a:t> 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62480" cy="1053465"/>
            <a:chOff x="0" y="0"/>
            <a:chExt cx="2062480" cy="10534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9155" y="0"/>
              <a:ext cx="65531" cy="1767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058" y="1523"/>
              <a:ext cx="402285" cy="190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5078" y="0"/>
              <a:ext cx="1457325" cy="1027430"/>
            </a:xfrm>
            <a:custGeom>
              <a:avLst/>
              <a:gdLst/>
              <a:ahLst/>
              <a:cxnLst/>
              <a:rect l="l" t="t" r="r" b="b"/>
              <a:pathLst>
                <a:path w="1457325" h="1027430">
                  <a:moveTo>
                    <a:pt x="350469" y="564769"/>
                  </a:moveTo>
                  <a:lnTo>
                    <a:pt x="3784" y="341376"/>
                  </a:lnTo>
                  <a:lnTo>
                    <a:pt x="3149" y="343281"/>
                  </a:lnTo>
                  <a:lnTo>
                    <a:pt x="3149" y="345186"/>
                  </a:lnTo>
                  <a:lnTo>
                    <a:pt x="1231" y="347091"/>
                  </a:lnTo>
                  <a:lnTo>
                    <a:pt x="1231" y="348361"/>
                  </a:lnTo>
                  <a:lnTo>
                    <a:pt x="0" y="349631"/>
                  </a:lnTo>
                  <a:lnTo>
                    <a:pt x="344766" y="573024"/>
                  </a:lnTo>
                  <a:lnTo>
                    <a:pt x="347903" y="567309"/>
                  </a:lnTo>
                  <a:lnTo>
                    <a:pt x="350469" y="564769"/>
                  </a:lnTo>
                  <a:close/>
                </a:path>
                <a:path w="1457325" h="1027430">
                  <a:moveTo>
                    <a:pt x="688797" y="589407"/>
                  </a:moveTo>
                  <a:lnTo>
                    <a:pt x="387045" y="576072"/>
                  </a:lnTo>
                  <a:lnTo>
                    <a:pt x="387680" y="579247"/>
                  </a:lnTo>
                  <a:lnTo>
                    <a:pt x="387680" y="582422"/>
                  </a:lnTo>
                  <a:lnTo>
                    <a:pt x="387045" y="585597"/>
                  </a:lnTo>
                  <a:lnTo>
                    <a:pt x="686257" y="598932"/>
                  </a:lnTo>
                  <a:lnTo>
                    <a:pt x="688797" y="589407"/>
                  </a:lnTo>
                  <a:close/>
                </a:path>
                <a:path w="1457325" h="1027430">
                  <a:moveTo>
                    <a:pt x="699465" y="575818"/>
                  </a:moveTo>
                  <a:lnTo>
                    <a:pt x="524687" y="346075"/>
                  </a:lnTo>
                  <a:lnTo>
                    <a:pt x="518363" y="338455"/>
                  </a:lnTo>
                  <a:lnTo>
                    <a:pt x="261950" y="1524"/>
                  </a:lnTo>
                  <a:lnTo>
                    <a:pt x="249936" y="1524"/>
                  </a:lnTo>
                  <a:lnTo>
                    <a:pt x="513918" y="347319"/>
                  </a:lnTo>
                  <a:lnTo>
                    <a:pt x="373380" y="561848"/>
                  </a:lnTo>
                  <a:lnTo>
                    <a:pt x="376529" y="563118"/>
                  </a:lnTo>
                  <a:lnTo>
                    <a:pt x="381584" y="566928"/>
                  </a:lnTo>
                  <a:lnTo>
                    <a:pt x="520471" y="355244"/>
                  </a:lnTo>
                  <a:lnTo>
                    <a:pt x="692480" y="582168"/>
                  </a:lnTo>
                  <a:lnTo>
                    <a:pt x="697560" y="577088"/>
                  </a:lnTo>
                  <a:lnTo>
                    <a:pt x="699465" y="575818"/>
                  </a:lnTo>
                  <a:close/>
                </a:path>
                <a:path w="1457325" h="1027430">
                  <a:moveTo>
                    <a:pt x="736041" y="630555"/>
                  </a:moveTo>
                  <a:lnTo>
                    <a:pt x="733374" y="627888"/>
                  </a:lnTo>
                  <a:lnTo>
                    <a:pt x="732612" y="628523"/>
                  </a:lnTo>
                  <a:lnTo>
                    <a:pt x="730707" y="628523"/>
                  </a:lnTo>
                  <a:lnTo>
                    <a:pt x="729945" y="629920"/>
                  </a:lnTo>
                  <a:lnTo>
                    <a:pt x="730834" y="630555"/>
                  </a:lnTo>
                  <a:lnTo>
                    <a:pt x="731977" y="630936"/>
                  </a:lnTo>
                  <a:lnTo>
                    <a:pt x="733374" y="630936"/>
                  </a:lnTo>
                  <a:lnTo>
                    <a:pt x="734263" y="630936"/>
                  </a:lnTo>
                  <a:lnTo>
                    <a:pt x="735152" y="630682"/>
                  </a:lnTo>
                  <a:lnTo>
                    <a:pt x="736041" y="630555"/>
                  </a:lnTo>
                  <a:close/>
                </a:path>
                <a:path w="1457325" h="1027430">
                  <a:moveTo>
                    <a:pt x="841197" y="187452"/>
                  </a:moveTo>
                  <a:lnTo>
                    <a:pt x="817702" y="94107"/>
                  </a:lnTo>
                  <a:lnTo>
                    <a:pt x="794969" y="0"/>
                  </a:lnTo>
                  <a:lnTo>
                    <a:pt x="784809" y="0"/>
                  </a:lnTo>
                  <a:lnTo>
                    <a:pt x="831672" y="187452"/>
                  </a:lnTo>
                  <a:lnTo>
                    <a:pt x="841197" y="187452"/>
                  </a:lnTo>
                  <a:close/>
                </a:path>
                <a:path w="1457325" h="1027430">
                  <a:moveTo>
                    <a:pt x="907884" y="605790"/>
                  </a:moveTo>
                  <a:lnTo>
                    <a:pt x="906907" y="605790"/>
                  </a:lnTo>
                  <a:lnTo>
                    <a:pt x="906907" y="603250"/>
                  </a:lnTo>
                  <a:lnTo>
                    <a:pt x="906348" y="603250"/>
                  </a:lnTo>
                  <a:lnTo>
                    <a:pt x="906348" y="601980"/>
                  </a:lnTo>
                  <a:lnTo>
                    <a:pt x="906348" y="599440"/>
                  </a:lnTo>
                  <a:lnTo>
                    <a:pt x="852182" y="599440"/>
                  </a:lnTo>
                  <a:lnTo>
                    <a:pt x="852182" y="595630"/>
                  </a:lnTo>
                  <a:lnTo>
                    <a:pt x="780910" y="595630"/>
                  </a:lnTo>
                  <a:lnTo>
                    <a:pt x="780910" y="593090"/>
                  </a:lnTo>
                  <a:lnTo>
                    <a:pt x="747077" y="593090"/>
                  </a:lnTo>
                  <a:lnTo>
                    <a:pt x="747077" y="595630"/>
                  </a:lnTo>
                  <a:lnTo>
                    <a:pt x="747344" y="595630"/>
                  </a:lnTo>
                  <a:lnTo>
                    <a:pt x="747344" y="599440"/>
                  </a:lnTo>
                  <a:lnTo>
                    <a:pt x="747344" y="601980"/>
                  </a:lnTo>
                  <a:lnTo>
                    <a:pt x="750214" y="601980"/>
                  </a:lnTo>
                  <a:lnTo>
                    <a:pt x="750214" y="603250"/>
                  </a:lnTo>
                  <a:lnTo>
                    <a:pt x="793318" y="603250"/>
                  </a:lnTo>
                  <a:lnTo>
                    <a:pt x="793318" y="605790"/>
                  </a:lnTo>
                  <a:lnTo>
                    <a:pt x="865149" y="605790"/>
                  </a:lnTo>
                  <a:lnTo>
                    <a:pt x="865149" y="609600"/>
                  </a:lnTo>
                  <a:lnTo>
                    <a:pt x="907884" y="609600"/>
                  </a:lnTo>
                  <a:lnTo>
                    <a:pt x="907884" y="605790"/>
                  </a:lnTo>
                  <a:close/>
                </a:path>
                <a:path w="1457325" h="1027430">
                  <a:moveTo>
                    <a:pt x="931113" y="555752"/>
                  </a:moveTo>
                  <a:lnTo>
                    <a:pt x="846658" y="209804"/>
                  </a:lnTo>
                  <a:lnTo>
                    <a:pt x="845642" y="210439"/>
                  </a:lnTo>
                  <a:lnTo>
                    <a:pt x="843356" y="210693"/>
                  </a:lnTo>
                  <a:lnTo>
                    <a:pt x="840816" y="210693"/>
                  </a:lnTo>
                  <a:lnTo>
                    <a:pt x="838403" y="209423"/>
                  </a:lnTo>
                  <a:lnTo>
                    <a:pt x="836625" y="207264"/>
                  </a:lnTo>
                  <a:lnTo>
                    <a:pt x="922858" y="558292"/>
                  </a:lnTo>
                  <a:lnTo>
                    <a:pt x="922858" y="558927"/>
                  </a:lnTo>
                  <a:lnTo>
                    <a:pt x="923493" y="560197"/>
                  </a:lnTo>
                  <a:lnTo>
                    <a:pt x="923493" y="560832"/>
                  </a:lnTo>
                  <a:lnTo>
                    <a:pt x="924128" y="559562"/>
                  </a:lnTo>
                  <a:lnTo>
                    <a:pt x="924763" y="558927"/>
                  </a:lnTo>
                  <a:lnTo>
                    <a:pt x="926033" y="558927"/>
                  </a:lnTo>
                  <a:lnTo>
                    <a:pt x="927303" y="558292"/>
                  </a:lnTo>
                  <a:lnTo>
                    <a:pt x="929843" y="556387"/>
                  </a:lnTo>
                  <a:lnTo>
                    <a:pt x="931113" y="555752"/>
                  </a:lnTo>
                  <a:close/>
                </a:path>
                <a:path w="1457325" h="1027430">
                  <a:moveTo>
                    <a:pt x="1001217" y="192024"/>
                  </a:moveTo>
                  <a:lnTo>
                    <a:pt x="841705" y="187833"/>
                  </a:lnTo>
                  <a:lnTo>
                    <a:pt x="831672" y="187833"/>
                  </a:lnTo>
                  <a:lnTo>
                    <a:pt x="630529" y="182905"/>
                  </a:lnTo>
                  <a:lnTo>
                    <a:pt x="630288" y="181229"/>
                  </a:lnTo>
                  <a:lnTo>
                    <a:pt x="630237" y="180848"/>
                  </a:lnTo>
                  <a:lnTo>
                    <a:pt x="593356" y="7620"/>
                  </a:lnTo>
                  <a:lnTo>
                    <a:pt x="590105" y="9525"/>
                  </a:lnTo>
                  <a:lnTo>
                    <a:pt x="583641" y="9525"/>
                  </a:lnTo>
                  <a:lnTo>
                    <a:pt x="619213" y="176403"/>
                  </a:lnTo>
                  <a:lnTo>
                    <a:pt x="620179" y="183515"/>
                  </a:lnTo>
                  <a:lnTo>
                    <a:pt x="619887" y="183896"/>
                  </a:lnTo>
                  <a:lnTo>
                    <a:pt x="618248" y="176022"/>
                  </a:lnTo>
                  <a:lnTo>
                    <a:pt x="342353" y="0"/>
                  </a:lnTo>
                  <a:lnTo>
                    <a:pt x="324612" y="0"/>
                  </a:lnTo>
                  <a:lnTo>
                    <a:pt x="617842" y="187210"/>
                  </a:lnTo>
                  <a:lnTo>
                    <a:pt x="617347" y="187706"/>
                  </a:lnTo>
                  <a:lnTo>
                    <a:pt x="519684" y="336169"/>
                  </a:lnTo>
                  <a:lnTo>
                    <a:pt x="525983" y="344424"/>
                  </a:lnTo>
                  <a:lnTo>
                    <a:pt x="626821" y="191516"/>
                  </a:lnTo>
                  <a:lnTo>
                    <a:pt x="628726" y="189611"/>
                  </a:lnTo>
                  <a:lnTo>
                    <a:pt x="628726" y="188341"/>
                  </a:lnTo>
                  <a:lnTo>
                    <a:pt x="629361" y="188341"/>
                  </a:lnTo>
                  <a:lnTo>
                    <a:pt x="629361" y="183896"/>
                  </a:lnTo>
                  <a:lnTo>
                    <a:pt x="628726" y="183261"/>
                  </a:lnTo>
                  <a:lnTo>
                    <a:pt x="626821" y="181991"/>
                  </a:lnTo>
                  <a:lnTo>
                    <a:pt x="626186" y="181610"/>
                  </a:lnTo>
                  <a:lnTo>
                    <a:pt x="625449" y="181356"/>
                  </a:lnTo>
                  <a:lnTo>
                    <a:pt x="623989" y="181356"/>
                  </a:lnTo>
                  <a:lnTo>
                    <a:pt x="624255" y="181229"/>
                  </a:lnTo>
                  <a:lnTo>
                    <a:pt x="627024" y="181229"/>
                  </a:lnTo>
                  <a:lnTo>
                    <a:pt x="628002" y="181483"/>
                  </a:lnTo>
                  <a:lnTo>
                    <a:pt x="628929" y="182118"/>
                  </a:lnTo>
                  <a:lnTo>
                    <a:pt x="630237" y="182753"/>
                  </a:lnTo>
                  <a:lnTo>
                    <a:pt x="630237" y="182892"/>
                  </a:lnTo>
                  <a:lnTo>
                    <a:pt x="629754" y="182880"/>
                  </a:lnTo>
                  <a:lnTo>
                    <a:pt x="630389" y="190246"/>
                  </a:lnTo>
                  <a:lnTo>
                    <a:pt x="629754" y="190246"/>
                  </a:lnTo>
                  <a:lnTo>
                    <a:pt x="627837" y="192659"/>
                  </a:lnTo>
                  <a:lnTo>
                    <a:pt x="833577" y="198120"/>
                  </a:lnTo>
                  <a:lnTo>
                    <a:pt x="833958" y="197739"/>
                  </a:lnTo>
                  <a:lnTo>
                    <a:pt x="834593" y="199644"/>
                  </a:lnTo>
                  <a:lnTo>
                    <a:pt x="834593" y="198882"/>
                  </a:lnTo>
                  <a:lnTo>
                    <a:pt x="835101" y="197358"/>
                  </a:lnTo>
                  <a:lnTo>
                    <a:pt x="835101" y="196596"/>
                  </a:lnTo>
                  <a:lnTo>
                    <a:pt x="835355" y="196342"/>
                  </a:lnTo>
                  <a:lnTo>
                    <a:pt x="835990" y="195072"/>
                  </a:lnTo>
                  <a:lnTo>
                    <a:pt x="836625" y="194437"/>
                  </a:lnTo>
                  <a:lnTo>
                    <a:pt x="839800" y="192659"/>
                  </a:lnTo>
                  <a:lnTo>
                    <a:pt x="841070" y="192405"/>
                  </a:lnTo>
                  <a:lnTo>
                    <a:pt x="845642" y="192405"/>
                  </a:lnTo>
                  <a:lnTo>
                    <a:pt x="849071" y="193802"/>
                  </a:lnTo>
                  <a:lnTo>
                    <a:pt x="851230" y="196342"/>
                  </a:lnTo>
                  <a:lnTo>
                    <a:pt x="851230" y="197485"/>
                  </a:lnTo>
                  <a:lnTo>
                    <a:pt x="1001217" y="201168"/>
                  </a:lnTo>
                  <a:lnTo>
                    <a:pt x="1000582" y="198120"/>
                  </a:lnTo>
                  <a:lnTo>
                    <a:pt x="1000582" y="195072"/>
                  </a:lnTo>
                  <a:lnTo>
                    <a:pt x="1001217" y="192024"/>
                  </a:lnTo>
                  <a:close/>
                </a:path>
                <a:path w="1457325" h="1027430">
                  <a:moveTo>
                    <a:pt x="1022553" y="217678"/>
                  </a:moveTo>
                  <a:lnTo>
                    <a:pt x="1019378" y="217678"/>
                  </a:lnTo>
                  <a:lnTo>
                    <a:pt x="1013028" y="216408"/>
                  </a:lnTo>
                  <a:lnTo>
                    <a:pt x="952449" y="551307"/>
                  </a:lnTo>
                  <a:lnTo>
                    <a:pt x="955624" y="551307"/>
                  </a:lnTo>
                  <a:lnTo>
                    <a:pt x="958799" y="551942"/>
                  </a:lnTo>
                  <a:lnTo>
                    <a:pt x="961974" y="553212"/>
                  </a:lnTo>
                  <a:lnTo>
                    <a:pt x="1022553" y="217678"/>
                  </a:lnTo>
                  <a:close/>
                </a:path>
                <a:path w="1457325" h="1027430">
                  <a:moveTo>
                    <a:pt x="1051509" y="1018921"/>
                  </a:moveTo>
                  <a:lnTo>
                    <a:pt x="1036269" y="1008761"/>
                  </a:lnTo>
                  <a:lnTo>
                    <a:pt x="387540" y="586740"/>
                  </a:lnTo>
                  <a:lnTo>
                    <a:pt x="385025" y="593090"/>
                  </a:lnTo>
                  <a:lnTo>
                    <a:pt x="382473" y="595630"/>
                  </a:lnTo>
                  <a:lnTo>
                    <a:pt x="1045794" y="1027176"/>
                  </a:lnTo>
                  <a:lnTo>
                    <a:pt x="1046416" y="1024001"/>
                  </a:lnTo>
                  <a:lnTo>
                    <a:pt x="1051509" y="1018921"/>
                  </a:lnTo>
                  <a:close/>
                </a:path>
                <a:path w="1457325" h="1027430">
                  <a:moveTo>
                    <a:pt x="1063701" y="1011809"/>
                  </a:moveTo>
                  <a:lnTo>
                    <a:pt x="966546" y="635508"/>
                  </a:lnTo>
                  <a:lnTo>
                    <a:pt x="963371" y="636778"/>
                  </a:lnTo>
                  <a:lnTo>
                    <a:pt x="960196" y="637413"/>
                  </a:lnTo>
                  <a:lnTo>
                    <a:pt x="957021" y="637413"/>
                  </a:lnTo>
                  <a:lnTo>
                    <a:pt x="1054138" y="1014844"/>
                  </a:lnTo>
                  <a:lnTo>
                    <a:pt x="741502" y="620268"/>
                  </a:lnTo>
                  <a:lnTo>
                    <a:pt x="740232" y="622808"/>
                  </a:lnTo>
                  <a:lnTo>
                    <a:pt x="737057" y="624713"/>
                  </a:lnTo>
                  <a:lnTo>
                    <a:pt x="734517" y="626618"/>
                  </a:lnTo>
                  <a:lnTo>
                    <a:pt x="1037412" y="1008507"/>
                  </a:lnTo>
                  <a:lnTo>
                    <a:pt x="1051382" y="1018032"/>
                  </a:lnTo>
                  <a:lnTo>
                    <a:pt x="1052004" y="1017397"/>
                  </a:lnTo>
                  <a:lnTo>
                    <a:pt x="1053922" y="1016635"/>
                  </a:lnTo>
                  <a:lnTo>
                    <a:pt x="1054557" y="1015365"/>
                  </a:lnTo>
                  <a:lnTo>
                    <a:pt x="1054214" y="1014945"/>
                  </a:lnTo>
                  <a:lnTo>
                    <a:pt x="1057351" y="1012444"/>
                  </a:lnTo>
                  <a:lnTo>
                    <a:pt x="1060526" y="1011809"/>
                  </a:lnTo>
                  <a:lnTo>
                    <a:pt x="1063701" y="1011809"/>
                  </a:lnTo>
                  <a:close/>
                </a:path>
                <a:path w="1457325" h="1027430">
                  <a:moveTo>
                    <a:pt x="1435557" y="0"/>
                  </a:moveTo>
                  <a:lnTo>
                    <a:pt x="1413332" y="0"/>
                  </a:lnTo>
                  <a:lnTo>
                    <a:pt x="1040841" y="182499"/>
                  </a:lnTo>
                  <a:lnTo>
                    <a:pt x="1041476" y="183134"/>
                  </a:lnTo>
                  <a:lnTo>
                    <a:pt x="1041476" y="183769"/>
                  </a:lnTo>
                  <a:lnTo>
                    <a:pt x="1042098" y="183769"/>
                  </a:lnTo>
                  <a:lnTo>
                    <a:pt x="1042860" y="186944"/>
                  </a:lnTo>
                  <a:lnTo>
                    <a:pt x="1044016" y="189484"/>
                  </a:lnTo>
                  <a:lnTo>
                    <a:pt x="1044651" y="192024"/>
                  </a:lnTo>
                  <a:lnTo>
                    <a:pt x="1435557" y="0"/>
                  </a:lnTo>
                  <a:close/>
                </a:path>
                <a:path w="1457325" h="1027430">
                  <a:moveTo>
                    <a:pt x="1456893" y="0"/>
                  </a:moveTo>
                  <a:lnTo>
                    <a:pt x="1446733" y="0"/>
                  </a:lnTo>
                  <a:lnTo>
                    <a:pt x="1068273" y="1011809"/>
                  </a:lnTo>
                  <a:lnTo>
                    <a:pt x="1071448" y="1012444"/>
                  </a:lnTo>
                  <a:lnTo>
                    <a:pt x="1073988" y="1013714"/>
                  </a:lnTo>
                  <a:lnTo>
                    <a:pt x="1077798" y="1014984"/>
                  </a:lnTo>
                  <a:lnTo>
                    <a:pt x="1456893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022" y="509016"/>
              <a:ext cx="176733" cy="1798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94359" y="0"/>
              <a:ext cx="155575" cy="323215"/>
            </a:xfrm>
            <a:custGeom>
              <a:avLst/>
              <a:gdLst/>
              <a:ahLst/>
              <a:cxnLst/>
              <a:rect l="l" t="t" r="r" b="b"/>
              <a:pathLst>
                <a:path w="155575" h="323215">
                  <a:moveTo>
                    <a:pt x="155397" y="0"/>
                  </a:moveTo>
                  <a:lnTo>
                    <a:pt x="144716" y="0"/>
                  </a:lnTo>
                  <a:lnTo>
                    <a:pt x="0" y="319277"/>
                  </a:lnTo>
                  <a:lnTo>
                    <a:pt x="3175" y="319277"/>
                  </a:lnTo>
                  <a:lnTo>
                    <a:pt x="5702" y="319913"/>
                  </a:lnTo>
                  <a:lnTo>
                    <a:pt x="8826" y="321183"/>
                  </a:lnTo>
                  <a:lnTo>
                    <a:pt x="9461" y="322452"/>
                  </a:lnTo>
                  <a:lnTo>
                    <a:pt x="9461" y="323088"/>
                  </a:lnTo>
                  <a:lnTo>
                    <a:pt x="155397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576" y="217931"/>
              <a:ext cx="172211" cy="2560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0"/>
              <a:ext cx="708660" cy="850900"/>
            </a:xfrm>
            <a:custGeom>
              <a:avLst/>
              <a:gdLst/>
              <a:ahLst/>
              <a:cxnLst/>
              <a:rect l="l" t="t" r="r" b="b"/>
              <a:pathLst>
                <a:path w="708660" h="850900">
                  <a:moveTo>
                    <a:pt x="150876" y="0"/>
                  </a:moveTo>
                  <a:lnTo>
                    <a:pt x="137464" y="0"/>
                  </a:lnTo>
                  <a:lnTo>
                    <a:pt x="0" y="156591"/>
                  </a:lnTo>
                  <a:lnTo>
                    <a:pt x="0" y="170738"/>
                  </a:lnTo>
                  <a:lnTo>
                    <a:pt x="150876" y="0"/>
                  </a:lnTo>
                  <a:close/>
                </a:path>
                <a:path w="708660" h="850900">
                  <a:moveTo>
                    <a:pt x="371665" y="848233"/>
                  </a:moveTo>
                  <a:lnTo>
                    <a:pt x="370636" y="848741"/>
                  </a:lnTo>
                  <a:lnTo>
                    <a:pt x="370382" y="848868"/>
                  </a:lnTo>
                  <a:lnTo>
                    <a:pt x="370916" y="848868"/>
                  </a:lnTo>
                  <a:lnTo>
                    <a:pt x="371119" y="848741"/>
                  </a:lnTo>
                  <a:lnTo>
                    <a:pt x="371335" y="848614"/>
                  </a:lnTo>
                  <a:lnTo>
                    <a:pt x="371665" y="848233"/>
                  </a:lnTo>
                  <a:close/>
                </a:path>
                <a:path w="708660" h="850900">
                  <a:moveTo>
                    <a:pt x="388620" y="256032"/>
                  </a:moveTo>
                  <a:lnTo>
                    <a:pt x="379044" y="258064"/>
                  </a:lnTo>
                  <a:lnTo>
                    <a:pt x="362381" y="802246"/>
                  </a:lnTo>
                  <a:lnTo>
                    <a:pt x="362381" y="849210"/>
                  </a:lnTo>
                  <a:lnTo>
                    <a:pt x="362102" y="848995"/>
                  </a:lnTo>
                  <a:lnTo>
                    <a:pt x="361683" y="847471"/>
                  </a:lnTo>
                  <a:lnTo>
                    <a:pt x="361683" y="847217"/>
                  </a:lnTo>
                  <a:lnTo>
                    <a:pt x="361886" y="847217"/>
                  </a:lnTo>
                  <a:lnTo>
                    <a:pt x="362381" y="849210"/>
                  </a:lnTo>
                  <a:lnTo>
                    <a:pt x="362381" y="802246"/>
                  </a:lnTo>
                  <a:lnTo>
                    <a:pt x="361302" y="837501"/>
                  </a:lnTo>
                  <a:lnTo>
                    <a:pt x="0" y="651840"/>
                  </a:lnTo>
                  <a:lnTo>
                    <a:pt x="0" y="663384"/>
                  </a:lnTo>
                  <a:lnTo>
                    <a:pt x="362445" y="849464"/>
                  </a:lnTo>
                  <a:lnTo>
                    <a:pt x="362521" y="849757"/>
                  </a:lnTo>
                  <a:lnTo>
                    <a:pt x="363359" y="849972"/>
                  </a:lnTo>
                  <a:lnTo>
                    <a:pt x="363537" y="850138"/>
                  </a:lnTo>
                  <a:lnTo>
                    <a:pt x="364185" y="850392"/>
                  </a:lnTo>
                  <a:lnTo>
                    <a:pt x="363474" y="849998"/>
                  </a:lnTo>
                  <a:lnTo>
                    <a:pt x="365036" y="850392"/>
                  </a:lnTo>
                  <a:lnTo>
                    <a:pt x="368249" y="850392"/>
                  </a:lnTo>
                  <a:lnTo>
                    <a:pt x="368884" y="849757"/>
                  </a:lnTo>
                  <a:lnTo>
                    <a:pt x="369531" y="849757"/>
                  </a:lnTo>
                  <a:lnTo>
                    <a:pt x="369531" y="847852"/>
                  </a:lnTo>
                  <a:lnTo>
                    <a:pt x="370763" y="847852"/>
                  </a:lnTo>
                  <a:lnTo>
                    <a:pt x="370776" y="839597"/>
                  </a:lnTo>
                  <a:lnTo>
                    <a:pt x="371398" y="822452"/>
                  </a:lnTo>
                  <a:lnTo>
                    <a:pt x="388620" y="256032"/>
                  </a:lnTo>
                  <a:close/>
                </a:path>
                <a:path w="708660" h="850900">
                  <a:moveTo>
                    <a:pt x="397713" y="0"/>
                  </a:moveTo>
                  <a:lnTo>
                    <a:pt x="388835" y="0"/>
                  </a:lnTo>
                  <a:lnTo>
                    <a:pt x="384048" y="169037"/>
                  </a:lnTo>
                  <a:lnTo>
                    <a:pt x="387045" y="170180"/>
                  </a:lnTo>
                  <a:lnTo>
                    <a:pt x="390029" y="170815"/>
                  </a:lnTo>
                  <a:lnTo>
                    <a:pt x="392976" y="172212"/>
                  </a:lnTo>
                  <a:lnTo>
                    <a:pt x="397713" y="0"/>
                  </a:lnTo>
                  <a:close/>
                </a:path>
                <a:path w="708660" h="850900">
                  <a:moveTo>
                    <a:pt x="708609" y="712597"/>
                  </a:moveTo>
                  <a:lnTo>
                    <a:pt x="705472" y="711962"/>
                  </a:lnTo>
                  <a:lnTo>
                    <a:pt x="704202" y="705612"/>
                  </a:lnTo>
                  <a:lnTo>
                    <a:pt x="376707" y="836676"/>
                  </a:lnTo>
                  <a:lnTo>
                    <a:pt x="376339" y="836815"/>
                  </a:lnTo>
                  <a:lnTo>
                    <a:pt x="518160" y="515366"/>
                  </a:lnTo>
                  <a:lnTo>
                    <a:pt x="514959" y="513461"/>
                  </a:lnTo>
                  <a:lnTo>
                    <a:pt x="510527" y="509016"/>
                  </a:lnTo>
                  <a:lnTo>
                    <a:pt x="372491" y="821055"/>
                  </a:lnTo>
                  <a:lnTo>
                    <a:pt x="371856" y="838200"/>
                  </a:lnTo>
                  <a:lnTo>
                    <a:pt x="375005" y="837298"/>
                  </a:lnTo>
                  <a:lnTo>
                    <a:pt x="372884" y="838073"/>
                  </a:lnTo>
                  <a:lnTo>
                    <a:pt x="372884" y="847471"/>
                  </a:lnTo>
                  <a:lnTo>
                    <a:pt x="372249" y="847471"/>
                  </a:lnTo>
                  <a:lnTo>
                    <a:pt x="372033" y="847979"/>
                  </a:lnTo>
                  <a:lnTo>
                    <a:pt x="371741" y="848182"/>
                  </a:lnTo>
                  <a:lnTo>
                    <a:pt x="708609" y="713232"/>
                  </a:lnTo>
                  <a:lnTo>
                    <a:pt x="708609" y="712597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1699" y="169163"/>
              <a:ext cx="87933" cy="8686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90827" y="569976"/>
              <a:ext cx="62865" cy="60960"/>
            </a:xfrm>
            <a:custGeom>
              <a:avLst/>
              <a:gdLst/>
              <a:ahLst/>
              <a:cxnLst/>
              <a:rect l="l" t="t" r="r" b="b"/>
              <a:pathLst>
                <a:path w="62865" h="60959">
                  <a:moveTo>
                    <a:pt x="30606" y="0"/>
                  </a:moveTo>
                  <a:lnTo>
                    <a:pt x="25018" y="0"/>
                  </a:lnTo>
                  <a:lnTo>
                    <a:pt x="19558" y="1397"/>
                  </a:lnTo>
                  <a:lnTo>
                    <a:pt x="14478" y="4318"/>
                  </a:lnTo>
                  <a:lnTo>
                    <a:pt x="11430" y="6223"/>
                  </a:lnTo>
                  <a:lnTo>
                    <a:pt x="9525" y="8762"/>
                  </a:lnTo>
                  <a:lnTo>
                    <a:pt x="5080" y="13081"/>
                  </a:lnTo>
                  <a:lnTo>
                    <a:pt x="3809" y="16256"/>
                  </a:lnTo>
                  <a:lnTo>
                    <a:pt x="3175" y="18923"/>
                  </a:lnTo>
                  <a:lnTo>
                    <a:pt x="634" y="28321"/>
                  </a:lnTo>
                  <a:lnTo>
                    <a:pt x="23564" y="60039"/>
                  </a:lnTo>
                  <a:lnTo>
                    <a:pt x="31241" y="60960"/>
                  </a:lnTo>
                  <a:lnTo>
                    <a:pt x="35813" y="60960"/>
                  </a:lnTo>
                  <a:lnTo>
                    <a:pt x="40385" y="59944"/>
                  </a:lnTo>
                  <a:lnTo>
                    <a:pt x="44831" y="58038"/>
                  </a:lnTo>
                  <a:lnTo>
                    <a:pt x="45465" y="57403"/>
                  </a:lnTo>
                  <a:lnTo>
                    <a:pt x="47243" y="57403"/>
                  </a:lnTo>
                  <a:lnTo>
                    <a:pt x="47878" y="56769"/>
                  </a:lnTo>
                  <a:lnTo>
                    <a:pt x="51053" y="54863"/>
                  </a:lnTo>
                  <a:lnTo>
                    <a:pt x="53593" y="52959"/>
                  </a:lnTo>
                  <a:lnTo>
                    <a:pt x="54863" y="50546"/>
                  </a:lnTo>
                  <a:lnTo>
                    <a:pt x="59943" y="44831"/>
                  </a:lnTo>
                  <a:lnTo>
                    <a:pt x="62484" y="38481"/>
                  </a:lnTo>
                  <a:lnTo>
                    <a:pt x="62484" y="28321"/>
                  </a:lnTo>
                  <a:lnTo>
                    <a:pt x="61213" y="25146"/>
                  </a:lnTo>
                  <a:lnTo>
                    <a:pt x="60578" y="21971"/>
                  </a:lnTo>
                  <a:lnTo>
                    <a:pt x="38258" y="948"/>
                  </a:lnTo>
                  <a:lnTo>
                    <a:pt x="30606" y="0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0919" y="551687"/>
              <a:ext cx="87175" cy="868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06310" y="1523"/>
              <a:ext cx="1186815" cy="1051560"/>
            </a:xfrm>
            <a:custGeom>
              <a:avLst/>
              <a:gdLst/>
              <a:ahLst/>
              <a:cxnLst/>
              <a:rect l="l" t="t" r="r" b="b"/>
              <a:pathLst>
                <a:path w="1186814" h="1051560">
                  <a:moveTo>
                    <a:pt x="45110" y="494931"/>
                  </a:moveTo>
                  <a:lnTo>
                    <a:pt x="44246" y="488289"/>
                  </a:lnTo>
                  <a:lnTo>
                    <a:pt x="41135" y="482092"/>
                  </a:lnTo>
                  <a:lnTo>
                    <a:pt x="39268" y="477012"/>
                  </a:lnTo>
                  <a:lnTo>
                    <a:pt x="34785" y="474345"/>
                  </a:lnTo>
                  <a:lnTo>
                    <a:pt x="30353" y="472440"/>
                  </a:lnTo>
                  <a:lnTo>
                    <a:pt x="27571" y="471551"/>
                  </a:lnTo>
                  <a:lnTo>
                    <a:pt x="25120" y="470916"/>
                  </a:lnTo>
                  <a:lnTo>
                    <a:pt x="21005" y="470916"/>
                  </a:lnTo>
                  <a:lnTo>
                    <a:pt x="20154" y="471170"/>
                  </a:lnTo>
                  <a:lnTo>
                    <a:pt x="17005" y="471170"/>
                  </a:lnTo>
                  <a:lnTo>
                    <a:pt x="13804" y="473075"/>
                  </a:lnTo>
                  <a:lnTo>
                    <a:pt x="10655" y="474345"/>
                  </a:lnTo>
                  <a:lnTo>
                    <a:pt x="3987" y="480466"/>
                  </a:lnTo>
                  <a:lnTo>
                    <a:pt x="381" y="488429"/>
                  </a:lnTo>
                  <a:lnTo>
                    <a:pt x="0" y="497230"/>
                  </a:lnTo>
                  <a:lnTo>
                    <a:pt x="3009" y="505841"/>
                  </a:lnTo>
                  <a:lnTo>
                    <a:pt x="3009" y="506476"/>
                  </a:lnTo>
                  <a:lnTo>
                    <a:pt x="4292" y="507746"/>
                  </a:lnTo>
                  <a:lnTo>
                    <a:pt x="6159" y="510921"/>
                  </a:lnTo>
                  <a:lnTo>
                    <a:pt x="8724" y="512318"/>
                  </a:lnTo>
                  <a:lnTo>
                    <a:pt x="11925" y="514096"/>
                  </a:lnTo>
                  <a:lnTo>
                    <a:pt x="15087" y="515747"/>
                  </a:lnTo>
                  <a:lnTo>
                    <a:pt x="18440" y="516636"/>
                  </a:lnTo>
                  <a:lnTo>
                    <a:pt x="25438" y="516636"/>
                  </a:lnTo>
                  <a:lnTo>
                    <a:pt x="29070" y="515747"/>
                  </a:lnTo>
                  <a:lnTo>
                    <a:pt x="32854" y="514096"/>
                  </a:lnTo>
                  <a:lnTo>
                    <a:pt x="33502" y="514096"/>
                  </a:lnTo>
                  <a:lnTo>
                    <a:pt x="33502" y="512953"/>
                  </a:lnTo>
                  <a:lnTo>
                    <a:pt x="34137" y="512953"/>
                  </a:lnTo>
                  <a:lnTo>
                    <a:pt x="36703" y="511683"/>
                  </a:lnTo>
                  <a:lnTo>
                    <a:pt x="39268" y="509651"/>
                  </a:lnTo>
                  <a:lnTo>
                    <a:pt x="40500" y="507746"/>
                  </a:lnTo>
                  <a:lnTo>
                    <a:pt x="43827" y="501561"/>
                  </a:lnTo>
                  <a:lnTo>
                    <a:pt x="45110" y="494931"/>
                  </a:lnTo>
                  <a:close/>
                </a:path>
                <a:path w="1186814" h="1051560">
                  <a:moveTo>
                    <a:pt x="106337" y="333248"/>
                  </a:moveTo>
                  <a:lnTo>
                    <a:pt x="103136" y="325628"/>
                  </a:lnTo>
                  <a:lnTo>
                    <a:pt x="97434" y="321691"/>
                  </a:lnTo>
                  <a:lnTo>
                    <a:pt x="96799" y="321056"/>
                  </a:lnTo>
                  <a:lnTo>
                    <a:pt x="94246" y="319151"/>
                  </a:lnTo>
                  <a:lnTo>
                    <a:pt x="91097" y="318516"/>
                  </a:lnTo>
                  <a:lnTo>
                    <a:pt x="84112" y="318516"/>
                  </a:lnTo>
                  <a:lnTo>
                    <a:pt x="80276" y="319151"/>
                  </a:lnTo>
                  <a:lnTo>
                    <a:pt x="77139" y="321691"/>
                  </a:lnTo>
                  <a:lnTo>
                    <a:pt x="74574" y="321691"/>
                  </a:lnTo>
                  <a:lnTo>
                    <a:pt x="72707" y="323723"/>
                  </a:lnTo>
                  <a:lnTo>
                    <a:pt x="72072" y="326263"/>
                  </a:lnTo>
                  <a:lnTo>
                    <a:pt x="71437" y="326898"/>
                  </a:lnTo>
                  <a:lnTo>
                    <a:pt x="71437" y="327533"/>
                  </a:lnTo>
                  <a:lnTo>
                    <a:pt x="70789" y="328803"/>
                  </a:lnTo>
                  <a:lnTo>
                    <a:pt x="68237" y="335153"/>
                  </a:lnTo>
                  <a:lnTo>
                    <a:pt x="69519" y="343535"/>
                  </a:lnTo>
                  <a:lnTo>
                    <a:pt x="74574" y="347980"/>
                  </a:lnTo>
                  <a:lnTo>
                    <a:pt x="75222" y="349377"/>
                  </a:lnTo>
                  <a:lnTo>
                    <a:pt x="75857" y="350012"/>
                  </a:lnTo>
                  <a:lnTo>
                    <a:pt x="77774" y="350647"/>
                  </a:lnTo>
                  <a:lnTo>
                    <a:pt x="79057" y="351155"/>
                  </a:lnTo>
                  <a:lnTo>
                    <a:pt x="81559" y="352552"/>
                  </a:lnTo>
                  <a:lnTo>
                    <a:pt x="83477" y="353187"/>
                  </a:lnTo>
                  <a:lnTo>
                    <a:pt x="84493" y="353441"/>
                  </a:lnTo>
                  <a:lnTo>
                    <a:pt x="85610" y="353568"/>
                  </a:lnTo>
                  <a:lnTo>
                    <a:pt x="86728" y="353568"/>
                  </a:lnTo>
                  <a:lnTo>
                    <a:pt x="91097" y="353568"/>
                  </a:lnTo>
                  <a:lnTo>
                    <a:pt x="95948" y="351536"/>
                  </a:lnTo>
                  <a:lnTo>
                    <a:pt x="99999" y="347980"/>
                  </a:lnTo>
                  <a:lnTo>
                    <a:pt x="102501" y="346075"/>
                  </a:lnTo>
                  <a:lnTo>
                    <a:pt x="103784" y="344170"/>
                  </a:lnTo>
                  <a:lnTo>
                    <a:pt x="103784" y="341630"/>
                  </a:lnTo>
                  <a:lnTo>
                    <a:pt x="104419" y="339725"/>
                  </a:lnTo>
                  <a:lnTo>
                    <a:pt x="106337" y="333248"/>
                  </a:lnTo>
                  <a:close/>
                </a:path>
                <a:path w="1186814" h="1051560">
                  <a:moveTo>
                    <a:pt x="245833" y="697331"/>
                  </a:moveTo>
                  <a:lnTo>
                    <a:pt x="242595" y="688340"/>
                  </a:lnTo>
                  <a:lnTo>
                    <a:pt x="238137" y="680720"/>
                  </a:lnTo>
                  <a:lnTo>
                    <a:pt x="230124" y="676656"/>
                  </a:lnTo>
                  <a:lnTo>
                    <a:pt x="217347" y="676656"/>
                  </a:lnTo>
                  <a:lnTo>
                    <a:pt x="212737" y="677799"/>
                  </a:lnTo>
                  <a:lnTo>
                    <a:pt x="208546" y="680212"/>
                  </a:lnTo>
                  <a:lnTo>
                    <a:pt x="207911" y="680212"/>
                  </a:lnTo>
                  <a:lnTo>
                    <a:pt x="207911" y="680847"/>
                  </a:lnTo>
                  <a:lnTo>
                    <a:pt x="207276" y="680847"/>
                  </a:lnTo>
                  <a:lnTo>
                    <a:pt x="205359" y="682752"/>
                  </a:lnTo>
                  <a:lnTo>
                    <a:pt x="204089" y="684657"/>
                  </a:lnTo>
                  <a:lnTo>
                    <a:pt x="201599" y="687832"/>
                  </a:lnTo>
                  <a:lnTo>
                    <a:pt x="198412" y="692785"/>
                  </a:lnTo>
                  <a:lnTo>
                    <a:pt x="197777" y="699008"/>
                  </a:lnTo>
                  <a:lnTo>
                    <a:pt x="198412" y="705231"/>
                  </a:lnTo>
                  <a:lnTo>
                    <a:pt x="199047" y="708406"/>
                  </a:lnTo>
                  <a:lnTo>
                    <a:pt x="199682" y="710819"/>
                  </a:lnTo>
                  <a:lnTo>
                    <a:pt x="201599" y="713994"/>
                  </a:lnTo>
                  <a:lnTo>
                    <a:pt x="201599" y="714629"/>
                  </a:lnTo>
                  <a:lnTo>
                    <a:pt x="206044" y="721487"/>
                  </a:lnTo>
                  <a:lnTo>
                    <a:pt x="213842" y="725424"/>
                  </a:lnTo>
                  <a:lnTo>
                    <a:pt x="221754" y="725424"/>
                  </a:lnTo>
                  <a:lnTo>
                    <a:pt x="226148" y="725424"/>
                  </a:lnTo>
                  <a:lnTo>
                    <a:pt x="230555" y="724154"/>
                  </a:lnTo>
                  <a:lnTo>
                    <a:pt x="234429" y="721487"/>
                  </a:lnTo>
                  <a:lnTo>
                    <a:pt x="241465" y="715010"/>
                  </a:lnTo>
                  <a:lnTo>
                    <a:pt x="245364" y="706589"/>
                  </a:lnTo>
                  <a:lnTo>
                    <a:pt x="245833" y="697331"/>
                  </a:lnTo>
                  <a:close/>
                </a:path>
                <a:path w="1186814" h="1051560">
                  <a:moveTo>
                    <a:pt x="487286" y="578104"/>
                  </a:moveTo>
                  <a:lnTo>
                    <a:pt x="486664" y="574802"/>
                  </a:lnTo>
                  <a:lnTo>
                    <a:pt x="486029" y="572262"/>
                  </a:lnTo>
                  <a:lnTo>
                    <a:pt x="484835" y="570357"/>
                  </a:lnTo>
                  <a:lnTo>
                    <a:pt x="483577" y="566420"/>
                  </a:lnTo>
                  <a:lnTo>
                    <a:pt x="481698" y="565150"/>
                  </a:lnTo>
                  <a:lnTo>
                    <a:pt x="481076" y="563880"/>
                  </a:lnTo>
                  <a:lnTo>
                    <a:pt x="478624" y="561975"/>
                  </a:lnTo>
                  <a:lnTo>
                    <a:pt x="475488" y="560070"/>
                  </a:lnTo>
                  <a:lnTo>
                    <a:pt x="473608" y="559435"/>
                  </a:lnTo>
                  <a:lnTo>
                    <a:pt x="471055" y="558292"/>
                  </a:lnTo>
                  <a:lnTo>
                    <a:pt x="468452" y="557784"/>
                  </a:lnTo>
                  <a:lnTo>
                    <a:pt x="462343" y="557784"/>
                  </a:lnTo>
                  <a:lnTo>
                    <a:pt x="458851" y="558800"/>
                  </a:lnTo>
                  <a:lnTo>
                    <a:pt x="455612" y="560705"/>
                  </a:lnTo>
                  <a:lnTo>
                    <a:pt x="454990" y="561975"/>
                  </a:lnTo>
                  <a:lnTo>
                    <a:pt x="453110" y="562610"/>
                  </a:lnTo>
                  <a:lnTo>
                    <a:pt x="452539" y="563245"/>
                  </a:lnTo>
                  <a:lnTo>
                    <a:pt x="448779" y="565785"/>
                  </a:lnTo>
                  <a:lnTo>
                    <a:pt x="446278" y="568325"/>
                  </a:lnTo>
                  <a:lnTo>
                    <a:pt x="445693" y="571627"/>
                  </a:lnTo>
                  <a:lnTo>
                    <a:pt x="443191" y="578104"/>
                  </a:lnTo>
                  <a:lnTo>
                    <a:pt x="443191" y="585089"/>
                  </a:lnTo>
                  <a:lnTo>
                    <a:pt x="446900" y="591566"/>
                  </a:lnTo>
                  <a:lnTo>
                    <a:pt x="450964" y="598297"/>
                  </a:lnTo>
                  <a:lnTo>
                    <a:pt x="457911" y="601980"/>
                  </a:lnTo>
                  <a:lnTo>
                    <a:pt x="465162" y="601980"/>
                  </a:lnTo>
                  <a:lnTo>
                    <a:pt x="469074" y="601980"/>
                  </a:lnTo>
                  <a:lnTo>
                    <a:pt x="473036" y="600837"/>
                  </a:lnTo>
                  <a:lnTo>
                    <a:pt x="476745" y="598678"/>
                  </a:lnTo>
                  <a:lnTo>
                    <a:pt x="478002" y="598043"/>
                  </a:lnTo>
                  <a:lnTo>
                    <a:pt x="479818" y="596646"/>
                  </a:lnTo>
                  <a:lnTo>
                    <a:pt x="481076" y="594741"/>
                  </a:lnTo>
                  <a:lnTo>
                    <a:pt x="483577" y="592201"/>
                  </a:lnTo>
                  <a:lnTo>
                    <a:pt x="486029" y="585724"/>
                  </a:lnTo>
                  <a:lnTo>
                    <a:pt x="486029" y="584454"/>
                  </a:lnTo>
                  <a:lnTo>
                    <a:pt x="486664" y="584454"/>
                  </a:lnTo>
                  <a:lnTo>
                    <a:pt x="487286" y="581279"/>
                  </a:lnTo>
                  <a:lnTo>
                    <a:pt x="487286" y="578104"/>
                  </a:lnTo>
                  <a:close/>
                </a:path>
                <a:path w="1186814" h="1051560">
                  <a:moveTo>
                    <a:pt x="700697" y="0"/>
                  </a:moveTo>
                  <a:lnTo>
                    <a:pt x="667219" y="0"/>
                  </a:lnTo>
                  <a:lnTo>
                    <a:pt x="670991" y="4699"/>
                  </a:lnTo>
                  <a:lnTo>
                    <a:pt x="676668" y="7620"/>
                  </a:lnTo>
                  <a:lnTo>
                    <a:pt x="682345" y="7620"/>
                  </a:lnTo>
                  <a:lnTo>
                    <a:pt x="684250" y="7620"/>
                  </a:lnTo>
                  <a:lnTo>
                    <a:pt x="688073" y="6985"/>
                  </a:lnTo>
                  <a:lnTo>
                    <a:pt x="691197" y="5842"/>
                  </a:lnTo>
                  <a:lnTo>
                    <a:pt x="693115" y="5334"/>
                  </a:lnTo>
                  <a:lnTo>
                    <a:pt x="693750" y="5334"/>
                  </a:lnTo>
                  <a:lnTo>
                    <a:pt x="695655" y="4699"/>
                  </a:lnTo>
                  <a:lnTo>
                    <a:pt x="697509" y="2921"/>
                  </a:lnTo>
                  <a:lnTo>
                    <a:pt x="699427" y="2286"/>
                  </a:lnTo>
                  <a:lnTo>
                    <a:pt x="700697" y="0"/>
                  </a:lnTo>
                  <a:close/>
                </a:path>
                <a:path w="1186814" h="1051560">
                  <a:moveTo>
                    <a:pt x="827189" y="257937"/>
                  </a:moveTo>
                  <a:lnTo>
                    <a:pt x="822617" y="251206"/>
                  </a:lnTo>
                  <a:lnTo>
                    <a:pt x="819188" y="246380"/>
                  </a:lnTo>
                  <a:lnTo>
                    <a:pt x="813981" y="243840"/>
                  </a:lnTo>
                  <a:lnTo>
                    <a:pt x="805853" y="243840"/>
                  </a:lnTo>
                  <a:lnTo>
                    <a:pt x="793064" y="261848"/>
                  </a:lnTo>
                  <a:lnTo>
                    <a:pt x="795185" y="267335"/>
                  </a:lnTo>
                  <a:lnTo>
                    <a:pt x="798106" y="271653"/>
                  </a:lnTo>
                  <a:lnTo>
                    <a:pt x="803440" y="274320"/>
                  </a:lnTo>
                  <a:lnTo>
                    <a:pt x="808774" y="274320"/>
                  </a:lnTo>
                  <a:lnTo>
                    <a:pt x="811695" y="274320"/>
                  </a:lnTo>
                  <a:lnTo>
                    <a:pt x="814743" y="273431"/>
                  </a:lnTo>
                  <a:lnTo>
                    <a:pt x="817410" y="271653"/>
                  </a:lnTo>
                  <a:lnTo>
                    <a:pt x="824522" y="267335"/>
                  </a:lnTo>
                  <a:lnTo>
                    <a:pt x="827189" y="257937"/>
                  </a:lnTo>
                  <a:close/>
                </a:path>
                <a:path w="1186814" h="1051560">
                  <a:moveTo>
                    <a:pt x="950633" y="200406"/>
                  </a:moveTo>
                  <a:lnTo>
                    <a:pt x="948728" y="195453"/>
                  </a:lnTo>
                  <a:lnTo>
                    <a:pt x="948728" y="194818"/>
                  </a:lnTo>
                  <a:lnTo>
                    <a:pt x="946569" y="192278"/>
                  </a:lnTo>
                  <a:lnTo>
                    <a:pt x="943521" y="190500"/>
                  </a:lnTo>
                  <a:lnTo>
                    <a:pt x="938822" y="190500"/>
                  </a:lnTo>
                  <a:lnTo>
                    <a:pt x="937298" y="190881"/>
                  </a:lnTo>
                  <a:lnTo>
                    <a:pt x="935901" y="191643"/>
                  </a:lnTo>
                  <a:lnTo>
                    <a:pt x="933996" y="192278"/>
                  </a:lnTo>
                  <a:lnTo>
                    <a:pt x="933361" y="192913"/>
                  </a:lnTo>
                  <a:lnTo>
                    <a:pt x="932726" y="194818"/>
                  </a:lnTo>
                  <a:lnTo>
                    <a:pt x="932091" y="195453"/>
                  </a:lnTo>
                  <a:lnTo>
                    <a:pt x="932091" y="197231"/>
                  </a:lnTo>
                  <a:lnTo>
                    <a:pt x="930821" y="199136"/>
                  </a:lnTo>
                  <a:lnTo>
                    <a:pt x="932091" y="201676"/>
                  </a:lnTo>
                  <a:lnTo>
                    <a:pt x="932726" y="204089"/>
                  </a:lnTo>
                  <a:lnTo>
                    <a:pt x="932726" y="204724"/>
                  </a:lnTo>
                  <a:lnTo>
                    <a:pt x="933361" y="204724"/>
                  </a:lnTo>
                  <a:lnTo>
                    <a:pt x="935647" y="207264"/>
                  </a:lnTo>
                  <a:lnTo>
                    <a:pt x="938441" y="208788"/>
                  </a:lnTo>
                  <a:lnTo>
                    <a:pt x="942124" y="208788"/>
                  </a:lnTo>
                  <a:lnTo>
                    <a:pt x="943267" y="208534"/>
                  </a:lnTo>
                  <a:lnTo>
                    <a:pt x="944283" y="207899"/>
                  </a:lnTo>
                  <a:lnTo>
                    <a:pt x="945553" y="207899"/>
                  </a:lnTo>
                  <a:lnTo>
                    <a:pt x="945553" y="207264"/>
                  </a:lnTo>
                  <a:lnTo>
                    <a:pt x="949363" y="204724"/>
                  </a:lnTo>
                  <a:lnTo>
                    <a:pt x="950633" y="200406"/>
                  </a:lnTo>
                  <a:close/>
                </a:path>
                <a:path w="1186814" h="1051560">
                  <a:moveTo>
                    <a:pt x="1144028" y="197129"/>
                  </a:moveTo>
                  <a:lnTo>
                    <a:pt x="1143660" y="190627"/>
                  </a:lnTo>
                  <a:lnTo>
                    <a:pt x="1143038" y="188087"/>
                  </a:lnTo>
                  <a:lnTo>
                    <a:pt x="1141895" y="185674"/>
                  </a:lnTo>
                  <a:lnTo>
                    <a:pt x="1140625" y="183769"/>
                  </a:lnTo>
                  <a:lnTo>
                    <a:pt x="1139990" y="182499"/>
                  </a:lnTo>
                  <a:lnTo>
                    <a:pt x="1139990" y="181864"/>
                  </a:lnTo>
                  <a:lnTo>
                    <a:pt x="1138720" y="181864"/>
                  </a:lnTo>
                  <a:lnTo>
                    <a:pt x="1137450" y="179451"/>
                  </a:lnTo>
                  <a:lnTo>
                    <a:pt x="1134897" y="178181"/>
                  </a:lnTo>
                  <a:lnTo>
                    <a:pt x="1132370" y="176276"/>
                  </a:lnTo>
                  <a:lnTo>
                    <a:pt x="1126020" y="173736"/>
                  </a:lnTo>
                  <a:lnTo>
                    <a:pt x="1119035" y="173736"/>
                  </a:lnTo>
                  <a:lnTo>
                    <a:pt x="1114590" y="175006"/>
                  </a:lnTo>
                  <a:lnTo>
                    <a:pt x="1110145" y="176911"/>
                  </a:lnTo>
                  <a:lnTo>
                    <a:pt x="1108240" y="178816"/>
                  </a:lnTo>
                  <a:lnTo>
                    <a:pt x="1105700" y="179959"/>
                  </a:lnTo>
                  <a:lnTo>
                    <a:pt x="1103795" y="182499"/>
                  </a:lnTo>
                  <a:lnTo>
                    <a:pt x="1102525" y="185039"/>
                  </a:lnTo>
                  <a:lnTo>
                    <a:pt x="1100620" y="188087"/>
                  </a:lnTo>
                  <a:lnTo>
                    <a:pt x="1099985" y="190627"/>
                  </a:lnTo>
                  <a:lnTo>
                    <a:pt x="1099985" y="196850"/>
                  </a:lnTo>
                  <a:lnTo>
                    <a:pt x="1100620" y="200025"/>
                  </a:lnTo>
                  <a:lnTo>
                    <a:pt x="1102017" y="201803"/>
                  </a:lnTo>
                  <a:lnTo>
                    <a:pt x="1103160" y="206248"/>
                  </a:lnTo>
                  <a:lnTo>
                    <a:pt x="1105700" y="209931"/>
                  </a:lnTo>
                  <a:lnTo>
                    <a:pt x="1108875" y="213106"/>
                  </a:lnTo>
                  <a:lnTo>
                    <a:pt x="1112685" y="214376"/>
                  </a:lnTo>
                  <a:lnTo>
                    <a:pt x="1115098" y="215646"/>
                  </a:lnTo>
                  <a:lnTo>
                    <a:pt x="1117384" y="216408"/>
                  </a:lnTo>
                  <a:lnTo>
                    <a:pt x="1119784" y="216408"/>
                  </a:lnTo>
                  <a:lnTo>
                    <a:pt x="1120686" y="216408"/>
                  </a:lnTo>
                  <a:lnTo>
                    <a:pt x="1122197" y="216154"/>
                  </a:lnTo>
                  <a:lnTo>
                    <a:pt x="1126020" y="216154"/>
                  </a:lnTo>
                  <a:lnTo>
                    <a:pt x="1130465" y="215519"/>
                  </a:lnTo>
                  <a:lnTo>
                    <a:pt x="1133640" y="213106"/>
                  </a:lnTo>
                  <a:lnTo>
                    <a:pt x="1138707" y="208686"/>
                  </a:lnTo>
                  <a:lnTo>
                    <a:pt x="1142276" y="203250"/>
                  </a:lnTo>
                  <a:lnTo>
                    <a:pt x="1144028" y="197129"/>
                  </a:lnTo>
                  <a:close/>
                </a:path>
                <a:path w="1186814" h="1051560">
                  <a:moveTo>
                    <a:pt x="1186548" y="1026871"/>
                  </a:moveTo>
                  <a:lnTo>
                    <a:pt x="1183551" y="1018921"/>
                  </a:lnTo>
                  <a:lnTo>
                    <a:pt x="1181646" y="1015746"/>
                  </a:lnTo>
                  <a:lnTo>
                    <a:pt x="1179106" y="1013333"/>
                  </a:lnTo>
                  <a:lnTo>
                    <a:pt x="1175931" y="1012063"/>
                  </a:lnTo>
                  <a:lnTo>
                    <a:pt x="1172756" y="1010158"/>
                  </a:lnTo>
                  <a:lnTo>
                    <a:pt x="1170851" y="1008888"/>
                  </a:lnTo>
                  <a:lnTo>
                    <a:pt x="1161453" y="1008888"/>
                  </a:lnTo>
                  <a:lnTo>
                    <a:pt x="1158913" y="1010793"/>
                  </a:lnTo>
                  <a:lnTo>
                    <a:pt x="1152563" y="1013333"/>
                  </a:lnTo>
                  <a:lnTo>
                    <a:pt x="1150658" y="1013841"/>
                  </a:lnTo>
                  <a:lnTo>
                    <a:pt x="1150010" y="1015111"/>
                  </a:lnTo>
                  <a:lnTo>
                    <a:pt x="1146835" y="1018286"/>
                  </a:lnTo>
                  <a:lnTo>
                    <a:pt x="1145578" y="1021334"/>
                  </a:lnTo>
                  <a:lnTo>
                    <a:pt x="1143660" y="1023239"/>
                  </a:lnTo>
                  <a:lnTo>
                    <a:pt x="1141133" y="1029589"/>
                  </a:lnTo>
                  <a:lnTo>
                    <a:pt x="1142403" y="1035812"/>
                  </a:lnTo>
                  <a:lnTo>
                    <a:pt x="1146213" y="1041400"/>
                  </a:lnTo>
                  <a:lnTo>
                    <a:pt x="1150277" y="1047877"/>
                  </a:lnTo>
                  <a:lnTo>
                    <a:pt x="1157389" y="1051560"/>
                  </a:lnTo>
                  <a:lnTo>
                    <a:pt x="1164628" y="1051560"/>
                  </a:lnTo>
                  <a:lnTo>
                    <a:pt x="1168438" y="1051560"/>
                  </a:lnTo>
                  <a:lnTo>
                    <a:pt x="1172375" y="1050544"/>
                  </a:lnTo>
                  <a:lnTo>
                    <a:pt x="1175931" y="1048258"/>
                  </a:lnTo>
                  <a:lnTo>
                    <a:pt x="1182560" y="1042466"/>
                  </a:lnTo>
                  <a:lnTo>
                    <a:pt x="1186167" y="1035024"/>
                  </a:lnTo>
                  <a:lnTo>
                    <a:pt x="1186548" y="1026871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059168" y="0"/>
            <a:ext cx="2085339" cy="1053465"/>
            <a:chOff x="7059168" y="0"/>
            <a:chExt cx="2085339" cy="105346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27976" y="0"/>
              <a:ext cx="487679" cy="1920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059168" y="0"/>
              <a:ext cx="1457325" cy="1027430"/>
            </a:xfrm>
            <a:custGeom>
              <a:avLst/>
              <a:gdLst/>
              <a:ahLst/>
              <a:cxnLst/>
              <a:rect l="l" t="t" r="r" b="b"/>
              <a:pathLst>
                <a:path w="1457325" h="1027430">
                  <a:moveTo>
                    <a:pt x="388620" y="1011809"/>
                  </a:moveTo>
                  <a:lnTo>
                    <a:pt x="10160" y="0"/>
                  </a:lnTo>
                  <a:lnTo>
                    <a:pt x="0" y="0"/>
                  </a:lnTo>
                  <a:lnTo>
                    <a:pt x="379095" y="1014984"/>
                  </a:lnTo>
                  <a:lnTo>
                    <a:pt x="382905" y="1013714"/>
                  </a:lnTo>
                  <a:lnTo>
                    <a:pt x="385445" y="1012444"/>
                  </a:lnTo>
                  <a:lnTo>
                    <a:pt x="388620" y="1011809"/>
                  </a:lnTo>
                  <a:close/>
                </a:path>
                <a:path w="1457325" h="1027430">
                  <a:moveTo>
                    <a:pt x="417576" y="182499"/>
                  </a:moveTo>
                  <a:lnTo>
                    <a:pt x="45085" y="0"/>
                  </a:lnTo>
                  <a:lnTo>
                    <a:pt x="22860" y="0"/>
                  </a:lnTo>
                  <a:lnTo>
                    <a:pt x="413766" y="192024"/>
                  </a:lnTo>
                  <a:lnTo>
                    <a:pt x="414401" y="189484"/>
                  </a:lnTo>
                  <a:lnTo>
                    <a:pt x="415544" y="186944"/>
                  </a:lnTo>
                  <a:lnTo>
                    <a:pt x="416306" y="183769"/>
                  </a:lnTo>
                  <a:lnTo>
                    <a:pt x="416941" y="183769"/>
                  </a:lnTo>
                  <a:lnTo>
                    <a:pt x="416941" y="183134"/>
                  </a:lnTo>
                  <a:lnTo>
                    <a:pt x="417576" y="182499"/>
                  </a:lnTo>
                  <a:close/>
                </a:path>
                <a:path w="1457325" h="1027430">
                  <a:moveTo>
                    <a:pt x="499872" y="637413"/>
                  </a:moveTo>
                  <a:lnTo>
                    <a:pt x="496697" y="637413"/>
                  </a:lnTo>
                  <a:lnTo>
                    <a:pt x="493649" y="636778"/>
                  </a:lnTo>
                  <a:lnTo>
                    <a:pt x="490474" y="635508"/>
                  </a:lnTo>
                  <a:lnTo>
                    <a:pt x="394716" y="1011809"/>
                  </a:lnTo>
                  <a:lnTo>
                    <a:pt x="397891" y="1011809"/>
                  </a:lnTo>
                  <a:lnTo>
                    <a:pt x="401066" y="1012444"/>
                  </a:lnTo>
                  <a:lnTo>
                    <a:pt x="404114" y="1014984"/>
                  </a:lnTo>
                  <a:lnTo>
                    <a:pt x="499872" y="637413"/>
                  </a:lnTo>
                  <a:close/>
                </a:path>
                <a:path w="1457325" h="1027430">
                  <a:moveTo>
                    <a:pt x="504444" y="551307"/>
                  </a:moveTo>
                  <a:lnTo>
                    <a:pt x="443865" y="216408"/>
                  </a:lnTo>
                  <a:lnTo>
                    <a:pt x="437515" y="217678"/>
                  </a:lnTo>
                  <a:lnTo>
                    <a:pt x="434340" y="217678"/>
                  </a:lnTo>
                  <a:lnTo>
                    <a:pt x="494919" y="553212"/>
                  </a:lnTo>
                  <a:lnTo>
                    <a:pt x="498094" y="551942"/>
                  </a:lnTo>
                  <a:lnTo>
                    <a:pt x="501269" y="551307"/>
                  </a:lnTo>
                  <a:lnTo>
                    <a:pt x="504444" y="551307"/>
                  </a:lnTo>
                  <a:close/>
                </a:path>
                <a:path w="1457325" h="1027430">
                  <a:moveTo>
                    <a:pt x="621792" y="207264"/>
                  </a:moveTo>
                  <a:lnTo>
                    <a:pt x="620014" y="209423"/>
                  </a:lnTo>
                  <a:lnTo>
                    <a:pt x="617474" y="210693"/>
                  </a:lnTo>
                  <a:lnTo>
                    <a:pt x="614934" y="210693"/>
                  </a:lnTo>
                  <a:lnTo>
                    <a:pt x="612648" y="210439"/>
                  </a:lnTo>
                  <a:lnTo>
                    <a:pt x="611632" y="209804"/>
                  </a:lnTo>
                  <a:lnTo>
                    <a:pt x="525780" y="555752"/>
                  </a:lnTo>
                  <a:lnTo>
                    <a:pt x="527050" y="556387"/>
                  </a:lnTo>
                  <a:lnTo>
                    <a:pt x="529590" y="558292"/>
                  </a:lnTo>
                  <a:lnTo>
                    <a:pt x="530860" y="558927"/>
                  </a:lnTo>
                  <a:lnTo>
                    <a:pt x="532130" y="558927"/>
                  </a:lnTo>
                  <a:lnTo>
                    <a:pt x="532765" y="559562"/>
                  </a:lnTo>
                  <a:lnTo>
                    <a:pt x="533527" y="560832"/>
                  </a:lnTo>
                  <a:lnTo>
                    <a:pt x="533527" y="560197"/>
                  </a:lnTo>
                  <a:lnTo>
                    <a:pt x="534162" y="558927"/>
                  </a:lnTo>
                  <a:lnTo>
                    <a:pt x="534162" y="558292"/>
                  </a:lnTo>
                  <a:lnTo>
                    <a:pt x="621792" y="207264"/>
                  </a:lnTo>
                  <a:close/>
                </a:path>
                <a:path w="1457325" h="1027430">
                  <a:moveTo>
                    <a:pt x="673608" y="0"/>
                  </a:moveTo>
                  <a:lnTo>
                    <a:pt x="663448" y="0"/>
                  </a:lnTo>
                  <a:lnTo>
                    <a:pt x="640715" y="94107"/>
                  </a:lnTo>
                  <a:lnTo>
                    <a:pt x="617220" y="187452"/>
                  </a:lnTo>
                  <a:lnTo>
                    <a:pt x="626745" y="187452"/>
                  </a:lnTo>
                  <a:lnTo>
                    <a:pt x="673608" y="0"/>
                  </a:lnTo>
                  <a:close/>
                </a:path>
                <a:path w="1457325" h="1027430">
                  <a:moveTo>
                    <a:pt x="710184" y="592836"/>
                  </a:moveTo>
                  <a:lnTo>
                    <a:pt x="550545" y="599948"/>
                  </a:lnTo>
                  <a:lnTo>
                    <a:pt x="550545" y="603123"/>
                  </a:lnTo>
                  <a:lnTo>
                    <a:pt x="549275" y="606298"/>
                  </a:lnTo>
                  <a:lnTo>
                    <a:pt x="548640" y="609600"/>
                  </a:lnTo>
                  <a:lnTo>
                    <a:pt x="709549" y="602488"/>
                  </a:lnTo>
                  <a:lnTo>
                    <a:pt x="709549" y="595376"/>
                  </a:lnTo>
                  <a:lnTo>
                    <a:pt x="710184" y="592836"/>
                  </a:lnTo>
                  <a:close/>
                </a:path>
                <a:path w="1457325" h="1027430">
                  <a:moveTo>
                    <a:pt x="723900" y="626618"/>
                  </a:moveTo>
                  <a:lnTo>
                    <a:pt x="721360" y="624713"/>
                  </a:lnTo>
                  <a:lnTo>
                    <a:pt x="718185" y="622808"/>
                  </a:lnTo>
                  <a:lnTo>
                    <a:pt x="716915" y="620268"/>
                  </a:lnTo>
                  <a:lnTo>
                    <a:pt x="403860" y="1015365"/>
                  </a:lnTo>
                  <a:lnTo>
                    <a:pt x="404495" y="1016635"/>
                  </a:lnTo>
                  <a:lnTo>
                    <a:pt x="406400" y="1017397"/>
                  </a:lnTo>
                  <a:lnTo>
                    <a:pt x="407035" y="1018032"/>
                  </a:lnTo>
                  <a:lnTo>
                    <a:pt x="421005" y="1008507"/>
                  </a:lnTo>
                  <a:lnTo>
                    <a:pt x="723900" y="626618"/>
                  </a:lnTo>
                  <a:close/>
                </a:path>
                <a:path w="1457325" h="1027430">
                  <a:moveTo>
                    <a:pt x="726948" y="629920"/>
                  </a:moveTo>
                  <a:lnTo>
                    <a:pt x="726186" y="628523"/>
                  </a:lnTo>
                  <a:lnTo>
                    <a:pt x="724281" y="628523"/>
                  </a:lnTo>
                  <a:lnTo>
                    <a:pt x="723519" y="627888"/>
                  </a:lnTo>
                  <a:lnTo>
                    <a:pt x="720852" y="630555"/>
                  </a:lnTo>
                  <a:lnTo>
                    <a:pt x="721741" y="630682"/>
                  </a:lnTo>
                  <a:lnTo>
                    <a:pt x="722630" y="630936"/>
                  </a:lnTo>
                  <a:lnTo>
                    <a:pt x="723519" y="630936"/>
                  </a:lnTo>
                  <a:lnTo>
                    <a:pt x="724916" y="630936"/>
                  </a:lnTo>
                  <a:lnTo>
                    <a:pt x="726059" y="630555"/>
                  </a:lnTo>
                  <a:lnTo>
                    <a:pt x="726948" y="629920"/>
                  </a:lnTo>
                  <a:close/>
                </a:path>
                <a:path w="1457325" h="1027430">
                  <a:moveTo>
                    <a:pt x="938784" y="336169"/>
                  </a:moveTo>
                  <a:lnTo>
                    <a:pt x="839724" y="187706"/>
                  </a:lnTo>
                  <a:lnTo>
                    <a:pt x="837819" y="185801"/>
                  </a:lnTo>
                  <a:lnTo>
                    <a:pt x="837641" y="185293"/>
                  </a:lnTo>
                  <a:lnTo>
                    <a:pt x="838187" y="181229"/>
                  </a:lnTo>
                  <a:lnTo>
                    <a:pt x="838835" y="176403"/>
                  </a:lnTo>
                  <a:lnTo>
                    <a:pt x="873252" y="9525"/>
                  </a:lnTo>
                  <a:lnTo>
                    <a:pt x="867029" y="9525"/>
                  </a:lnTo>
                  <a:lnTo>
                    <a:pt x="863854" y="7620"/>
                  </a:lnTo>
                  <a:lnTo>
                    <a:pt x="836993" y="138010"/>
                  </a:lnTo>
                  <a:lnTo>
                    <a:pt x="836993" y="183692"/>
                  </a:lnTo>
                  <a:lnTo>
                    <a:pt x="835787" y="182245"/>
                  </a:lnTo>
                  <a:lnTo>
                    <a:pt x="834009" y="181356"/>
                  </a:lnTo>
                  <a:lnTo>
                    <a:pt x="831469" y="181356"/>
                  </a:lnTo>
                  <a:lnTo>
                    <a:pt x="830707" y="181610"/>
                  </a:lnTo>
                  <a:lnTo>
                    <a:pt x="830072" y="181991"/>
                  </a:lnTo>
                  <a:lnTo>
                    <a:pt x="828662" y="182930"/>
                  </a:lnTo>
                  <a:lnTo>
                    <a:pt x="828167" y="182892"/>
                  </a:lnTo>
                  <a:lnTo>
                    <a:pt x="828167" y="182753"/>
                  </a:lnTo>
                  <a:lnTo>
                    <a:pt x="829437" y="182118"/>
                  </a:lnTo>
                  <a:lnTo>
                    <a:pt x="830326" y="181483"/>
                  </a:lnTo>
                  <a:lnTo>
                    <a:pt x="831215" y="181229"/>
                  </a:lnTo>
                  <a:lnTo>
                    <a:pt x="833882" y="181229"/>
                  </a:lnTo>
                  <a:lnTo>
                    <a:pt x="835787" y="182118"/>
                  </a:lnTo>
                  <a:lnTo>
                    <a:pt x="836930" y="183388"/>
                  </a:lnTo>
                  <a:lnTo>
                    <a:pt x="836993" y="183692"/>
                  </a:lnTo>
                  <a:lnTo>
                    <a:pt x="836993" y="138010"/>
                  </a:lnTo>
                  <a:lnTo>
                    <a:pt x="828167" y="180848"/>
                  </a:lnTo>
                  <a:lnTo>
                    <a:pt x="827862" y="182905"/>
                  </a:lnTo>
                  <a:lnTo>
                    <a:pt x="625983" y="187833"/>
                  </a:lnTo>
                  <a:lnTo>
                    <a:pt x="615823" y="187833"/>
                  </a:lnTo>
                  <a:lnTo>
                    <a:pt x="455676" y="192024"/>
                  </a:lnTo>
                  <a:lnTo>
                    <a:pt x="456311" y="195072"/>
                  </a:lnTo>
                  <a:lnTo>
                    <a:pt x="456311" y="198120"/>
                  </a:lnTo>
                  <a:lnTo>
                    <a:pt x="455676" y="201168"/>
                  </a:lnTo>
                  <a:lnTo>
                    <a:pt x="606298" y="197485"/>
                  </a:lnTo>
                  <a:lnTo>
                    <a:pt x="606298" y="196342"/>
                  </a:lnTo>
                  <a:lnTo>
                    <a:pt x="608457" y="193802"/>
                  </a:lnTo>
                  <a:lnTo>
                    <a:pt x="611886" y="192405"/>
                  </a:lnTo>
                  <a:lnTo>
                    <a:pt x="615061" y="192405"/>
                  </a:lnTo>
                  <a:lnTo>
                    <a:pt x="617855" y="192659"/>
                  </a:lnTo>
                  <a:lnTo>
                    <a:pt x="620903" y="194437"/>
                  </a:lnTo>
                  <a:lnTo>
                    <a:pt x="621538" y="195072"/>
                  </a:lnTo>
                  <a:lnTo>
                    <a:pt x="622173" y="196342"/>
                  </a:lnTo>
                  <a:lnTo>
                    <a:pt x="622439" y="196596"/>
                  </a:lnTo>
                  <a:lnTo>
                    <a:pt x="621919" y="196596"/>
                  </a:lnTo>
                  <a:lnTo>
                    <a:pt x="621919" y="197358"/>
                  </a:lnTo>
                  <a:lnTo>
                    <a:pt x="622808" y="198882"/>
                  </a:lnTo>
                  <a:lnTo>
                    <a:pt x="622808" y="199644"/>
                  </a:lnTo>
                  <a:lnTo>
                    <a:pt x="623874" y="197942"/>
                  </a:lnTo>
                  <a:lnTo>
                    <a:pt x="624078" y="198120"/>
                  </a:lnTo>
                  <a:lnTo>
                    <a:pt x="830580" y="192659"/>
                  </a:lnTo>
                  <a:lnTo>
                    <a:pt x="828675" y="190246"/>
                  </a:lnTo>
                  <a:lnTo>
                    <a:pt x="828040" y="190246"/>
                  </a:lnTo>
                  <a:lnTo>
                    <a:pt x="828167" y="188772"/>
                  </a:lnTo>
                  <a:lnTo>
                    <a:pt x="828167" y="189611"/>
                  </a:lnTo>
                  <a:lnTo>
                    <a:pt x="830072" y="191516"/>
                  </a:lnTo>
                  <a:lnTo>
                    <a:pt x="932307" y="344424"/>
                  </a:lnTo>
                  <a:lnTo>
                    <a:pt x="938784" y="336169"/>
                  </a:lnTo>
                  <a:close/>
                </a:path>
                <a:path w="1457325" h="1027430">
                  <a:moveTo>
                    <a:pt x="1069848" y="576072"/>
                  </a:moveTo>
                  <a:lnTo>
                    <a:pt x="768096" y="589407"/>
                  </a:lnTo>
                  <a:lnTo>
                    <a:pt x="770636" y="598932"/>
                  </a:lnTo>
                  <a:lnTo>
                    <a:pt x="1069848" y="585597"/>
                  </a:lnTo>
                  <a:lnTo>
                    <a:pt x="1069213" y="582422"/>
                  </a:lnTo>
                  <a:lnTo>
                    <a:pt x="1069213" y="579247"/>
                  </a:lnTo>
                  <a:lnTo>
                    <a:pt x="1069848" y="576072"/>
                  </a:lnTo>
                  <a:close/>
                </a:path>
                <a:path w="1457325" h="1027430">
                  <a:moveTo>
                    <a:pt x="1074420" y="595630"/>
                  </a:moveTo>
                  <a:lnTo>
                    <a:pt x="1071880" y="593090"/>
                  </a:lnTo>
                  <a:lnTo>
                    <a:pt x="1069340" y="586740"/>
                  </a:lnTo>
                  <a:lnTo>
                    <a:pt x="422148" y="1008761"/>
                  </a:lnTo>
                  <a:lnTo>
                    <a:pt x="406908" y="1018921"/>
                  </a:lnTo>
                  <a:lnTo>
                    <a:pt x="411988" y="1024001"/>
                  </a:lnTo>
                  <a:lnTo>
                    <a:pt x="412623" y="1027176"/>
                  </a:lnTo>
                  <a:lnTo>
                    <a:pt x="1074420" y="595630"/>
                  </a:lnTo>
                  <a:close/>
                </a:path>
                <a:path w="1457325" h="1027430">
                  <a:moveTo>
                    <a:pt x="1133856" y="0"/>
                  </a:moveTo>
                  <a:lnTo>
                    <a:pt x="1116076" y="0"/>
                  </a:lnTo>
                  <a:lnTo>
                    <a:pt x="840232" y="176022"/>
                  </a:lnTo>
                  <a:lnTo>
                    <a:pt x="838200" y="185547"/>
                  </a:lnTo>
                  <a:lnTo>
                    <a:pt x="840232" y="187452"/>
                  </a:lnTo>
                  <a:lnTo>
                    <a:pt x="1133856" y="0"/>
                  </a:lnTo>
                  <a:close/>
                </a:path>
                <a:path w="1457325" h="1027430">
                  <a:moveTo>
                    <a:pt x="1207008" y="1524"/>
                  </a:moveTo>
                  <a:lnTo>
                    <a:pt x="1194943" y="1524"/>
                  </a:lnTo>
                  <a:lnTo>
                    <a:pt x="938530" y="338455"/>
                  </a:lnTo>
                  <a:lnTo>
                    <a:pt x="932180" y="346075"/>
                  </a:lnTo>
                  <a:lnTo>
                    <a:pt x="757428" y="575818"/>
                  </a:lnTo>
                  <a:lnTo>
                    <a:pt x="759333" y="577088"/>
                  </a:lnTo>
                  <a:lnTo>
                    <a:pt x="764413" y="582168"/>
                  </a:lnTo>
                  <a:lnTo>
                    <a:pt x="936625" y="354965"/>
                  </a:lnTo>
                  <a:lnTo>
                    <a:pt x="937260" y="354203"/>
                  </a:lnTo>
                  <a:lnTo>
                    <a:pt x="1076833" y="566928"/>
                  </a:lnTo>
                  <a:lnTo>
                    <a:pt x="1081913" y="563118"/>
                  </a:lnTo>
                  <a:lnTo>
                    <a:pt x="1085088" y="561848"/>
                  </a:lnTo>
                  <a:lnTo>
                    <a:pt x="943800" y="346252"/>
                  </a:lnTo>
                  <a:lnTo>
                    <a:pt x="1207008" y="1524"/>
                  </a:lnTo>
                  <a:close/>
                </a:path>
                <a:path w="1457325" h="1027430">
                  <a:moveTo>
                    <a:pt x="1456944" y="349631"/>
                  </a:moveTo>
                  <a:lnTo>
                    <a:pt x="1455674" y="348361"/>
                  </a:lnTo>
                  <a:lnTo>
                    <a:pt x="1455674" y="347091"/>
                  </a:lnTo>
                  <a:lnTo>
                    <a:pt x="1453769" y="345186"/>
                  </a:lnTo>
                  <a:lnTo>
                    <a:pt x="1453769" y="343281"/>
                  </a:lnTo>
                  <a:lnTo>
                    <a:pt x="1453134" y="341376"/>
                  </a:lnTo>
                  <a:lnTo>
                    <a:pt x="1106424" y="564769"/>
                  </a:lnTo>
                  <a:lnTo>
                    <a:pt x="1108964" y="567309"/>
                  </a:lnTo>
                  <a:lnTo>
                    <a:pt x="1112139" y="573024"/>
                  </a:lnTo>
                  <a:lnTo>
                    <a:pt x="1456944" y="349631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07908" y="509016"/>
              <a:ext cx="176784" cy="17983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371332" y="0"/>
              <a:ext cx="157480" cy="323215"/>
            </a:xfrm>
            <a:custGeom>
              <a:avLst/>
              <a:gdLst/>
              <a:ahLst/>
              <a:cxnLst/>
              <a:rect l="l" t="t" r="r" b="b"/>
              <a:pathLst>
                <a:path w="157479" h="323215">
                  <a:moveTo>
                    <a:pt x="10795" y="0"/>
                  </a:moveTo>
                  <a:lnTo>
                    <a:pt x="0" y="0"/>
                  </a:lnTo>
                  <a:lnTo>
                    <a:pt x="147447" y="323088"/>
                  </a:lnTo>
                  <a:lnTo>
                    <a:pt x="147447" y="322452"/>
                  </a:lnTo>
                  <a:lnTo>
                    <a:pt x="148082" y="321183"/>
                  </a:lnTo>
                  <a:lnTo>
                    <a:pt x="151257" y="319913"/>
                  </a:lnTo>
                  <a:lnTo>
                    <a:pt x="153797" y="319277"/>
                  </a:lnTo>
                  <a:lnTo>
                    <a:pt x="156972" y="319277"/>
                  </a:lnTo>
                  <a:lnTo>
                    <a:pt x="10795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31352" y="217931"/>
              <a:ext cx="173736" cy="25603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412480" y="0"/>
              <a:ext cx="731520" cy="850900"/>
            </a:xfrm>
            <a:custGeom>
              <a:avLst/>
              <a:gdLst/>
              <a:ahLst/>
              <a:cxnLst/>
              <a:rect l="l" t="t" r="r" b="b"/>
              <a:pathLst>
                <a:path w="731520" h="850900">
                  <a:moveTo>
                    <a:pt x="326136" y="169037"/>
                  </a:moveTo>
                  <a:lnTo>
                    <a:pt x="320802" y="0"/>
                  </a:lnTo>
                  <a:lnTo>
                    <a:pt x="310896" y="0"/>
                  </a:lnTo>
                  <a:lnTo>
                    <a:pt x="316230" y="172212"/>
                  </a:lnTo>
                  <a:lnTo>
                    <a:pt x="319532" y="170815"/>
                  </a:lnTo>
                  <a:lnTo>
                    <a:pt x="322834" y="170180"/>
                  </a:lnTo>
                  <a:lnTo>
                    <a:pt x="326136" y="169037"/>
                  </a:lnTo>
                  <a:close/>
                </a:path>
                <a:path w="731520" h="850900">
                  <a:moveTo>
                    <a:pt x="731520" y="640080"/>
                  </a:moveTo>
                  <a:lnTo>
                    <a:pt x="347395" y="837476"/>
                  </a:lnTo>
                  <a:lnTo>
                    <a:pt x="346964" y="823455"/>
                  </a:lnTo>
                  <a:lnTo>
                    <a:pt x="346964" y="847217"/>
                  </a:lnTo>
                  <a:lnTo>
                    <a:pt x="346964" y="847471"/>
                  </a:lnTo>
                  <a:lnTo>
                    <a:pt x="346583" y="848995"/>
                  </a:lnTo>
                  <a:lnTo>
                    <a:pt x="346214" y="849287"/>
                  </a:lnTo>
                  <a:lnTo>
                    <a:pt x="346837" y="847217"/>
                  </a:lnTo>
                  <a:lnTo>
                    <a:pt x="346964" y="847217"/>
                  </a:lnTo>
                  <a:lnTo>
                    <a:pt x="346964" y="823455"/>
                  </a:lnTo>
                  <a:lnTo>
                    <a:pt x="329565" y="258064"/>
                  </a:lnTo>
                  <a:lnTo>
                    <a:pt x="320040" y="256032"/>
                  </a:lnTo>
                  <a:lnTo>
                    <a:pt x="337312" y="822452"/>
                  </a:lnTo>
                  <a:lnTo>
                    <a:pt x="337921" y="839597"/>
                  </a:lnTo>
                  <a:lnTo>
                    <a:pt x="337934" y="847471"/>
                  </a:lnTo>
                  <a:lnTo>
                    <a:pt x="337312" y="847471"/>
                  </a:lnTo>
                  <a:lnTo>
                    <a:pt x="337312" y="838073"/>
                  </a:lnTo>
                  <a:lnTo>
                    <a:pt x="336791" y="837882"/>
                  </a:lnTo>
                  <a:lnTo>
                    <a:pt x="336169" y="821055"/>
                  </a:lnTo>
                  <a:lnTo>
                    <a:pt x="198120" y="509016"/>
                  </a:lnTo>
                  <a:lnTo>
                    <a:pt x="193675" y="513461"/>
                  </a:lnTo>
                  <a:lnTo>
                    <a:pt x="190500" y="515366"/>
                  </a:lnTo>
                  <a:lnTo>
                    <a:pt x="331978" y="836079"/>
                  </a:lnTo>
                  <a:lnTo>
                    <a:pt x="4445" y="705612"/>
                  </a:lnTo>
                  <a:lnTo>
                    <a:pt x="3175" y="711962"/>
                  </a:lnTo>
                  <a:lnTo>
                    <a:pt x="0" y="712597"/>
                  </a:lnTo>
                  <a:lnTo>
                    <a:pt x="0" y="713232"/>
                  </a:lnTo>
                  <a:lnTo>
                    <a:pt x="338455" y="848233"/>
                  </a:lnTo>
                  <a:lnTo>
                    <a:pt x="338201" y="847979"/>
                  </a:lnTo>
                  <a:lnTo>
                    <a:pt x="338137" y="847852"/>
                  </a:lnTo>
                  <a:lnTo>
                    <a:pt x="339090" y="847852"/>
                  </a:lnTo>
                  <a:lnTo>
                    <a:pt x="339090" y="848525"/>
                  </a:lnTo>
                  <a:lnTo>
                    <a:pt x="338455" y="848233"/>
                  </a:lnTo>
                  <a:lnTo>
                    <a:pt x="338836" y="848614"/>
                  </a:lnTo>
                  <a:lnTo>
                    <a:pt x="339026" y="848741"/>
                  </a:lnTo>
                  <a:lnTo>
                    <a:pt x="339090" y="849757"/>
                  </a:lnTo>
                  <a:lnTo>
                    <a:pt x="339725" y="849757"/>
                  </a:lnTo>
                  <a:lnTo>
                    <a:pt x="340360" y="850392"/>
                  </a:lnTo>
                  <a:lnTo>
                    <a:pt x="343662" y="850392"/>
                  </a:lnTo>
                  <a:lnTo>
                    <a:pt x="345262" y="849972"/>
                  </a:lnTo>
                  <a:lnTo>
                    <a:pt x="344424" y="850392"/>
                  </a:lnTo>
                  <a:lnTo>
                    <a:pt x="344805" y="850265"/>
                  </a:lnTo>
                  <a:lnTo>
                    <a:pt x="345059" y="850138"/>
                  </a:lnTo>
                  <a:lnTo>
                    <a:pt x="345338" y="849960"/>
                  </a:lnTo>
                  <a:lnTo>
                    <a:pt x="346075" y="849757"/>
                  </a:lnTo>
                  <a:lnTo>
                    <a:pt x="346138" y="849528"/>
                  </a:lnTo>
                  <a:lnTo>
                    <a:pt x="731520" y="651637"/>
                  </a:lnTo>
                  <a:lnTo>
                    <a:pt x="731520" y="640080"/>
                  </a:lnTo>
                  <a:close/>
                </a:path>
                <a:path w="731520" h="850900">
                  <a:moveTo>
                    <a:pt x="731520" y="182626"/>
                  </a:moveTo>
                  <a:lnTo>
                    <a:pt x="572643" y="0"/>
                  </a:lnTo>
                  <a:lnTo>
                    <a:pt x="559308" y="0"/>
                  </a:lnTo>
                  <a:lnTo>
                    <a:pt x="731520" y="196596"/>
                  </a:lnTo>
                  <a:lnTo>
                    <a:pt x="731520" y="182626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01512" y="169163"/>
              <a:ext cx="87923" cy="8686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767828" y="569976"/>
              <a:ext cx="64135" cy="60960"/>
            </a:xfrm>
            <a:custGeom>
              <a:avLst/>
              <a:gdLst/>
              <a:ahLst/>
              <a:cxnLst/>
              <a:rect l="l" t="t" r="r" b="b"/>
              <a:pathLst>
                <a:path w="64134" h="60959">
                  <a:moveTo>
                    <a:pt x="38353" y="0"/>
                  </a:moveTo>
                  <a:lnTo>
                    <a:pt x="32766" y="0"/>
                  </a:lnTo>
                  <a:lnTo>
                    <a:pt x="24852" y="948"/>
                  </a:lnTo>
                  <a:lnTo>
                    <a:pt x="1397" y="25146"/>
                  </a:lnTo>
                  <a:lnTo>
                    <a:pt x="0" y="28321"/>
                  </a:lnTo>
                  <a:lnTo>
                    <a:pt x="0" y="38481"/>
                  </a:lnTo>
                  <a:lnTo>
                    <a:pt x="2667" y="44831"/>
                  </a:lnTo>
                  <a:lnTo>
                    <a:pt x="7874" y="50546"/>
                  </a:lnTo>
                  <a:lnTo>
                    <a:pt x="9144" y="52959"/>
                  </a:lnTo>
                  <a:lnTo>
                    <a:pt x="11683" y="54863"/>
                  </a:lnTo>
                  <a:lnTo>
                    <a:pt x="14858" y="56769"/>
                  </a:lnTo>
                  <a:lnTo>
                    <a:pt x="15621" y="57403"/>
                  </a:lnTo>
                  <a:lnTo>
                    <a:pt x="17525" y="57403"/>
                  </a:lnTo>
                  <a:lnTo>
                    <a:pt x="18161" y="58038"/>
                  </a:lnTo>
                  <a:lnTo>
                    <a:pt x="22605" y="59944"/>
                  </a:lnTo>
                  <a:lnTo>
                    <a:pt x="27304" y="60960"/>
                  </a:lnTo>
                  <a:lnTo>
                    <a:pt x="32003" y="60960"/>
                  </a:lnTo>
                  <a:lnTo>
                    <a:pt x="64007" y="34671"/>
                  </a:lnTo>
                  <a:lnTo>
                    <a:pt x="63373" y="28321"/>
                  </a:lnTo>
                  <a:lnTo>
                    <a:pt x="60705" y="18923"/>
                  </a:lnTo>
                  <a:lnTo>
                    <a:pt x="60071" y="16256"/>
                  </a:lnTo>
                  <a:lnTo>
                    <a:pt x="58800" y="13081"/>
                  </a:lnTo>
                  <a:lnTo>
                    <a:pt x="54355" y="8762"/>
                  </a:lnTo>
                  <a:lnTo>
                    <a:pt x="52324" y="6223"/>
                  </a:lnTo>
                  <a:lnTo>
                    <a:pt x="49149" y="4318"/>
                  </a:lnTo>
                  <a:lnTo>
                    <a:pt x="43942" y="1397"/>
                  </a:lnTo>
                  <a:lnTo>
                    <a:pt x="38353" y="0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23045" y="551687"/>
              <a:ext cx="87175" cy="8686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428268" y="1523"/>
              <a:ext cx="1186815" cy="1051560"/>
            </a:xfrm>
            <a:custGeom>
              <a:avLst/>
              <a:gdLst/>
              <a:ahLst/>
              <a:cxnLst/>
              <a:rect l="l" t="t" r="r" b="b"/>
              <a:pathLst>
                <a:path w="1186815" h="1051560">
                  <a:moveTo>
                    <a:pt x="45427" y="1029589"/>
                  </a:moveTo>
                  <a:lnTo>
                    <a:pt x="42887" y="1023239"/>
                  </a:lnTo>
                  <a:lnTo>
                    <a:pt x="40982" y="1021334"/>
                  </a:lnTo>
                  <a:lnTo>
                    <a:pt x="39712" y="1018286"/>
                  </a:lnTo>
                  <a:lnTo>
                    <a:pt x="36537" y="1015111"/>
                  </a:lnTo>
                  <a:lnTo>
                    <a:pt x="35902" y="1013841"/>
                  </a:lnTo>
                  <a:lnTo>
                    <a:pt x="33997" y="1013333"/>
                  </a:lnTo>
                  <a:lnTo>
                    <a:pt x="27647" y="1010793"/>
                  </a:lnTo>
                  <a:lnTo>
                    <a:pt x="25107" y="1008888"/>
                  </a:lnTo>
                  <a:lnTo>
                    <a:pt x="15709" y="1008888"/>
                  </a:lnTo>
                  <a:lnTo>
                    <a:pt x="13804" y="1010158"/>
                  </a:lnTo>
                  <a:lnTo>
                    <a:pt x="10629" y="1012063"/>
                  </a:lnTo>
                  <a:lnTo>
                    <a:pt x="7454" y="1013333"/>
                  </a:lnTo>
                  <a:lnTo>
                    <a:pt x="4914" y="1015746"/>
                  </a:lnTo>
                  <a:lnTo>
                    <a:pt x="3009" y="1018921"/>
                  </a:lnTo>
                  <a:lnTo>
                    <a:pt x="0" y="1026871"/>
                  </a:lnTo>
                  <a:lnTo>
                    <a:pt x="381" y="1035024"/>
                  </a:lnTo>
                  <a:lnTo>
                    <a:pt x="3987" y="1042466"/>
                  </a:lnTo>
                  <a:lnTo>
                    <a:pt x="10629" y="1048258"/>
                  </a:lnTo>
                  <a:lnTo>
                    <a:pt x="14185" y="1050544"/>
                  </a:lnTo>
                  <a:lnTo>
                    <a:pt x="18122" y="1051560"/>
                  </a:lnTo>
                  <a:lnTo>
                    <a:pt x="21932" y="1051560"/>
                  </a:lnTo>
                  <a:lnTo>
                    <a:pt x="29171" y="1051560"/>
                  </a:lnTo>
                  <a:lnTo>
                    <a:pt x="36283" y="1047877"/>
                  </a:lnTo>
                  <a:lnTo>
                    <a:pt x="40347" y="1041400"/>
                  </a:lnTo>
                  <a:lnTo>
                    <a:pt x="44157" y="1035812"/>
                  </a:lnTo>
                  <a:lnTo>
                    <a:pt x="45427" y="1029589"/>
                  </a:lnTo>
                  <a:close/>
                </a:path>
                <a:path w="1186815" h="1051560">
                  <a:moveTo>
                    <a:pt x="88099" y="190627"/>
                  </a:moveTo>
                  <a:lnTo>
                    <a:pt x="87464" y="188087"/>
                  </a:lnTo>
                  <a:lnTo>
                    <a:pt x="85559" y="185039"/>
                  </a:lnTo>
                  <a:lnTo>
                    <a:pt x="84289" y="182499"/>
                  </a:lnTo>
                  <a:lnTo>
                    <a:pt x="82384" y="179959"/>
                  </a:lnTo>
                  <a:lnTo>
                    <a:pt x="79844" y="178816"/>
                  </a:lnTo>
                  <a:lnTo>
                    <a:pt x="77939" y="176911"/>
                  </a:lnTo>
                  <a:lnTo>
                    <a:pt x="73494" y="175006"/>
                  </a:lnTo>
                  <a:lnTo>
                    <a:pt x="69049" y="173736"/>
                  </a:lnTo>
                  <a:lnTo>
                    <a:pt x="62064" y="173736"/>
                  </a:lnTo>
                  <a:lnTo>
                    <a:pt x="55714" y="176276"/>
                  </a:lnTo>
                  <a:lnTo>
                    <a:pt x="53174" y="178181"/>
                  </a:lnTo>
                  <a:lnTo>
                    <a:pt x="50634" y="179451"/>
                  </a:lnTo>
                  <a:lnTo>
                    <a:pt x="49364" y="181864"/>
                  </a:lnTo>
                  <a:lnTo>
                    <a:pt x="48094" y="181864"/>
                  </a:lnTo>
                  <a:lnTo>
                    <a:pt x="48094" y="182499"/>
                  </a:lnTo>
                  <a:lnTo>
                    <a:pt x="47459" y="183769"/>
                  </a:lnTo>
                  <a:lnTo>
                    <a:pt x="46189" y="185674"/>
                  </a:lnTo>
                  <a:lnTo>
                    <a:pt x="45046" y="188087"/>
                  </a:lnTo>
                  <a:lnTo>
                    <a:pt x="44411" y="190627"/>
                  </a:lnTo>
                  <a:lnTo>
                    <a:pt x="44043" y="197129"/>
                  </a:lnTo>
                  <a:lnTo>
                    <a:pt x="45808" y="203250"/>
                  </a:lnTo>
                  <a:lnTo>
                    <a:pt x="49364" y="208686"/>
                  </a:lnTo>
                  <a:lnTo>
                    <a:pt x="54444" y="213106"/>
                  </a:lnTo>
                  <a:lnTo>
                    <a:pt x="57619" y="215519"/>
                  </a:lnTo>
                  <a:lnTo>
                    <a:pt x="62064" y="216154"/>
                  </a:lnTo>
                  <a:lnTo>
                    <a:pt x="65874" y="216154"/>
                  </a:lnTo>
                  <a:lnTo>
                    <a:pt x="67398" y="216408"/>
                  </a:lnTo>
                  <a:lnTo>
                    <a:pt x="68287" y="216408"/>
                  </a:lnTo>
                  <a:lnTo>
                    <a:pt x="70700" y="216408"/>
                  </a:lnTo>
                  <a:lnTo>
                    <a:pt x="72986" y="215646"/>
                  </a:lnTo>
                  <a:lnTo>
                    <a:pt x="75399" y="214376"/>
                  </a:lnTo>
                  <a:lnTo>
                    <a:pt x="79209" y="213106"/>
                  </a:lnTo>
                  <a:lnTo>
                    <a:pt x="82384" y="209931"/>
                  </a:lnTo>
                  <a:lnTo>
                    <a:pt x="84924" y="206248"/>
                  </a:lnTo>
                  <a:lnTo>
                    <a:pt x="86067" y="201803"/>
                  </a:lnTo>
                  <a:lnTo>
                    <a:pt x="87464" y="200025"/>
                  </a:lnTo>
                  <a:lnTo>
                    <a:pt x="88099" y="196850"/>
                  </a:lnTo>
                  <a:lnTo>
                    <a:pt x="88099" y="190627"/>
                  </a:lnTo>
                  <a:close/>
                </a:path>
                <a:path w="1186815" h="1051560">
                  <a:moveTo>
                    <a:pt x="255739" y="199136"/>
                  </a:moveTo>
                  <a:lnTo>
                    <a:pt x="254469" y="197231"/>
                  </a:lnTo>
                  <a:lnTo>
                    <a:pt x="254469" y="195453"/>
                  </a:lnTo>
                  <a:lnTo>
                    <a:pt x="253834" y="194818"/>
                  </a:lnTo>
                  <a:lnTo>
                    <a:pt x="253199" y="192913"/>
                  </a:lnTo>
                  <a:lnTo>
                    <a:pt x="252564" y="192278"/>
                  </a:lnTo>
                  <a:lnTo>
                    <a:pt x="250659" y="191643"/>
                  </a:lnTo>
                  <a:lnTo>
                    <a:pt x="249262" y="190881"/>
                  </a:lnTo>
                  <a:lnTo>
                    <a:pt x="247738" y="190500"/>
                  </a:lnTo>
                  <a:lnTo>
                    <a:pt x="243039" y="190500"/>
                  </a:lnTo>
                  <a:lnTo>
                    <a:pt x="239991" y="192278"/>
                  </a:lnTo>
                  <a:lnTo>
                    <a:pt x="237832" y="194818"/>
                  </a:lnTo>
                  <a:lnTo>
                    <a:pt x="237832" y="195453"/>
                  </a:lnTo>
                  <a:lnTo>
                    <a:pt x="235927" y="200406"/>
                  </a:lnTo>
                  <a:lnTo>
                    <a:pt x="237197" y="204724"/>
                  </a:lnTo>
                  <a:lnTo>
                    <a:pt x="241007" y="207264"/>
                  </a:lnTo>
                  <a:lnTo>
                    <a:pt x="241007" y="207899"/>
                  </a:lnTo>
                  <a:lnTo>
                    <a:pt x="242277" y="207899"/>
                  </a:lnTo>
                  <a:lnTo>
                    <a:pt x="243293" y="208534"/>
                  </a:lnTo>
                  <a:lnTo>
                    <a:pt x="244436" y="208788"/>
                  </a:lnTo>
                  <a:lnTo>
                    <a:pt x="248119" y="208788"/>
                  </a:lnTo>
                  <a:lnTo>
                    <a:pt x="250913" y="207264"/>
                  </a:lnTo>
                  <a:lnTo>
                    <a:pt x="253199" y="204724"/>
                  </a:lnTo>
                  <a:lnTo>
                    <a:pt x="253834" y="204724"/>
                  </a:lnTo>
                  <a:lnTo>
                    <a:pt x="253834" y="204089"/>
                  </a:lnTo>
                  <a:lnTo>
                    <a:pt x="254469" y="201676"/>
                  </a:lnTo>
                  <a:lnTo>
                    <a:pt x="255739" y="199136"/>
                  </a:lnTo>
                  <a:close/>
                </a:path>
                <a:path w="1186815" h="1051560">
                  <a:moveTo>
                    <a:pt x="395947" y="260477"/>
                  </a:moveTo>
                  <a:lnTo>
                    <a:pt x="393407" y="251206"/>
                  </a:lnTo>
                  <a:lnTo>
                    <a:pt x="386549" y="246126"/>
                  </a:lnTo>
                  <a:lnTo>
                    <a:pt x="384136" y="244602"/>
                  </a:lnTo>
                  <a:lnTo>
                    <a:pt x="381342" y="243840"/>
                  </a:lnTo>
                  <a:lnTo>
                    <a:pt x="373595" y="243840"/>
                  </a:lnTo>
                  <a:lnTo>
                    <a:pt x="368515" y="246380"/>
                  </a:lnTo>
                  <a:lnTo>
                    <a:pt x="360895" y="257937"/>
                  </a:lnTo>
                  <a:lnTo>
                    <a:pt x="363435" y="267335"/>
                  </a:lnTo>
                  <a:lnTo>
                    <a:pt x="370293" y="271653"/>
                  </a:lnTo>
                  <a:lnTo>
                    <a:pt x="372833" y="273431"/>
                  </a:lnTo>
                  <a:lnTo>
                    <a:pt x="375754" y="274320"/>
                  </a:lnTo>
                  <a:lnTo>
                    <a:pt x="378548" y="274320"/>
                  </a:lnTo>
                  <a:lnTo>
                    <a:pt x="383628" y="274320"/>
                  </a:lnTo>
                  <a:lnTo>
                    <a:pt x="388708" y="271653"/>
                  </a:lnTo>
                  <a:lnTo>
                    <a:pt x="395947" y="260477"/>
                  </a:lnTo>
                  <a:close/>
                </a:path>
                <a:path w="1186815" h="1051560">
                  <a:moveTo>
                    <a:pt x="520915" y="0"/>
                  </a:moveTo>
                  <a:lnTo>
                    <a:pt x="485863" y="0"/>
                  </a:lnTo>
                  <a:lnTo>
                    <a:pt x="487133" y="2286"/>
                  </a:lnTo>
                  <a:lnTo>
                    <a:pt x="489165" y="2921"/>
                  </a:lnTo>
                  <a:lnTo>
                    <a:pt x="491070" y="4699"/>
                  </a:lnTo>
                  <a:lnTo>
                    <a:pt x="493102" y="5334"/>
                  </a:lnTo>
                  <a:lnTo>
                    <a:pt x="493737" y="5334"/>
                  </a:lnTo>
                  <a:lnTo>
                    <a:pt x="495769" y="5842"/>
                  </a:lnTo>
                  <a:lnTo>
                    <a:pt x="499071" y="6985"/>
                  </a:lnTo>
                  <a:lnTo>
                    <a:pt x="503008" y="7620"/>
                  </a:lnTo>
                  <a:lnTo>
                    <a:pt x="505040" y="7620"/>
                  </a:lnTo>
                  <a:lnTo>
                    <a:pt x="511009" y="7620"/>
                  </a:lnTo>
                  <a:lnTo>
                    <a:pt x="516978" y="4699"/>
                  </a:lnTo>
                  <a:lnTo>
                    <a:pt x="520915" y="0"/>
                  </a:lnTo>
                  <a:close/>
                </a:path>
                <a:path w="1186815" h="1051560">
                  <a:moveTo>
                    <a:pt x="744943" y="578104"/>
                  </a:moveTo>
                  <a:lnTo>
                    <a:pt x="742276" y="571627"/>
                  </a:lnTo>
                  <a:lnTo>
                    <a:pt x="741641" y="568325"/>
                  </a:lnTo>
                  <a:lnTo>
                    <a:pt x="739101" y="565785"/>
                  </a:lnTo>
                  <a:lnTo>
                    <a:pt x="735164" y="563245"/>
                  </a:lnTo>
                  <a:lnTo>
                    <a:pt x="734656" y="562610"/>
                  </a:lnTo>
                  <a:lnTo>
                    <a:pt x="732751" y="561975"/>
                  </a:lnTo>
                  <a:lnTo>
                    <a:pt x="731989" y="560705"/>
                  </a:lnTo>
                  <a:lnTo>
                    <a:pt x="728687" y="558800"/>
                  </a:lnTo>
                  <a:lnTo>
                    <a:pt x="725131" y="557784"/>
                  </a:lnTo>
                  <a:lnTo>
                    <a:pt x="718781" y="557784"/>
                  </a:lnTo>
                  <a:lnTo>
                    <a:pt x="716114" y="558292"/>
                  </a:lnTo>
                  <a:lnTo>
                    <a:pt x="713447" y="559435"/>
                  </a:lnTo>
                  <a:lnTo>
                    <a:pt x="711415" y="560070"/>
                  </a:lnTo>
                  <a:lnTo>
                    <a:pt x="708240" y="561975"/>
                  </a:lnTo>
                  <a:lnTo>
                    <a:pt x="705700" y="563880"/>
                  </a:lnTo>
                  <a:lnTo>
                    <a:pt x="705065" y="565150"/>
                  </a:lnTo>
                  <a:lnTo>
                    <a:pt x="703160" y="566420"/>
                  </a:lnTo>
                  <a:lnTo>
                    <a:pt x="702398" y="568325"/>
                  </a:lnTo>
                  <a:lnTo>
                    <a:pt x="701763" y="570357"/>
                  </a:lnTo>
                  <a:lnTo>
                    <a:pt x="700620" y="572262"/>
                  </a:lnTo>
                  <a:lnTo>
                    <a:pt x="699223" y="578104"/>
                  </a:lnTo>
                  <a:lnTo>
                    <a:pt x="699223" y="581279"/>
                  </a:lnTo>
                  <a:lnTo>
                    <a:pt x="699985" y="584454"/>
                  </a:lnTo>
                  <a:lnTo>
                    <a:pt x="700620" y="584454"/>
                  </a:lnTo>
                  <a:lnTo>
                    <a:pt x="700620" y="585724"/>
                  </a:lnTo>
                  <a:lnTo>
                    <a:pt x="701763" y="588899"/>
                  </a:lnTo>
                  <a:lnTo>
                    <a:pt x="703160" y="592201"/>
                  </a:lnTo>
                  <a:lnTo>
                    <a:pt x="705700" y="594741"/>
                  </a:lnTo>
                  <a:lnTo>
                    <a:pt x="706970" y="596646"/>
                  </a:lnTo>
                  <a:lnTo>
                    <a:pt x="708875" y="598043"/>
                  </a:lnTo>
                  <a:lnTo>
                    <a:pt x="710145" y="598678"/>
                  </a:lnTo>
                  <a:lnTo>
                    <a:pt x="713955" y="600837"/>
                  </a:lnTo>
                  <a:lnTo>
                    <a:pt x="718146" y="601980"/>
                  </a:lnTo>
                  <a:lnTo>
                    <a:pt x="722210" y="601980"/>
                  </a:lnTo>
                  <a:lnTo>
                    <a:pt x="729703" y="601980"/>
                  </a:lnTo>
                  <a:lnTo>
                    <a:pt x="736815" y="598297"/>
                  </a:lnTo>
                  <a:lnTo>
                    <a:pt x="744943" y="585089"/>
                  </a:lnTo>
                  <a:lnTo>
                    <a:pt x="744943" y="578104"/>
                  </a:lnTo>
                  <a:close/>
                </a:path>
                <a:path w="1186815" h="1051560">
                  <a:moveTo>
                    <a:pt x="988783" y="699008"/>
                  </a:moveTo>
                  <a:lnTo>
                    <a:pt x="988148" y="692785"/>
                  </a:lnTo>
                  <a:lnTo>
                    <a:pt x="984973" y="687832"/>
                  </a:lnTo>
                  <a:lnTo>
                    <a:pt x="982433" y="684657"/>
                  </a:lnTo>
                  <a:lnTo>
                    <a:pt x="981163" y="682752"/>
                  </a:lnTo>
                  <a:lnTo>
                    <a:pt x="979258" y="680847"/>
                  </a:lnTo>
                  <a:lnTo>
                    <a:pt x="978623" y="680847"/>
                  </a:lnTo>
                  <a:lnTo>
                    <a:pt x="978623" y="680212"/>
                  </a:lnTo>
                  <a:lnTo>
                    <a:pt x="977988" y="680212"/>
                  </a:lnTo>
                  <a:lnTo>
                    <a:pt x="973797" y="677799"/>
                  </a:lnTo>
                  <a:lnTo>
                    <a:pt x="969225" y="676656"/>
                  </a:lnTo>
                  <a:lnTo>
                    <a:pt x="956398" y="676656"/>
                  </a:lnTo>
                  <a:lnTo>
                    <a:pt x="948397" y="680720"/>
                  </a:lnTo>
                  <a:lnTo>
                    <a:pt x="943952" y="688340"/>
                  </a:lnTo>
                  <a:lnTo>
                    <a:pt x="940676" y="697331"/>
                  </a:lnTo>
                  <a:lnTo>
                    <a:pt x="941158" y="706589"/>
                  </a:lnTo>
                  <a:lnTo>
                    <a:pt x="945057" y="715010"/>
                  </a:lnTo>
                  <a:lnTo>
                    <a:pt x="952080" y="721487"/>
                  </a:lnTo>
                  <a:lnTo>
                    <a:pt x="956017" y="724154"/>
                  </a:lnTo>
                  <a:lnTo>
                    <a:pt x="960462" y="725424"/>
                  </a:lnTo>
                  <a:lnTo>
                    <a:pt x="964780" y="725424"/>
                  </a:lnTo>
                  <a:lnTo>
                    <a:pt x="972654" y="725424"/>
                  </a:lnTo>
                  <a:lnTo>
                    <a:pt x="980528" y="721487"/>
                  </a:lnTo>
                  <a:lnTo>
                    <a:pt x="984973" y="714629"/>
                  </a:lnTo>
                  <a:lnTo>
                    <a:pt x="984973" y="713994"/>
                  </a:lnTo>
                  <a:lnTo>
                    <a:pt x="986878" y="710819"/>
                  </a:lnTo>
                  <a:lnTo>
                    <a:pt x="987513" y="708406"/>
                  </a:lnTo>
                  <a:lnTo>
                    <a:pt x="988148" y="705231"/>
                  </a:lnTo>
                  <a:lnTo>
                    <a:pt x="988783" y="699008"/>
                  </a:lnTo>
                  <a:close/>
                </a:path>
                <a:path w="1186815" h="1051560">
                  <a:moveTo>
                    <a:pt x="1118323" y="335153"/>
                  </a:moveTo>
                  <a:lnTo>
                    <a:pt x="1115783" y="328803"/>
                  </a:lnTo>
                  <a:lnTo>
                    <a:pt x="1115148" y="327533"/>
                  </a:lnTo>
                  <a:lnTo>
                    <a:pt x="1115148" y="326898"/>
                  </a:lnTo>
                  <a:lnTo>
                    <a:pt x="1114513" y="326263"/>
                  </a:lnTo>
                  <a:lnTo>
                    <a:pt x="1113878" y="323723"/>
                  </a:lnTo>
                  <a:lnTo>
                    <a:pt x="1111973" y="321691"/>
                  </a:lnTo>
                  <a:lnTo>
                    <a:pt x="1109433" y="321691"/>
                  </a:lnTo>
                  <a:lnTo>
                    <a:pt x="1106258" y="319151"/>
                  </a:lnTo>
                  <a:lnTo>
                    <a:pt x="1102448" y="318516"/>
                  </a:lnTo>
                  <a:lnTo>
                    <a:pt x="1095463" y="318516"/>
                  </a:lnTo>
                  <a:lnTo>
                    <a:pt x="1092288" y="319151"/>
                  </a:lnTo>
                  <a:lnTo>
                    <a:pt x="1089748" y="321056"/>
                  </a:lnTo>
                  <a:lnTo>
                    <a:pt x="1089113" y="321691"/>
                  </a:lnTo>
                  <a:lnTo>
                    <a:pt x="1083398" y="325628"/>
                  </a:lnTo>
                  <a:lnTo>
                    <a:pt x="1080223" y="333248"/>
                  </a:lnTo>
                  <a:lnTo>
                    <a:pt x="1082128" y="339725"/>
                  </a:lnTo>
                  <a:lnTo>
                    <a:pt x="1082763" y="341630"/>
                  </a:lnTo>
                  <a:lnTo>
                    <a:pt x="1082763" y="344170"/>
                  </a:lnTo>
                  <a:lnTo>
                    <a:pt x="1084033" y="346075"/>
                  </a:lnTo>
                  <a:lnTo>
                    <a:pt x="1086573" y="347980"/>
                  </a:lnTo>
                  <a:lnTo>
                    <a:pt x="1090637" y="351536"/>
                  </a:lnTo>
                  <a:lnTo>
                    <a:pt x="1095463" y="353568"/>
                  </a:lnTo>
                  <a:lnTo>
                    <a:pt x="1099781" y="353568"/>
                  </a:lnTo>
                  <a:lnTo>
                    <a:pt x="1100924" y="353568"/>
                  </a:lnTo>
                  <a:lnTo>
                    <a:pt x="1102067" y="353441"/>
                  </a:lnTo>
                  <a:lnTo>
                    <a:pt x="1103083" y="353187"/>
                  </a:lnTo>
                  <a:lnTo>
                    <a:pt x="1104988" y="352552"/>
                  </a:lnTo>
                  <a:lnTo>
                    <a:pt x="1107528" y="351155"/>
                  </a:lnTo>
                  <a:lnTo>
                    <a:pt x="1108798" y="350647"/>
                  </a:lnTo>
                  <a:lnTo>
                    <a:pt x="1110703" y="350012"/>
                  </a:lnTo>
                  <a:lnTo>
                    <a:pt x="1111338" y="349377"/>
                  </a:lnTo>
                  <a:lnTo>
                    <a:pt x="1111973" y="347980"/>
                  </a:lnTo>
                  <a:lnTo>
                    <a:pt x="1117053" y="343535"/>
                  </a:lnTo>
                  <a:lnTo>
                    <a:pt x="1118323" y="335153"/>
                  </a:lnTo>
                  <a:close/>
                </a:path>
                <a:path w="1186815" h="1051560">
                  <a:moveTo>
                    <a:pt x="1186675" y="497230"/>
                  </a:moveTo>
                  <a:lnTo>
                    <a:pt x="1186332" y="488429"/>
                  </a:lnTo>
                  <a:lnTo>
                    <a:pt x="1182827" y="480466"/>
                  </a:lnTo>
                  <a:lnTo>
                    <a:pt x="1176362" y="474345"/>
                  </a:lnTo>
                  <a:lnTo>
                    <a:pt x="1173314" y="473075"/>
                  </a:lnTo>
                  <a:lnTo>
                    <a:pt x="1170139" y="471170"/>
                  </a:lnTo>
                  <a:lnTo>
                    <a:pt x="1167091" y="471170"/>
                  </a:lnTo>
                  <a:lnTo>
                    <a:pt x="1166329" y="470916"/>
                  </a:lnTo>
                  <a:lnTo>
                    <a:pt x="1162265" y="470916"/>
                  </a:lnTo>
                  <a:lnTo>
                    <a:pt x="1146771" y="482092"/>
                  </a:lnTo>
                  <a:lnTo>
                    <a:pt x="1143723" y="488289"/>
                  </a:lnTo>
                  <a:lnTo>
                    <a:pt x="1153502" y="512953"/>
                  </a:lnTo>
                  <a:lnTo>
                    <a:pt x="1154137" y="512953"/>
                  </a:lnTo>
                  <a:lnTo>
                    <a:pt x="1154137" y="514096"/>
                  </a:lnTo>
                  <a:lnTo>
                    <a:pt x="1154772" y="514096"/>
                  </a:lnTo>
                  <a:lnTo>
                    <a:pt x="1158455" y="515747"/>
                  </a:lnTo>
                  <a:lnTo>
                    <a:pt x="1162011" y="516636"/>
                  </a:lnTo>
                  <a:lnTo>
                    <a:pt x="1168742" y="516636"/>
                  </a:lnTo>
                  <a:lnTo>
                    <a:pt x="1172044" y="515747"/>
                  </a:lnTo>
                  <a:lnTo>
                    <a:pt x="1175092" y="514096"/>
                  </a:lnTo>
                  <a:lnTo>
                    <a:pt x="1178140" y="512318"/>
                  </a:lnTo>
                  <a:lnTo>
                    <a:pt x="1180680" y="510921"/>
                  </a:lnTo>
                  <a:lnTo>
                    <a:pt x="1182458" y="507746"/>
                  </a:lnTo>
                  <a:lnTo>
                    <a:pt x="1183728" y="506476"/>
                  </a:lnTo>
                  <a:lnTo>
                    <a:pt x="1183728" y="505841"/>
                  </a:lnTo>
                  <a:lnTo>
                    <a:pt x="1186675" y="497230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707449" y="4805171"/>
            <a:ext cx="78740" cy="338455"/>
          </a:xfrm>
          <a:custGeom>
            <a:avLst/>
            <a:gdLst/>
            <a:ahLst/>
            <a:cxnLst/>
            <a:rect l="l" t="t" r="r" b="b"/>
            <a:pathLst>
              <a:path w="78739" h="338454">
                <a:moveTo>
                  <a:pt x="67248" y="0"/>
                </a:moveTo>
                <a:lnTo>
                  <a:pt x="0" y="338327"/>
                </a:lnTo>
                <a:lnTo>
                  <a:pt x="11937" y="338327"/>
                </a:lnTo>
                <a:lnTo>
                  <a:pt x="78678" y="2539"/>
                </a:lnTo>
                <a:lnTo>
                  <a:pt x="74741" y="2539"/>
                </a:lnTo>
                <a:lnTo>
                  <a:pt x="71185" y="2031"/>
                </a:lnTo>
                <a:lnTo>
                  <a:pt x="6724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4042" y="4823498"/>
            <a:ext cx="19050" cy="320040"/>
          </a:xfrm>
          <a:custGeom>
            <a:avLst/>
            <a:gdLst/>
            <a:ahLst/>
            <a:cxnLst/>
            <a:rect l="l" t="t" r="r" b="b"/>
            <a:pathLst>
              <a:path w="19050" h="320039">
                <a:moveTo>
                  <a:pt x="18211" y="299199"/>
                </a:moveTo>
                <a:lnTo>
                  <a:pt x="11036" y="0"/>
                </a:lnTo>
                <a:lnTo>
                  <a:pt x="7175" y="1016"/>
                </a:lnTo>
                <a:lnTo>
                  <a:pt x="3822" y="1016"/>
                </a:lnTo>
                <a:lnTo>
                  <a:pt x="0" y="0"/>
                </a:lnTo>
                <a:lnTo>
                  <a:pt x="7175" y="303199"/>
                </a:lnTo>
                <a:lnTo>
                  <a:pt x="18211" y="299199"/>
                </a:lnTo>
                <a:close/>
              </a:path>
              <a:path w="19050" h="320039">
                <a:moveTo>
                  <a:pt x="19011" y="320001"/>
                </a:moveTo>
                <a:lnTo>
                  <a:pt x="18757" y="310908"/>
                </a:lnTo>
                <a:lnTo>
                  <a:pt x="7581" y="315531"/>
                </a:lnTo>
                <a:lnTo>
                  <a:pt x="7721" y="320001"/>
                </a:lnTo>
                <a:lnTo>
                  <a:pt x="19011" y="320001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94854" y="4977434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1993" y="0"/>
                </a:moveTo>
                <a:lnTo>
                  <a:pt x="0" y="558"/>
                </a:lnTo>
                <a:lnTo>
                  <a:pt x="1993" y="4470"/>
                </a:lnTo>
                <a:lnTo>
                  <a:pt x="6057" y="3340"/>
                </a:lnTo>
                <a:lnTo>
                  <a:pt x="4533" y="1130"/>
                </a:lnTo>
                <a:lnTo>
                  <a:pt x="1993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8869" y="5003291"/>
            <a:ext cx="374015" cy="140335"/>
          </a:xfrm>
          <a:custGeom>
            <a:avLst/>
            <a:gdLst/>
            <a:ahLst/>
            <a:cxnLst/>
            <a:rect l="l" t="t" r="r" b="b"/>
            <a:pathLst>
              <a:path w="374015" h="140335">
                <a:moveTo>
                  <a:pt x="370426" y="0"/>
                </a:moveTo>
                <a:lnTo>
                  <a:pt x="53663" y="120296"/>
                </a:lnTo>
                <a:lnTo>
                  <a:pt x="42093" y="124312"/>
                </a:lnTo>
                <a:lnTo>
                  <a:pt x="0" y="140208"/>
                </a:lnTo>
                <a:lnTo>
                  <a:pt x="32098" y="140208"/>
                </a:lnTo>
                <a:lnTo>
                  <a:pt x="53663" y="131877"/>
                </a:lnTo>
                <a:lnTo>
                  <a:pt x="373462" y="11074"/>
                </a:lnTo>
                <a:lnTo>
                  <a:pt x="371430" y="7569"/>
                </a:lnTo>
                <a:lnTo>
                  <a:pt x="370426" y="4013"/>
                </a:lnTo>
                <a:lnTo>
                  <a:pt x="370426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97864" y="4788408"/>
            <a:ext cx="571500" cy="329565"/>
          </a:xfrm>
          <a:custGeom>
            <a:avLst/>
            <a:gdLst/>
            <a:ahLst/>
            <a:cxnLst/>
            <a:rect l="l" t="t" r="r" b="b"/>
            <a:pathLst>
              <a:path w="571500" h="329564">
                <a:moveTo>
                  <a:pt x="563880" y="4000"/>
                </a:moveTo>
                <a:lnTo>
                  <a:pt x="561848" y="0"/>
                </a:lnTo>
                <a:lnTo>
                  <a:pt x="541274" y="508"/>
                </a:lnTo>
                <a:lnTo>
                  <a:pt x="3035" y="193128"/>
                </a:lnTo>
                <a:lnTo>
                  <a:pt x="0" y="192633"/>
                </a:lnTo>
                <a:lnTo>
                  <a:pt x="2019" y="196634"/>
                </a:lnTo>
                <a:lnTo>
                  <a:pt x="3035" y="200164"/>
                </a:lnTo>
                <a:lnTo>
                  <a:pt x="3035" y="204177"/>
                </a:lnTo>
                <a:lnTo>
                  <a:pt x="563880" y="4000"/>
                </a:lnTo>
                <a:close/>
              </a:path>
              <a:path w="571500" h="329564">
                <a:moveTo>
                  <a:pt x="571500" y="14109"/>
                </a:moveTo>
                <a:lnTo>
                  <a:pt x="568960" y="12090"/>
                </a:lnTo>
                <a:lnTo>
                  <a:pt x="566547" y="9613"/>
                </a:lnTo>
                <a:lnTo>
                  <a:pt x="565023" y="5575"/>
                </a:lnTo>
                <a:lnTo>
                  <a:pt x="565023" y="5080"/>
                </a:lnTo>
                <a:lnTo>
                  <a:pt x="564515" y="4610"/>
                </a:lnTo>
                <a:lnTo>
                  <a:pt x="231648" y="320662"/>
                </a:lnTo>
                <a:lnTo>
                  <a:pt x="235204" y="323176"/>
                </a:lnTo>
                <a:lnTo>
                  <a:pt x="237109" y="325666"/>
                </a:lnTo>
                <a:lnTo>
                  <a:pt x="239141" y="329184"/>
                </a:lnTo>
                <a:lnTo>
                  <a:pt x="571500" y="14109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8388" y="4806734"/>
            <a:ext cx="314325" cy="184785"/>
          </a:xfrm>
          <a:custGeom>
            <a:avLst/>
            <a:gdLst/>
            <a:ahLst/>
            <a:cxnLst/>
            <a:rect l="l" t="t" r="r" b="b"/>
            <a:pathLst>
              <a:path w="314325" h="184785">
                <a:moveTo>
                  <a:pt x="6007" y="0"/>
                </a:moveTo>
                <a:lnTo>
                  <a:pt x="5003" y="3505"/>
                </a:lnTo>
                <a:lnTo>
                  <a:pt x="3022" y="7010"/>
                </a:lnTo>
                <a:lnTo>
                  <a:pt x="0" y="9537"/>
                </a:lnTo>
                <a:lnTo>
                  <a:pt x="310413" y="184327"/>
                </a:lnTo>
                <a:lnTo>
                  <a:pt x="310921" y="180822"/>
                </a:lnTo>
                <a:lnTo>
                  <a:pt x="312432" y="176809"/>
                </a:lnTo>
                <a:lnTo>
                  <a:pt x="313944" y="173774"/>
                </a:lnTo>
                <a:lnTo>
                  <a:pt x="6007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88719" y="5015522"/>
            <a:ext cx="172212" cy="103593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824483" y="4776215"/>
            <a:ext cx="935990" cy="29209"/>
          </a:xfrm>
          <a:custGeom>
            <a:avLst/>
            <a:gdLst/>
            <a:ahLst/>
            <a:cxnLst/>
            <a:rect l="l" t="t" r="r" b="b"/>
            <a:pathLst>
              <a:path w="935989" h="29210">
                <a:moveTo>
                  <a:pt x="935735" y="0"/>
                </a:moveTo>
                <a:lnTo>
                  <a:pt x="507" y="17030"/>
                </a:lnTo>
                <a:lnTo>
                  <a:pt x="838" y="24269"/>
                </a:lnTo>
                <a:lnTo>
                  <a:pt x="596" y="26479"/>
                </a:lnTo>
                <a:lnTo>
                  <a:pt x="0" y="28917"/>
                </a:lnTo>
                <a:lnTo>
                  <a:pt x="915161" y="11874"/>
                </a:lnTo>
                <a:lnTo>
                  <a:pt x="935735" y="11353"/>
                </a:lnTo>
                <a:lnTo>
                  <a:pt x="935354" y="7632"/>
                </a:lnTo>
                <a:lnTo>
                  <a:pt x="935482" y="1816"/>
                </a:lnTo>
                <a:lnTo>
                  <a:pt x="935735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6550" y="4794503"/>
            <a:ext cx="487680" cy="20320"/>
          </a:xfrm>
          <a:custGeom>
            <a:avLst/>
            <a:gdLst/>
            <a:ahLst/>
            <a:cxnLst/>
            <a:rect l="l" t="t" r="r" b="b"/>
            <a:pathLst>
              <a:path w="487680" h="20320">
                <a:moveTo>
                  <a:pt x="486625" y="0"/>
                </a:moveTo>
                <a:lnTo>
                  <a:pt x="1473" y="8432"/>
                </a:lnTo>
                <a:lnTo>
                  <a:pt x="1473" y="9880"/>
                </a:lnTo>
                <a:lnTo>
                  <a:pt x="1981" y="10883"/>
                </a:lnTo>
                <a:lnTo>
                  <a:pt x="1981" y="12382"/>
                </a:lnTo>
                <a:lnTo>
                  <a:pt x="1473" y="14833"/>
                </a:lnTo>
                <a:lnTo>
                  <a:pt x="1473" y="17322"/>
                </a:lnTo>
                <a:lnTo>
                  <a:pt x="0" y="19773"/>
                </a:lnTo>
                <a:lnTo>
                  <a:pt x="487603" y="10883"/>
                </a:lnTo>
                <a:lnTo>
                  <a:pt x="486676" y="8686"/>
                </a:lnTo>
                <a:lnTo>
                  <a:pt x="486333" y="6311"/>
                </a:lnTo>
                <a:lnTo>
                  <a:pt x="486422" y="1282"/>
                </a:lnTo>
                <a:lnTo>
                  <a:pt x="486625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3126" y="4524793"/>
            <a:ext cx="281940" cy="79375"/>
          </a:xfrm>
          <a:custGeom>
            <a:avLst/>
            <a:gdLst/>
            <a:ahLst/>
            <a:cxnLst/>
            <a:rect l="l" t="t" r="r" b="b"/>
            <a:pathLst>
              <a:path w="281940" h="79375">
                <a:moveTo>
                  <a:pt x="279361" y="0"/>
                </a:moveTo>
                <a:lnTo>
                  <a:pt x="0" y="68681"/>
                </a:lnTo>
                <a:lnTo>
                  <a:pt x="0" y="69189"/>
                </a:lnTo>
                <a:lnTo>
                  <a:pt x="507" y="69646"/>
                </a:lnTo>
                <a:lnTo>
                  <a:pt x="1993" y="72682"/>
                </a:lnTo>
                <a:lnTo>
                  <a:pt x="3009" y="76174"/>
                </a:lnTo>
                <a:lnTo>
                  <a:pt x="3009" y="79209"/>
                </a:lnTo>
                <a:lnTo>
                  <a:pt x="281863" y="11493"/>
                </a:lnTo>
                <a:lnTo>
                  <a:pt x="280377" y="7492"/>
                </a:lnTo>
                <a:lnTo>
                  <a:pt x="279361" y="4000"/>
                </a:lnTo>
                <a:lnTo>
                  <a:pt x="279361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0" y="4116671"/>
            <a:ext cx="620395" cy="1027430"/>
            <a:chOff x="0" y="4116671"/>
            <a:chExt cx="620395" cy="1027430"/>
          </a:xfrm>
        </p:grpSpPr>
        <p:sp>
          <p:nvSpPr>
            <p:cNvPr id="36" name="object 36"/>
            <p:cNvSpPr/>
            <p:nvPr/>
          </p:nvSpPr>
          <p:spPr>
            <a:xfrm>
              <a:off x="0" y="4116679"/>
              <a:ext cx="620395" cy="1027430"/>
            </a:xfrm>
            <a:custGeom>
              <a:avLst/>
              <a:gdLst/>
              <a:ahLst/>
              <a:cxnLst/>
              <a:rect l="l" t="t" r="r" b="b"/>
              <a:pathLst>
                <a:path w="620395" h="1027429">
                  <a:moveTo>
                    <a:pt x="246888" y="698131"/>
                  </a:moveTo>
                  <a:lnTo>
                    <a:pt x="245376" y="695617"/>
                  </a:lnTo>
                  <a:lnTo>
                    <a:pt x="245376" y="687984"/>
                  </a:lnTo>
                  <a:lnTo>
                    <a:pt x="245884" y="686968"/>
                  </a:lnTo>
                  <a:lnTo>
                    <a:pt x="22313" y="689013"/>
                  </a:lnTo>
                  <a:lnTo>
                    <a:pt x="20294" y="697611"/>
                  </a:lnTo>
                  <a:lnTo>
                    <a:pt x="18326" y="700684"/>
                  </a:lnTo>
                  <a:lnTo>
                    <a:pt x="246888" y="698131"/>
                  </a:lnTo>
                  <a:close/>
                </a:path>
                <a:path w="620395" h="1027429">
                  <a:moveTo>
                    <a:pt x="269748" y="710336"/>
                  </a:moveTo>
                  <a:lnTo>
                    <a:pt x="264160" y="710844"/>
                  </a:lnTo>
                  <a:lnTo>
                    <a:pt x="260616" y="709828"/>
                  </a:lnTo>
                  <a:lnTo>
                    <a:pt x="258064" y="708304"/>
                  </a:lnTo>
                  <a:lnTo>
                    <a:pt x="216712" y="1026820"/>
                  </a:lnTo>
                  <a:lnTo>
                    <a:pt x="228892" y="1026820"/>
                  </a:lnTo>
                  <a:lnTo>
                    <a:pt x="269748" y="710336"/>
                  </a:lnTo>
                  <a:close/>
                </a:path>
                <a:path w="620395" h="1027429">
                  <a:moveTo>
                    <a:pt x="295656" y="515213"/>
                  </a:moveTo>
                  <a:lnTo>
                    <a:pt x="291604" y="514705"/>
                  </a:lnTo>
                  <a:lnTo>
                    <a:pt x="288023" y="512724"/>
                  </a:lnTo>
                  <a:lnTo>
                    <a:pt x="284988" y="510184"/>
                  </a:lnTo>
                  <a:lnTo>
                    <a:pt x="262128" y="669696"/>
                  </a:lnTo>
                  <a:lnTo>
                    <a:pt x="263156" y="668680"/>
                  </a:lnTo>
                  <a:lnTo>
                    <a:pt x="268744" y="668680"/>
                  </a:lnTo>
                  <a:lnTo>
                    <a:pt x="271259" y="669696"/>
                  </a:lnTo>
                  <a:lnTo>
                    <a:pt x="273304" y="670166"/>
                  </a:lnTo>
                  <a:lnTo>
                    <a:pt x="295656" y="515213"/>
                  </a:lnTo>
                  <a:close/>
                </a:path>
                <a:path w="620395" h="1027429">
                  <a:moveTo>
                    <a:pt x="358101" y="30772"/>
                  </a:moveTo>
                  <a:lnTo>
                    <a:pt x="0" y="0"/>
                  </a:lnTo>
                  <a:lnTo>
                    <a:pt x="0" y="12547"/>
                  </a:lnTo>
                  <a:lnTo>
                    <a:pt x="348068" y="42316"/>
                  </a:lnTo>
                  <a:lnTo>
                    <a:pt x="353593" y="32283"/>
                  </a:lnTo>
                  <a:lnTo>
                    <a:pt x="355612" y="30772"/>
                  </a:lnTo>
                  <a:lnTo>
                    <a:pt x="358101" y="30772"/>
                  </a:lnTo>
                  <a:close/>
                </a:path>
                <a:path w="620395" h="1027429">
                  <a:moveTo>
                    <a:pt x="620229" y="383235"/>
                  </a:moveTo>
                  <a:lnTo>
                    <a:pt x="363664" y="33172"/>
                  </a:lnTo>
                  <a:lnTo>
                    <a:pt x="364172" y="34188"/>
                  </a:lnTo>
                  <a:lnTo>
                    <a:pt x="364172" y="36207"/>
                  </a:lnTo>
                  <a:lnTo>
                    <a:pt x="364667" y="36715"/>
                  </a:lnTo>
                  <a:lnTo>
                    <a:pt x="364667" y="39725"/>
                  </a:lnTo>
                  <a:lnTo>
                    <a:pt x="364197" y="40195"/>
                  </a:lnTo>
                  <a:lnTo>
                    <a:pt x="364197" y="36715"/>
                  </a:lnTo>
                  <a:lnTo>
                    <a:pt x="363689" y="35699"/>
                  </a:lnTo>
                  <a:lnTo>
                    <a:pt x="363689" y="34683"/>
                  </a:lnTo>
                  <a:lnTo>
                    <a:pt x="363181" y="34683"/>
                  </a:lnTo>
                  <a:lnTo>
                    <a:pt x="363181" y="34175"/>
                  </a:lnTo>
                  <a:lnTo>
                    <a:pt x="362673" y="33172"/>
                  </a:lnTo>
                  <a:lnTo>
                    <a:pt x="360197" y="33172"/>
                  </a:lnTo>
                  <a:lnTo>
                    <a:pt x="356184" y="31686"/>
                  </a:lnTo>
                  <a:lnTo>
                    <a:pt x="354164" y="32194"/>
                  </a:lnTo>
                  <a:lnTo>
                    <a:pt x="353161" y="34683"/>
                  </a:lnTo>
                  <a:lnTo>
                    <a:pt x="348653" y="42748"/>
                  </a:lnTo>
                  <a:lnTo>
                    <a:pt x="3086" y="638771"/>
                  </a:lnTo>
                  <a:lnTo>
                    <a:pt x="6578" y="641311"/>
                  </a:lnTo>
                  <a:lnTo>
                    <a:pt x="9575" y="643801"/>
                  </a:lnTo>
                  <a:lnTo>
                    <a:pt x="12103" y="647344"/>
                  </a:lnTo>
                  <a:lnTo>
                    <a:pt x="347256" y="69265"/>
                  </a:lnTo>
                  <a:lnTo>
                    <a:pt x="291122" y="465988"/>
                  </a:lnTo>
                  <a:lnTo>
                    <a:pt x="295617" y="463969"/>
                  </a:lnTo>
                  <a:lnTo>
                    <a:pt x="299110" y="462953"/>
                  </a:lnTo>
                  <a:lnTo>
                    <a:pt x="303149" y="463969"/>
                  </a:lnTo>
                  <a:lnTo>
                    <a:pt x="361188" y="52959"/>
                  </a:lnTo>
                  <a:lnTo>
                    <a:pt x="358660" y="49199"/>
                  </a:lnTo>
                  <a:lnTo>
                    <a:pt x="359181" y="48285"/>
                  </a:lnTo>
                  <a:lnTo>
                    <a:pt x="363689" y="40728"/>
                  </a:lnTo>
                  <a:lnTo>
                    <a:pt x="363689" y="40220"/>
                  </a:lnTo>
                  <a:lnTo>
                    <a:pt x="364172" y="40220"/>
                  </a:lnTo>
                  <a:lnTo>
                    <a:pt x="359664" y="47790"/>
                  </a:lnTo>
                  <a:lnTo>
                    <a:pt x="362699" y="52311"/>
                  </a:lnTo>
                  <a:lnTo>
                    <a:pt x="610717" y="389788"/>
                  </a:lnTo>
                  <a:lnTo>
                    <a:pt x="615721" y="384759"/>
                  </a:lnTo>
                  <a:lnTo>
                    <a:pt x="619721" y="383743"/>
                  </a:lnTo>
                  <a:lnTo>
                    <a:pt x="620229" y="383743"/>
                  </a:lnTo>
                  <a:lnTo>
                    <a:pt x="620229" y="383235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4754286"/>
              <a:ext cx="22860" cy="84455"/>
            </a:xfrm>
            <a:custGeom>
              <a:avLst/>
              <a:gdLst/>
              <a:ahLst/>
              <a:cxnLst/>
              <a:rect l="l" t="t" r="r" b="b"/>
              <a:pathLst>
                <a:path w="22860" h="84454">
                  <a:moveTo>
                    <a:pt x="0" y="0"/>
                  </a:moveTo>
                  <a:lnTo>
                    <a:pt x="0" y="84438"/>
                  </a:lnTo>
                  <a:lnTo>
                    <a:pt x="1164" y="83760"/>
                  </a:lnTo>
                  <a:lnTo>
                    <a:pt x="20626" y="55991"/>
                  </a:lnTo>
                  <a:lnTo>
                    <a:pt x="22172" y="52003"/>
                  </a:lnTo>
                  <a:lnTo>
                    <a:pt x="22602" y="48930"/>
                  </a:lnTo>
                  <a:lnTo>
                    <a:pt x="22816" y="45869"/>
                  </a:lnTo>
                  <a:lnTo>
                    <a:pt x="22816" y="34693"/>
                  </a:lnTo>
                  <a:lnTo>
                    <a:pt x="21269" y="26578"/>
                  </a:lnTo>
                  <a:lnTo>
                    <a:pt x="17574" y="18970"/>
                  </a:lnTo>
                  <a:lnTo>
                    <a:pt x="15511" y="15491"/>
                  </a:lnTo>
                  <a:lnTo>
                    <a:pt x="14008" y="11998"/>
                  </a:lnTo>
                  <a:lnTo>
                    <a:pt x="10914" y="9471"/>
                  </a:lnTo>
                  <a:lnTo>
                    <a:pt x="8379" y="6486"/>
                  </a:lnTo>
                  <a:lnTo>
                    <a:pt x="2234" y="1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" name="object 3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29283" y="4961209"/>
            <a:ext cx="71628" cy="74602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344642" y="5097599"/>
            <a:ext cx="103505" cy="46355"/>
          </a:xfrm>
          <a:custGeom>
            <a:avLst/>
            <a:gdLst/>
            <a:ahLst/>
            <a:cxnLst/>
            <a:rect l="l" t="t" r="r" b="b"/>
            <a:pathLst>
              <a:path w="103505" h="46354">
                <a:moveTo>
                  <a:pt x="58025" y="0"/>
                </a:moveTo>
                <a:lnTo>
                  <a:pt x="20988" y="9338"/>
                </a:lnTo>
                <a:lnTo>
                  <a:pt x="17940" y="11854"/>
                </a:lnTo>
                <a:lnTo>
                  <a:pt x="14384" y="14413"/>
                </a:lnTo>
                <a:lnTo>
                  <a:pt x="11971" y="17951"/>
                </a:lnTo>
                <a:lnTo>
                  <a:pt x="9431" y="21022"/>
                </a:lnTo>
                <a:lnTo>
                  <a:pt x="5204" y="27903"/>
                </a:lnTo>
                <a:lnTo>
                  <a:pt x="2097" y="35493"/>
                </a:lnTo>
                <a:lnTo>
                  <a:pt x="180" y="43586"/>
                </a:lnTo>
                <a:lnTo>
                  <a:pt x="0" y="45900"/>
                </a:lnTo>
                <a:lnTo>
                  <a:pt x="103157" y="45900"/>
                </a:lnTo>
                <a:lnTo>
                  <a:pt x="103157" y="43664"/>
                </a:lnTo>
                <a:lnTo>
                  <a:pt x="101633" y="35775"/>
                </a:lnTo>
                <a:lnTo>
                  <a:pt x="98458" y="28611"/>
                </a:lnTo>
                <a:lnTo>
                  <a:pt x="93378" y="20510"/>
                </a:lnTo>
                <a:lnTo>
                  <a:pt x="89949" y="17951"/>
                </a:lnTo>
                <a:lnTo>
                  <a:pt x="87409" y="14413"/>
                </a:lnTo>
                <a:lnTo>
                  <a:pt x="84869" y="11854"/>
                </a:lnTo>
                <a:lnTo>
                  <a:pt x="72310" y="3908"/>
                </a:lnTo>
                <a:lnTo>
                  <a:pt x="5802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4230" y="4772424"/>
            <a:ext cx="52069" cy="51435"/>
          </a:xfrm>
          <a:custGeom>
            <a:avLst/>
            <a:gdLst/>
            <a:ahLst/>
            <a:cxnLst/>
            <a:rect l="l" t="t" r="r" b="b"/>
            <a:pathLst>
              <a:path w="52069" h="51435">
                <a:moveTo>
                  <a:pt x="24498" y="0"/>
                </a:moveTo>
                <a:lnTo>
                  <a:pt x="14782" y="2825"/>
                </a:lnTo>
                <a:lnTo>
                  <a:pt x="6832" y="6877"/>
                </a:lnTo>
                <a:lnTo>
                  <a:pt x="1879" y="14458"/>
                </a:lnTo>
                <a:lnTo>
                  <a:pt x="876" y="22599"/>
                </a:lnTo>
                <a:lnTo>
                  <a:pt x="253" y="23666"/>
                </a:lnTo>
                <a:lnTo>
                  <a:pt x="0" y="24987"/>
                </a:lnTo>
                <a:lnTo>
                  <a:pt x="0" y="26435"/>
                </a:lnTo>
                <a:lnTo>
                  <a:pt x="0" y="28441"/>
                </a:lnTo>
                <a:lnTo>
                  <a:pt x="24180" y="51034"/>
                </a:lnTo>
                <a:lnTo>
                  <a:pt x="28143" y="51034"/>
                </a:lnTo>
                <a:lnTo>
                  <a:pt x="31635" y="50526"/>
                </a:lnTo>
                <a:lnTo>
                  <a:pt x="37084" y="48482"/>
                </a:lnTo>
                <a:lnTo>
                  <a:pt x="39547" y="47453"/>
                </a:lnTo>
                <a:lnTo>
                  <a:pt x="41541" y="45967"/>
                </a:lnTo>
                <a:lnTo>
                  <a:pt x="43992" y="44430"/>
                </a:lnTo>
                <a:lnTo>
                  <a:pt x="46989" y="41865"/>
                </a:lnTo>
                <a:lnTo>
                  <a:pt x="50444" y="34791"/>
                </a:lnTo>
                <a:lnTo>
                  <a:pt x="50444" y="34283"/>
                </a:lnTo>
                <a:lnTo>
                  <a:pt x="50939" y="33254"/>
                </a:lnTo>
                <a:lnTo>
                  <a:pt x="50939" y="32746"/>
                </a:lnTo>
                <a:lnTo>
                  <a:pt x="51523" y="30664"/>
                </a:lnTo>
                <a:lnTo>
                  <a:pt x="51777" y="28403"/>
                </a:lnTo>
                <a:lnTo>
                  <a:pt x="51777" y="24606"/>
                </a:lnTo>
                <a:lnTo>
                  <a:pt x="51447" y="21583"/>
                </a:lnTo>
                <a:lnTo>
                  <a:pt x="50444" y="17011"/>
                </a:lnTo>
                <a:lnTo>
                  <a:pt x="48945" y="14458"/>
                </a:lnTo>
                <a:lnTo>
                  <a:pt x="42838" y="6154"/>
                </a:lnTo>
                <a:lnTo>
                  <a:pt x="34269" y="1222"/>
                </a:lnTo>
                <a:lnTo>
                  <a:pt x="2449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60220" y="4755918"/>
            <a:ext cx="52069" cy="52705"/>
          </a:xfrm>
          <a:custGeom>
            <a:avLst/>
            <a:gdLst/>
            <a:ahLst/>
            <a:cxnLst/>
            <a:rect l="l" t="t" r="r" b="b"/>
            <a:pathLst>
              <a:path w="52069" h="52704">
                <a:moveTo>
                  <a:pt x="24195" y="0"/>
                </a:moveTo>
                <a:lnTo>
                  <a:pt x="0" y="28082"/>
                </a:lnTo>
                <a:lnTo>
                  <a:pt x="127" y="30025"/>
                </a:lnTo>
                <a:lnTo>
                  <a:pt x="381" y="31778"/>
                </a:lnTo>
                <a:lnTo>
                  <a:pt x="1346" y="33746"/>
                </a:lnTo>
                <a:lnTo>
                  <a:pt x="1397" y="35398"/>
                </a:lnTo>
                <a:lnTo>
                  <a:pt x="2412" y="36426"/>
                </a:lnTo>
                <a:lnTo>
                  <a:pt x="2412" y="36909"/>
                </a:lnTo>
                <a:lnTo>
                  <a:pt x="2921" y="37417"/>
                </a:lnTo>
                <a:lnTo>
                  <a:pt x="22479" y="52301"/>
                </a:lnTo>
                <a:lnTo>
                  <a:pt x="29972" y="52301"/>
                </a:lnTo>
                <a:lnTo>
                  <a:pt x="51816" y="26749"/>
                </a:lnTo>
                <a:lnTo>
                  <a:pt x="51720" y="22317"/>
                </a:lnTo>
                <a:lnTo>
                  <a:pt x="50927" y="18710"/>
                </a:lnTo>
                <a:lnTo>
                  <a:pt x="48894" y="14887"/>
                </a:lnTo>
                <a:lnTo>
                  <a:pt x="42535" y="6211"/>
                </a:lnTo>
                <a:lnTo>
                  <a:pt x="33924" y="1136"/>
                </a:lnTo>
                <a:lnTo>
                  <a:pt x="2419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2018" y="4496795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90" h="57785">
                <a:moveTo>
                  <a:pt x="28275" y="0"/>
                </a:moveTo>
                <a:lnTo>
                  <a:pt x="17360" y="2966"/>
                </a:lnTo>
                <a:lnTo>
                  <a:pt x="16890" y="2966"/>
                </a:lnTo>
                <a:lnTo>
                  <a:pt x="16890" y="3474"/>
                </a:lnTo>
                <a:lnTo>
                  <a:pt x="13284" y="4477"/>
                </a:lnTo>
                <a:lnTo>
                  <a:pt x="10236" y="6446"/>
                </a:lnTo>
                <a:lnTo>
                  <a:pt x="2540" y="13964"/>
                </a:lnTo>
                <a:lnTo>
                  <a:pt x="0" y="21483"/>
                </a:lnTo>
                <a:lnTo>
                  <a:pt x="0" y="31973"/>
                </a:lnTo>
                <a:lnTo>
                  <a:pt x="520" y="35961"/>
                </a:lnTo>
                <a:lnTo>
                  <a:pt x="2540" y="39453"/>
                </a:lnTo>
                <a:lnTo>
                  <a:pt x="2540" y="40457"/>
                </a:lnTo>
                <a:lnTo>
                  <a:pt x="3060" y="40965"/>
                </a:lnTo>
                <a:lnTo>
                  <a:pt x="3060" y="41460"/>
                </a:lnTo>
                <a:lnTo>
                  <a:pt x="10233" y="50587"/>
                </a:lnTo>
                <a:lnTo>
                  <a:pt x="20132" y="56012"/>
                </a:lnTo>
                <a:lnTo>
                  <a:pt x="31474" y="57406"/>
                </a:lnTo>
                <a:lnTo>
                  <a:pt x="42976" y="54439"/>
                </a:lnTo>
                <a:lnTo>
                  <a:pt x="49962" y="49964"/>
                </a:lnTo>
                <a:lnTo>
                  <a:pt x="55102" y="43797"/>
                </a:lnTo>
                <a:lnTo>
                  <a:pt x="58275" y="36505"/>
                </a:lnTo>
                <a:lnTo>
                  <a:pt x="59359" y="28658"/>
                </a:lnTo>
                <a:lnTo>
                  <a:pt x="59359" y="24289"/>
                </a:lnTo>
                <a:lnTo>
                  <a:pt x="58369" y="19921"/>
                </a:lnTo>
                <a:lnTo>
                  <a:pt x="56261" y="15984"/>
                </a:lnTo>
                <a:lnTo>
                  <a:pt x="49118" y="6834"/>
                </a:lnTo>
                <a:lnTo>
                  <a:pt x="39325" y="1398"/>
                </a:lnTo>
                <a:lnTo>
                  <a:pt x="2827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5363" y="4785398"/>
            <a:ext cx="41275" cy="43180"/>
          </a:xfrm>
          <a:custGeom>
            <a:avLst/>
            <a:gdLst/>
            <a:ahLst/>
            <a:cxnLst/>
            <a:rect l="l" t="t" r="r" b="b"/>
            <a:pathLst>
              <a:path w="41275" h="43179">
                <a:moveTo>
                  <a:pt x="19583" y="0"/>
                </a:moveTo>
                <a:lnTo>
                  <a:pt x="17564" y="1041"/>
                </a:lnTo>
                <a:lnTo>
                  <a:pt x="16548" y="1041"/>
                </a:lnTo>
                <a:lnTo>
                  <a:pt x="8039" y="2552"/>
                </a:lnTo>
                <a:lnTo>
                  <a:pt x="2019" y="9232"/>
                </a:lnTo>
                <a:lnTo>
                  <a:pt x="507" y="17475"/>
                </a:lnTo>
                <a:lnTo>
                  <a:pt x="507" y="18986"/>
                </a:lnTo>
                <a:lnTo>
                  <a:pt x="0" y="20027"/>
                </a:lnTo>
                <a:lnTo>
                  <a:pt x="0" y="21577"/>
                </a:lnTo>
                <a:lnTo>
                  <a:pt x="0" y="24130"/>
                </a:lnTo>
                <a:lnTo>
                  <a:pt x="507" y="26708"/>
                </a:lnTo>
                <a:lnTo>
                  <a:pt x="17056" y="42633"/>
                </a:lnTo>
                <a:lnTo>
                  <a:pt x="22072" y="42633"/>
                </a:lnTo>
                <a:lnTo>
                  <a:pt x="30111" y="42113"/>
                </a:lnTo>
                <a:lnTo>
                  <a:pt x="37109" y="36982"/>
                </a:lnTo>
                <a:lnTo>
                  <a:pt x="40132" y="29260"/>
                </a:lnTo>
                <a:lnTo>
                  <a:pt x="41147" y="24130"/>
                </a:lnTo>
                <a:lnTo>
                  <a:pt x="41147" y="18986"/>
                </a:lnTo>
                <a:lnTo>
                  <a:pt x="40639" y="17475"/>
                </a:lnTo>
                <a:lnTo>
                  <a:pt x="39636" y="10274"/>
                </a:lnTo>
                <a:lnTo>
                  <a:pt x="33604" y="4102"/>
                </a:lnTo>
                <a:lnTo>
                  <a:pt x="27584" y="2032"/>
                </a:lnTo>
                <a:lnTo>
                  <a:pt x="23075" y="1041"/>
                </a:lnTo>
                <a:lnTo>
                  <a:pt x="20548" y="1041"/>
                </a:lnTo>
                <a:lnTo>
                  <a:pt x="1958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4320" y="4579620"/>
            <a:ext cx="52069" cy="55244"/>
          </a:xfrm>
          <a:custGeom>
            <a:avLst/>
            <a:gdLst/>
            <a:ahLst/>
            <a:cxnLst/>
            <a:rect l="l" t="t" r="r" b="b"/>
            <a:pathLst>
              <a:path w="52070" h="55245">
                <a:moveTo>
                  <a:pt x="25082" y="0"/>
                </a:moveTo>
                <a:lnTo>
                  <a:pt x="20650" y="507"/>
                </a:lnTo>
                <a:lnTo>
                  <a:pt x="17221" y="2514"/>
                </a:lnTo>
                <a:lnTo>
                  <a:pt x="16725" y="2514"/>
                </a:lnTo>
                <a:lnTo>
                  <a:pt x="16217" y="3517"/>
                </a:lnTo>
                <a:lnTo>
                  <a:pt x="14732" y="4025"/>
                </a:lnTo>
                <a:lnTo>
                  <a:pt x="8588" y="8476"/>
                </a:lnTo>
                <a:lnTo>
                  <a:pt x="3951" y="14171"/>
                </a:lnTo>
                <a:lnTo>
                  <a:pt x="1021" y="20740"/>
                </a:lnTo>
                <a:lnTo>
                  <a:pt x="0" y="27812"/>
                </a:lnTo>
                <a:lnTo>
                  <a:pt x="0" y="31699"/>
                </a:lnTo>
                <a:lnTo>
                  <a:pt x="26568" y="54863"/>
                </a:lnTo>
                <a:lnTo>
                  <a:pt x="31991" y="54355"/>
                </a:lnTo>
                <a:lnTo>
                  <a:pt x="51815" y="27889"/>
                </a:lnTo>
                <a:lnTo>
                  <a:pt x="51689" y="25463"/>
                </a:lnTo>
                <a:lnTo>
                  <a:pt x="51689" y="22453"/>
                </a:lnTo>
                <a:lnTo>
                  <a:pt x="50203" y="19469"/>
                </a:lnTo>
                <a:lnTo>
                  <a:pt x="49250" y="16459"/>
                </a:lnTo>
                <a:lnTo>
                  <a:pt x="49453" y="15290"/>
                </a:lnTo>
                <a:lnTo>
                  <a:pt x="49453" y="14655"/>
                </a:lnTo>
                <a:lnTo>
                  <a:pt x="49250" y="14325"/>
                </a:lnTo>
                <a:lnTo>
                  <a:pt x="49250" y="13982"/>
                </a:lnTo>
                <a:lnTo>
                  <a:pt x="44818" y="6489"/>
                </a:lnTo>
                <a:lnTo>
                  <a:pt x="37414" y="1511"/>
                </a:lnTo>
                <a:lnTo>
                  <a:pt x="2508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35011" y="4805171"/>
            <a:ext cx="80645" cy="338455"/>
          </a:xfrm>
          <a:custGeom>
            <a:avLst/>
            <a:gdLst/>
            <a:ahLst/>
            <a:cxnLst/>
            <a:rect l="l" t="t" r="r" b="b"/>
            <a:pathLst>
              <a:path w="80645" h="338454">
                <a:moveTo>
                  <a:pt x="11557" y="0"/>
                </a:moveTo>
                <a:lnTo>
                  <a:pt x="7620" y="2031"/>
                </a:lnTo>
                <a:lnTo>
                  <a:pt x="4064" y="2539"/>
                </a:lnTo>
                <a:lnTo>
                  <a:pt x="0" y="2539"/>
                </a:lnTo>
                <a:lnTo>
                  <a:pt x="68037" y="338327"/>
                </a:lnTo>
                <a:lnTo>
                  <a:pt x="80103" y="338327"/>
                </a:lnTo>
                <a:lnTo>
                  <a:pt x="11557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08162" y="4823459"/>
            <a:ext cx="20955" cy="320040"/>
          </a:xfrm>
          <a:custGeom>
            <a:avLst/>
            <a:gdLst/>
            <a:ahLst/>
            <a:cxnLst/>
            <a:rect l="l" t="t" r="r" b="b"/>
            <a:pathLst>
              <a:path w="20954" h="320039">
                <a:moveTo>
                  <a:pt x="12877" y="315569"/>
                </a:moveTo>
                <a:lnTo>
                  <a:pt x="304" y="310946"/>
                </a:lnTo>
                <a:lnTo>
                  <a:pt x="0" y="320040"/>
                </a:lnTo>
                <a:lnTo>
                  <a:pt x="12700" y="320040"/>
                </a:lnTo>
                <a:lnTo>
                  <a:pt x="12877" y="315569"/>
                </a:lnTo>
                <a:close/>
              </a:path>
              <a:path w="20954" h="320039">
                <a:moveTo>
                  <a:pt x="16586" y="1270"/>
                </a:moveTo>
                <a:lnTo>
                  <a:pt x="10883" y="1270"/>
                </a:lnTo>
                <a:lnTo>
                  <a:pt x="10883" y="0"/>
                </a:lnTo>
                <a:lnTo>
                  <a:pt x="8407" y="0"/>
                </a:lnTo>
                <a:lnTo>
                  <a:pt x="8407" y="1270"/>
                </a:lnTo>
                <a:lnTo>
                  <a:pt x="4533" y="1270"/>
                </a:lnTo>
                <a:lnTo>
                  <a:pt x="4533" y="299720"/>
                </a:lnTo>
                <a:lnTo>
                  <a:pt x="7810" y="299720"/>
                </a:lnTo>
                <a:lnTo>
                  <a:pt x="7810" y="303530"/>
                </a:lnTo>
                <a:lnTo>
                  <a:pt x="12661" y="303530"/>
                </a:lnTo>
                <a:lnTo>
                  <a:pt x="12661" y="299720"/>
                </a:lnTo>
                <a:lnTo>
                  <a:pt x="16586" y="299720"/>
                </a:lnTo>
                <a:lnTo>
                  <a:pt x="16586" y="1270"/>
                </a:lnTo>
                <a:close/>
              </a:path>
              <a:path w="20954" h="320039">
                <a:moveTo>
                  <a:pt x="20472" y="0"/>
                </a:moveTo>
                <a:lnTo>
                  <a:pt x="18034" y="0"/>
                </a:lnTo>
                <a:lnTo>
                  <a:pt x="18034" y="1270"/>
                </a:lnTo>
                <a:lnTo>
                  <a:pt x="20472" y="1270"/>
                </a:lnTo>
                <a:lnTo>
                  <a:pt x="20472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20228" y="4977434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4064" y="0"/>
                </a:moveTo>
                <a:lnTo>
                  <a:pt x="1524" y="1130"/>
                </a:lnTo>
                <a:lnTo>
                  <a:pt x="0" y="3340"/>
                </a:lnTo>
                <a:lnTo>
                  <a:pt x="4064" y="4470"/>
                </a:lnTo>
                <a:lnTo>
                  <a:pt x="6096" y="558"/>
                </a:lnTo>
                <a:lnTo>
                  <a:pt x="406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88807" y="5003291"/>
            <a:ext cx="374015" cy="140335"/>
          </a:xfrm>
          <a:custGeom>
            <a:avLst/>
            <a:gdLst/>
            <a:ahLst/>
            <a:cxnLst/>
            <a:rect l="l" t="t" r="r" b="b"/>
            <a:pathLst>
              <a:path w="374015" h="140335">
                <a:moveTo>
                  <a:pt x="3048" y="0"/>
                </a:moveTo>
                <a:lnTo>
                  <a:pt x="3048" y="4013"/>
                </a:lnTo>
                <a:lnTo>
                  <a:pt x="2032" y="7569"/>
                </a:lnTo>
                <a:lnTo>
                  <a:pt x="0" y="11074"/>
                </a:lnTo>
                <a:lnTo>
                  <a:pt x="319786" y="131877"/>
                </a:lnTo>
                <a:lnTo>
                  <a:pt x="341347" y="140208"/>
                </a:lnTo>
                <a:lnTo>
                  <a:pt x="373446" y="140208"/>
                </a:lnTo>
                <a:lnTo>
                  <a:pt x="331343" y="124312"/>
                </a:lnTo>
                <a:lnTo>
                  <a:pt x="319786" y="120296"/>
                </a:lnTo>
                <a:lnTo>
                  <a:pt x="304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51776" y="4788408"/>
            <a:ext cx="573405" cy="329565"/>
          </a:xfrm>
          <a:custGeom>
            <a:avLst/>
            <a:gdLst/>
            <a:ahLst/>
            <a:cxnLst/>
            <a:rect l="l" t="t" r="r" b="b"/>
            <a:pathLst>
              <a:path w="573404" h="329564">
                <a:moveTo>
                  <a:pt x="341376" y="320662"/>
                </a:moveTo>
                <a:lnTo>
                  <a:pt x="7112" y="4610"/>
                </a:lnTo>
                <a:lnTo>
                  <a:pt x="6604" y="5080"/>
                </a:lnTo>
                <a:lnTo>
                  <a:pt x="6604" y="5575"/>
                </a:lnTo>
                <a:lnTo>
                  <a:pt x="5080" y="9613"/>
                </a:lnTo>
                <a:lnTo>
                  <a:pt x="2540" y="12090"/>
                </a:lnTo>
                <a:lnTo>
                  <a:pt x="0" y="14109"/>
                </a:lnTo>
                <a:lnTo>
                  <a:pt x="333756" y="329184"/>
                </a:lnTo>
                <a:lnTo>
                  <a:pt x="335788" y="325666"/>
                </a:lnTo>
                <a:lnTo>
                  <a:pt x="337820" y="323176"/>
                </a:lnTo>
                <a:lnTo>
                  <a:pt x="341376" y="320662"/>
                </a:lnTo>
                <a:close/>
              </a:path>
              <a:path w="573404" h="329564">
                <a:moveTo>
                  <a:pt x="573024" y="192633"/>
                </a:moveTo>
                <a:lnTo>
                  <a:pt x="569976" y="193128"/>
                </a:lnTo>
                <a:lnTo>
                  <a:pt x="30353" y="508"/>
                </a:lnTo>
                <a:lnTo>
                  <a:pt x="9652" y="0"/>
                </a:lnTo>
                <a:lnTo>
                  <a:pt x="7620" y="4000"/>
                </a:lnTo>
                <a:lnTo>
                  <a:pt x="569976" y="204177"/>
                </a:lnTo>
                <a:lnTo>
                  <a:pt x="569976" y="200164"/>
                </a:lnTo>
                <a:lnTo>
                  <a:pt x="570992" y="196634"/>
                </a:lnTo>
                <a:lnTo>
                  <a:pt x="573024" y="192633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988807" y="4806734"/>
            <a:ext cx="315595" cy="184785"/>
          </a:xfrm>
          <a:custGeom>
            <a:avLst/>
            <a:gdLst/>
            <a:ahLst/>
            <a:cxnLst/>
            <a:rect l="l" t="t" r="r" b="b"/>
            <a:pathLst>
              <a:path w="315595" h="184785">
                <a:moveTo>
                  <a:pt x="309372" y="0"/>
                </a:moveTo>
                <a:lnTo>
                  <a:pt x="0" y="173774"/>
                </a:lnTo>
                <a:lnTo>
                  <a:pt x="1524" y="176809"/>
                </a:lnTo>
                <a:lnTo>
                  <a:pt x="3048" y="180822"/>
                </a:lnTo>
                <a:lnTo>
                  <a:pt x="3556" y="184327"/>
                </a:lnTo>
                <a:lnTo>
                  <a:pt x="315468" y="9537"/>
                </a:lnTo>
                <a:lnTo>
                  <a:pt x="312420" y="7010"/>
                </a:lnTo>
                <a:lnTo>
                  <a:pt x="310388" y="3505"/>
                </a:lnTo>
                <a:lnTo>
                  <a:pt x="309372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object 5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60207" y="5015522"/>
            <a:ext cx="172212" cy="103593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7360919" y="4776215"/>
            <a:ext cx="935990" cy="29209"/>
          </a:xfrm>
          <a:custGeom>
            <a:avLst/>
            <a:gdLst/>
            <a:ahLst/>
            <a:cxnLst/>
            <a:rect l="l" t="t" r="r" b="b"/>
            <a:pathLst>
              <a:path w="935990" h="29210">
                <a:moveTo>
                  <a:pt x="0" y="0"/>
                </a:moveTo>
                <a:lnTo>
                  <a:pt x="253" y="1816"/>
                </a:lnTo>
                <a:lnTo>
                  <a:pt x="380" y="7632"/>
                </a:lnTo>
                <a:lnTo>
                  <a:pt x="0" y="11353"/>
                </a:lnTo>
                <a:lnTo>
                  <a:pt x="20574" y="11874"/>
                </a:lnTo>
                <a:lnTo>
                  <a:pt x="935735" y="28917"/>
                </a:lnTo>
                <a:lnTo>
                  <a:pt x="935101" y="26479"/>
                </a:lnTo>
                <a:lnTo>
                  <a:pt x="934847" y="24269"/>
                </a:lnTo>
                <a:lnTo>
                  <a:pt x="935227" y="17030"/>
                </a:lnTo>
                <a:lnTo>
                  <a:pt x="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46947" y="4794503"/>
            <a:ext cx="489584" cy="20320"/>
          </a:xfrm>
          <a:custGeom>
            <a:avLst/>
            <a:gdLst/>
            <a:ahLst/>
            <a:cxnLst/>
            <a:rect l="l" t="t" r="r" b="b"/>
            <a:pathLst>
              <a:path w="489584" h="20320">
                <a:moveTo>
                  <a:pt x="1016" y="0"/>
                </a:moveTo>
                <a:lnTo>
                  <a:pt x="1270" y="1282"/>
                </a:lnTo>
                <a:lnTo>
                  <a:pt x="1016" y="8686"/>
                </a:lnTo>
                <a:lnTo>
                  <a:pt x="0" y="10883"/>
                </a:lnTo>
                <a:lnTo>
                  <a:pt x="489203" y="19773"/>
                </a:lnTo>
                <a:lnTo>
                  <a:pt x="487679" y="17322"/>
                </a:lnTo>
                <a:lnTo>
                  <a:pt x="487679" y="14833"/>
                </a:lnTo>
                <a:lnTo>
                  <a:pt x="487172" y="12382"/>
                </a:lnTo>
                <a:lnTo>
                  <a:pt x="487172" y="10883"/>
                </a:lnTo>
                <a:lnTo>
                  <a:pt x="487679" y="9880"/>
                </a:lnTo>
                <a:lnTo>
                  <a:pt x="487679" y="8432"/>
                </a:lnTo>
                <a:lnTo>
                  <a:pt x="1016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17635" y="4524793"/>
            <a:ext cx="280670" cy="79375"/>
          </a:xfrm>
          <a:custGeom>
            <a:avLst/>
            <a:gdLst/>
            <a:ahLst/>
            <a:cxnLst/>
            <a:rect l="l" t="t" r="r" b="b"/>
            <a:pathLst>
              <a:path w="280670" h="79375">
                <a:moveTo>
                  <a:pt x="2540" y="0"/>
                </a:moveTo>
                <a:lnTo>
                  <a:pt x="2540" y="4000"/>
                </a:lnTo>
                <a:lnTo>
                  <a:pt x="1524" y="7492"/>
                </a:lnTo>
                <a:lnTo>
                  <a:pt x="0" y="11493"/>
                </a:lnTo>
                <a:lnTo>
                  <a:pt x="277368" y="79209"/>
                </a:lnTo>
                <a:lnTo>
                  <a:pt x="277368" y="76174"/>
                </a:lnTo>
                <a:lnTo>
                  <a:pt x="278384" y="72682"/>
                </a:lnTo>
                <a:lnTo>
                  <a:pt x="279908" y="69646"/>
                </a:lnTo>
                <a:lnTo>
                  <a:pt x="280416" y="69189"/>
                </a:lnTo>
                <a:lnTo>
                  <a:pt x="280416" y="68681"/>
                </a:lnTo>
                <a:lnTo>
                  <a:pt x="254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8502395" y="4114837"/>
            <a:ext cx="641985" cy="1028700"/>
            <a:chOff x="8502395" y="4114837"/>
            <a:chExt cx="641985" cy="1028700"/>
          </a:xfrm>
        </p:grpSpPr>
        <p:sp>
          <p:nvSpPr>
            <p:cNvPr id="56" name="object 56"/>
            <p:cNvSpPr/>
            <p:nvPr/>
          </p:nvSpPr>
          <p:spPr>
            <a:xfrm>
              <a:off x="8502396" y="4114837"/>
              <a:ext cx="640080" cy="1028700"/>
            </a:xfrm>
            <a:custGeom>
              <a:avLst/>
              <a:gdLst/>
              <a:ahLst/>
              <a:cxnLst/>
              <a:rect l="l" t="t" r="r" b="b"/>
              <a:pathLst>
                <a:path w="640079" h="1028700">
                  <a:moveTo>
                    <a:pt x="356616" y="671537"/>
                  </a:moveTo>
                  <a:lnTo>
                    <a:pt x="333756" y="512025"/>
                  </a:lnTo>
                  <a:lnTo>
                    <a:pt x="330708" y="514565"/>
                  </a:lnTo>
                  <a:lnTo>
                    <a:pt x="327152" y="516547"/>
                  </a:lnTo>
                  <a:lnTo>
                    <a:pt x="323088" y="517055"/>
                  </a:lnTo>
                  <a:lnTo>
                    <a:pt x="345440" y="672007"/>
                  </a:lnTo>
                  <a:lnTo>
                    <a:pt x="347472" y="671537"/>
                  </a:lnTo>
                  <a:lnTo>
                    <a:pt x="350012" y="670521"/>
                  </a:lnTo>
                  <a:lnTo>
                    <a:pt x="355600" y="670521"/>
                  </a:lnTo>
                  <a:lnTo>
                    <a:pt x="356616" y="671537"/>
                  </a:lnTo>
                  <a:close/>
                </a:path>
                <a:path w="640079" h="1028700">
                  <a:moveTo>
                    <a:pt x="402120" y="1028661"/>
                  </a:moveTo>
                  <a:lnTo>
                    <a:pt x="361950" y="710145"/>
                  </a:lnTo>
                  <a:lnTo>
                    <a:pt x="359410" y="711669"/>
                  </a:lnTo>
                  <a:lnTo>
                    <a:pt x="355981" y="712685"/>
                  </a:lnTo>
                  <a:lnTo>
                    <a:pt x="350520" y="712177"/>
                  </a:lnTo>
                  <a:lnTo>
                    <a:pt x="390309" y="1028661"/>
                  </a:lnTo>
                  <a:lnTo>
                    <a:pt x="402120" y="1028661"/>
                  </a:lnTo>
                  <a:close/>
                </a:path>
                <a:path w="640079" h="1028700">
                  <a:moveTo>
                    <a:pt x="601980" y="702525"/>
                  </a:moveTo>
                  <a:lnTo>
                    <a:pt x="599948" y="699452"/>
                  </a:lnTo>
                  <a:lnTo>
                    <a:pt x="597916" y="690854"/>
                  </a:lnTo>
                  <a:lnTo>
                    <a:pt x="372872" y="688809"/>
                  </a:lnTo>
                  <a:lnTo>
                    <a:pt x="373380" y="689825"/>
                  </a:lnTo>
                  <a:lnTo>
                    <a:pt x="373380" y="697458"/>
                  </a:lnTo>
                  <a:lnTo>
                    <a:pt x="371856" y="699973"/>
                  </a:lnTo>
                  <a:lnTo>
                    <a:pt x="601980" y="702525"/>
                  </a:lnTo>
                  <a:close/>
                </a:path>
                <a:path w="640079" h="1028700">
                  <a:moveTo>
                    <a:pt x="617220" y="640613"/>
                  </a:moveTo>
                  <a:lnTo>
                    <a:pt x="270129" y="44589"/>
                  </a:lnTo>
                  <a:lnTo>
                    <a:pt x="265684" y="36525"/>
                  </a:lnTo>
                  <a:lnTo>
                    <a:pt x="264668" y="34036"/>
                  </a:lnTo>
                  <a:lnTo>
                    <a:pt x="262636" y="33528"/>
                  </a:lnTo>
                  <a:lnTo>
                    <a:pt x="258572" y="35013"/>
                  </a:lnTo>
                  <a:lnTo>
                    <a:pt x="256667" y="35013"/>
                  </a:lnTo>
                  <a:lnTo>
                    <a:pt x="256032" y="35013"/>
                  </a:lnTo>
                  <a:lnTo>
                    <a:pt x="255524" y="36017"/>
                  </a:lnTo>
                  <a:lnTo>
                    <a:pt x="255524" y="36525"/>
                  </a:lnTo>
                  <a:lnTo>
                    <a:pt x="255016" y="36525"/>
                  </a:lnTo>
                  <a:lnTo>
                    <a:pt x="255016" y="37274"/>
                  </a:lnTo>
                  <a:lnTo>
                    <a:pt x="0" y="385076"/>
                  </a:lnTo>
                  <a:lnTo>
                    <a:pt x="0" y="385584"/>
                  </a:lnTo>
                  <a:lnTo>
                    <a:pt x="508" y="385584"/>
                  </a:lnTo>
                  <a:lnTo>
                    <a:pt x="4572" y="386600"/>
                  </a:lnTo>
                  <a:lnTo>
                    <a:pt x="6985" y="389089"/>
                  </a:lnTo>
                  <a:lnTo>
                    <a:pt x="9525" y="391629"/>
                  </a:lnTo>
                  <a:lnTo>
                    <a:pt x="257556" y="54152"/>
                  </a:lnTo>
                  <a:lnTo>
                    <a:pt x="259892" y="50685"/>
                  </a:lnTo>
                  <a:lnTo>
                    <a:pt x="260096" y="51041"/>
                  </a:lnTo>
                  <a:lnTo>
                    <a:pt x="257556" y="54800"/>
                  </a:lnTo>
                  <a:lnTo>
                    <a:pt x="315595" y="465810"/>
                  </a:lnTo>
                  <a:lnTo>
                    <a:pt x="319659" y="464794"/>
                  </a:lnTo>
                  <a:lnTo>
                    <a:pt x="323088" y="465810"/>
                  </a:lnTo>
                  <a:lnTo>
                    <a:pt x="327660" y="467829"/>
                  </a:lnTo>
                  <a:lnTo>
                    <a:pt x="271526" y="71120"/>
                  </a:lnTo>
                  <a:lnTo>
                    <a:pt x="608076" y="649185"/>
                  </a:lnTo>
                  <a:lnTo>
                    <a:pt x="610616" y="645642"/>
                  </a:lnTo>
                  <a:lnTo>
                    <a:pt x="613664" y="643153"/>
                  </a:lnTo>
                  <a:lnTo>
                    <a:pt x="617220" y="640613"/>
                  </a:lnTo>
                  <a:close/>
                </a:path>
                <a:path w="640079" h="1028700">
                  <a:moveTo>
                    <a:pt x="640080" y="0"/>
                  </a:moveTo>
                  <a:lnTo>
                    <a:pt x="260604" y="32613"/>
                  </a:lnTo>
                  <a:lnTo>
                    <a:pt x="263144" y="32613"/>
                  </a:lnTo>
                  <a:lnTo>
                    <a:pt x="265176" y="34124"/>
                  </a:lnTo>
                  <a:lnTo>
                    <a:pt x="270637" y="44157"/>
                  </a:lnTo>
                  <a:lnTo>
                    <a:pt x="640080" y="12560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099803" y="4745735"/>
              <a:ext cx="44450" cy="102235"/>
            </a:xfrm>
            <a:custGeom>
              <a:avLst/>
              <a:gdLst/>
              <a:ahLst/>
              <a:cxnLst/>
              <a:rect l="l" t="t" r="r" b="b"/>
              <a:pathLst>
                <a:path w="44450" h="102235">
                  <a:moveTo>
                    <a:pt x="44196" y="0"/>
                  </a:moveTo>
                  <a:lnTo>
                    <a:pt x="11556" y="18021"/>
                  </a:lnTo>
                  <a:lnTo>
                    <a:pt x="8509" y="20548"/>
                  </a:lnTo>
                  <a:lnTo>
                    <a:pt x="7112" y="24041"/>
                  </a:lnTo>
                  <a:lnTo>
                    <a:pt x="5079" y="27520"/>
                  </a:lnTo>
                  <a:lnTo>
                    <a:pt x="1524" y="35128"/>
                  </a:lnTo>
                  <a:lnTo>
                    <a:pt x="0" y="43243"/>
                  </a:lnTo>
                  <a:lnTo>
                    <a:pt x="0" y="54419"/>
                  </a:lnTo>
                  <a:lnTo>
                    <a:pt x="635" y="60553"/>
                  </a:lnTo>
                  <a:lnTo>
                    <a:pt x="2159" y="64541"/>
                  </a:lnTo>
                  <a:lnTo>
                    <a:pt x="2667" y="68071"/>
                  </a:lnTo>
                  <a:lnTo>
                    <a:pt x="28828" y="97066"/>
                  </a:lnTo>
                  <a:lnTo>
                    <a:pt x="44196" y="102069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8" name="object 5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920228" y="4961209"/>
            <a:ext cx="71627" cy="74602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7674864" y="5097599"/>
            <a:ext cx="103505" cy="46355"/>
          </a:xfrm>
          <a:custGeom>
            <a:avLst/>
            <a:gdLst/>
            <a:ahLst/>
            <a:cxnLst/>
            <a:rect l="l" t="t" r="r" b="b"/>
            <a:pathLst>
              <a:path w="103504" h="46354">
                <a:moveTo>
                  <a:pt x="45132" y="0"/>
                </a:moveTo>
                <a:lnTo>
                  <a:pt x="30847" y="3908"/>
                </a:lnTo>
                <a:lnTo>
                  <a:pt x="18287" y="11854"/>
                </a:lnTo>
                <a:lnTo>
                  <a:pt x="15747" y="14413"/>
                </a:lnTo>
                <a:lnTo>
                  <a:pt x="13207" y="17951"/>
                </a:lnTo>
                <a:lnTo>
                  <a:pt x="9778" y="20510"/>
                </a:lnTo>
                <a:lnTo>
                  <a:pt x="4699" y="28611"/>
                </a:lnTo>
                <a:lnTo>
                  <a:pt x="1524" y="35775"/>
                </a:lnTo>
                <a:lnTo>
                  <a:pt x="0" y="43664"/>
                </a:lnTo>
                <a:lnTo>
                  <a:pt x="0" y="45900"/>
                </a:lnTo>
                <a:lnTo>
                  <a:pt x="103157" y="45900"/>
                </a:lnTo>
                <a:lnTo>
                  <a:pt x="102977" y="43586"/>
                </a:lnTo>
                <a:lnTo>
                  <a:pt x="101060" y="35493"/>
                </a:lnTo>
                <a:lnTo>
                  <a:pt x="97952" y="27903"/>
                </a:lnTo>
                <a:lnTo>
                  <a:pt x="93725" y="21022"/>
                </a:lnTo>
                <a:lnTo>
                  <a:pt x="91185" y="17951"/>
                </a:lnTo>
                <a:lnTo>
                  <a:pt x="88772" y="14413"/>
                </a:lnTo>
                <a:lnTo>
                  <a:pt x="85216" y="11854"/>
                </a:lnTo>
                <a:lnTo>
                  <a:pt x="82168" y="9338"/>
                </a:lnTo>
                <a:lnTo>
                  <a:pt x="78612" y="7292"/>
                </a:lnTo>
                <a:lnTo>
                  <a:pt x="74549" y="5288"/>
                </a:lnTo>
                <a:lnTo>
                  <a:pt x="60061" y="377"/>
                </a:lnTo>
                <a:lnTo>
                  <a:pt x="4513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95131" y="4772424"/>
            <a:ext cx="53340" cy="51435"/>
          </a:xfrm>
          <a:custGeom>
            <a:avLst/>
            <a:gdLst/>
            <a:ahLst/>
            <a:cxnLst/>
            <a:rect l="l" t="t" r="r" b="b"/>
            <a:pathLst>
              <a:path w="53340" h="51435">
                <a:moveTo>
                  <a:pt x="28102" y="0"/>
                </a:moveTo>
                <a:lnTo>
                  <a:pt x="0" y="24606"/>
                </a:lnTo>
                <a:lnTo>
                  <a:pt x="0" y="28403"/>
                </a:lnTo>
                <a:lnTo>
                  <a:pt x="253" y="30664"/>
                </a:lnTo>
                <a:lnTo>
                  <a:pt x="889" y="32746"/>
                </a:lnTo>
                <a:lnTo>
                  <a:pt x="889" y="33254"/>
                </a:lnTo>
                <a:lnTo>
                  <a:pt x="1397" y="34283"/>
                </a:lnTo>
                <a:lnTo>
                  <a:pt x="1397" y="34791"/>
                </a:lnTo>
                <a:lnTo>
                  <a:pt x="4952" y="41865"/>
                </a:lnTo>
                <a:lnTo>
                  <a:pt x="8000" y="44430"/>
                </a:lnTo>
                <a:lnTo>
                  <a:pt x="10541" y="45967"/>
                </a:lnTo>
                <a:lnTo>
                  <a:pt x="12573" y="47453"/>
                </a:lnTo>
                <a:lnTo>
                  <a:pt x="15113" y="48482"/>
                </a:lnTo>
                <a:lnTo>
                  <a:pt x="20700" y="50526"/>
                </a:lnTo>
                <a:lnTo>
                  <a:pt x="24384" y="51034"/>
                </a:lnTo>
                <a:lnTo>
                  <a:pt x="28448" y="51034"/>
                </a:lnTo>
                <a:lnTo>
                  <a:pt x="32003" y="50526"/>
                </a:lnTo>
                <a:lnTo>
                  <a:pt x="39624" y="48482"/>
                </a:lnTo>
                <a:lnTo>
                  <a:pt x="46227" y="43910"/>
                </a:lnTo>
                <a:lnTo>
                  <a:pt x="49784" y="36798"/>
                </a:lnTo>
                <a:lnTo>
                  <a:pt x="51943" y="32746"/>
                </a:lnTo>
                <a:lnTo>
                  <a:pt x="52704" y="30702"/>
                </a:lnTo>
                <a:lnTo>
                  <a:pt x="53340" y="28441"/>
                </a:lnTo>
                <a:lnTo>
                  <a:pt x="53340" y="26435"/>
                </a:lnTo>
                <a:lnTo>
                  <a:pt x="53340" y="24987"/>
                </a:lnTo>
                <a:lnTo>
                  <a:pt x="53086" y="23666"/>
                </a:lnTo>
                <a:lnTo>
                  <a:pt x="52450" y="22599"/>
                </a:lnTo>
                <a:lnTo>
                  <a:pt x="51308" y="14458"/>
                </a:lnTo>
                <a:lnTo>
                  <a:pt x="46227" y="6877"/>
                </a:lnTo>
                <a:lnTo>
                  <a:pt x="38100" y="2825"/>
                </a:lnTo>
                <a:lnTo>
                  <a:pt x="2810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09104" y="4755918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40" h="52704">
                <a:moveTo>
                  <a:pt x="28459" y="0"/>
                </a:moveTo>
                <a:lnTo>
                  <a:pt x="0" y="26749"/>
                </a:lnTo>
                <a:lnTo>
                  <a:pt x="982" y="33746"/>
                </a:lnTo>
                <a:lnTo>
                  <a:pt x="22478" y="52301"/>
                </a:lnTo>
                <a:lnTo>
                  <a:pt x="30225" y="52301"/>
                </a:lnTo>
                <a:lnTo>
                  <a:pt x="50292" y="37417"/>
                </a:lnTo>
                <a:lnTo>
                  <a:pt x="50926" y="36909"/>
                </a:lnTo>
                <a:lnTo>
                  <a:pt x="50926" y="36426"/>
                </a:lnTo>
                <a:lnTo>
                  <a:pt x="51943" y="35398"/>
                </a:lnTo>
                <a:lnTo>
                  <a:pt x="51993" y="33746"/>
                </a:lnTo>
                <a:lnTo>
                  <a:pt x="52959" y="31778"/>
                </a:lnTo>
                <a:lnTo>
                  <a:pt x="53213" y="30025"/>
                </a:lnTo>
                <a:lnTo>
                  <a:pt x="53213" y="22317"/>
                </a:lnTo>
                <a:lnTo>
                  <a:pt x="52959" y="20513"/>
                </a:lnTo>
                <a:lnTo>
                  <a:pt x="50926" y="13376"/>
                </a:lnTo>
                <a:lnTo>
                  <a:pt x="46227" y="7229"/>
                </a:lnTo>
                <a:lnTo>
                  <a:pt x="38480" y="3140"/>
                </a:lnTo>
                <a:lnTo>
                  <a:pt x="2845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61247" y="4496795"/>
            <a:ext cx="58419" cy="57785"/>
          </a:xfrm>
          <a:custGeom>
            <a:avLst/>
            <a:gdLst/>
            <a:ahLst/>
            <a:cxnLst/>
            <a:rect l="l" t="t" r="r" b="b"/>
            <a:pathLst>
              <a:path w="58420" h="57785">
                <a:moveTo>
                  <a:pt x="30283" y="0"/>
                </a:moveTo>
                <a:lnTo>
                  <a:pt x="0" y="24289"/>
                </a:lnTo>
                <a:lnTo>
                  <a:pt x="0" y="28658"/>
                </a:lnTo>
                <a:lnTo>
                  <a:pt x="27199" y="57406"/>
                </a:lnTo>
                <a:lnTo>
                  <a:pt x="38242" y="56012"/>
                </a:lnTo>
                <a:lnTo>
                  <a:pt x="47880" y="50587"/>
                </a:lnTo>
                <a:lnTo>
                  <a:pt x="54863" y="41460"/>
                </a:lnTo>
                <a:lnTo>
                  <a:pt x="54863" y="40965"/>
                </a:lnTo>
                <a:lnTo>
                  <a:pt x="55372" y="40457"/>
                </a:lnTo>
                <a:lnTo>
                  <a:pt x="55372" y="39453"/>
                </a:lnTo>
                <a:lnTo>
                  <a:pt x="57403" y="35961"/>
                </a:lnTo>
                <a:lnTo>
                  <a:pt x="57911" y="31973"/>
                </a:lnTo>
                <a:lnTo>
                  <a:pt x="57911" y="21483"/>
                </a:lnTo>
                <a:lnTo>
                  <a:pt x="55372" y="13964"/>
                </a:lnTo>
                <a:lnTo>
                  <a:pt x="50419" y="8973"/>
                </a:lnTo>
                <a:lnTo>
                  <a:pt x="47878" y="6446"/>
                </a:lnTo>
                <a:lnTo>
                  <a:pt x="44957" y="4477"/>
                </a:lnTo>
                <a:lnTo>
                  <a:pt x="41401" y="3474"/>
                </a:lnTo>
                <a:lnTo>
                  <a:pt x="41401" y="2966"/>
                </a:lnTo>
                <a:lnTo>
                  <a:pt x="40894" y="2966"/>
                </a:lnTo>
                <a:lnTo>
                  <a:pt x="3028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34628" y="4785398"/>
            <a:ext cx="41275" cy="43180"/>
          </a:xfrm>
          <a:custGeom>
            <a:avLst/>
            <a:gdLst/>
            <a:ahLst/>
            <a:cxnLst/>
            <a:rect l="l" t="t" r="r" b="b"/>
            <a:pathLst>
              <a:path w="41275" h="43179">
                <a:moveTo>
                  <a:pt x="21590" y="0"/>
                </a:moveTo>
                <a:lnTo>
                  <a:pt x="20574" y="1041"/>
                </a:lnTo>
                <a:lnTo>
                  <a:pt x="18033" y="1041"/>
                </a:lnTo>
                <a:lnTo>
                  <a:pt x="13589" y="2032"/>
                </a:lnTo>
                <a:lnTo>
                  <a:pt x="7493" y="4102"/>
                </a:lnTo>
                <a:lnTo>
                  <a:pt x="1524" y="10274"/>
                </a:lnTo>
                <a:lnTo>
                  <a:pt x="507" y="17475"/>
                </a:lnTo>
                <a:lnTo>
                  <a:pt x="0" y="18986"/>
                </a:lnTo>
                <a:lnTo>
                  <a:pt x="0" y="24130"/>
                </a:lnTo>
                <a:lnTo>
                  <a:pt x="1016" y="29260"/>
                </a:lnTo>
                <a:lnTo>
                  <a:pt x="4064" y="36982"/>
                </a:lnTo>
                <a:lnTo>
                  <a:pt x="11049" y="42113"/>
                </a:lnTo>
                <a:lnTo>
                  <a:pt x="19050" y="42633"/>
                </a:lnTo>
                <a:lnTo>
                  <a:pt x="24129" y="42633"/>
                </a:lnTo>
                <a:lnTo>
                  <a:pt x="39624" y="29260"/>
                </a:lnTo>
                <a:lnTo>
                  <a:pt x="40640" y="26708"/>
                </a:lnTo>
                <a:lnTo>
                  <a:pt x="41148" y="24130"/>
                </a:lnTo>
                <a:lnTo>
                  <a:pt x="41148" y="21577"/>
                </a:lnTo>
                <a:lnTo>
                  <a:pt x="41148" y="20027"/>
                </a:lnTo>
                <a:lnTo>
                  <a:pt x="40640" y="18986"/>
                </a:lnTo>
                <a:lnTo>
                  <a:pt x="40640" y="17475"/>
                </a:lnTo>
                <a:lnTo>
                  <a:pt x="39116" y="9232"/>
                </a:lnTo>
                <a:lnTo>
                  <a:pt x="33147" y="2552"/>
                </a:lnTo>
                <a:lnTo>
                  <a:pt x="24638" y="1041"/>
                </a:lnTo>
                <a:lnTo>
                  <a:pt x="23622" y="1041"/>
                </a:lnTo>
                <a:lnTo>
                  <a:pt x="2159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95004" y="4579620"/>
            <a:ext cx="53340" cy="55244"/>
          </a:xfrm>
          <a:custGeom>
            <a:avLst/>
            <a:gdLst/>
            <a:ahLst/>
            <a:cxnLst/>
            <a:rect l="l" t="t" r="r" b="b"/>
            <a:pathLst>
              <a:path w="53340" h="55245">
                <a:moveTo>
                  <a:pt x="27559" y="0"/>
                </a:moveTo>
                <a:lnTo>
                  <a:pt x="14859" y="1511"/>
                </a:lnTo>
                <a:lnTo>
                  <a:pt x="7239" y="6489"/>
                </a:lnTo>
                <a:lnTo>
                  <a:pt x="2667" y="13982"/>
                </a:lnTo>
                <a:lnTo>
                  <a:pt x="2667" y="14325"/>
                </a:lnTo>
                <a:lnTo>
                  <a:pt x="2413" y="14655"/>
                </a:lnTo>
                <a:lnTo>
                  <a:pt x="2413" y="15951"/>
                </a:lnTo>
                <a:lnTo>
                  <a:pt x="2667" y="16459"/>
                </a:lnTo>
                <a:lnTo>
                  <a:pt x="1650" y="19469"/>
                </a:lnTo>
                <a:lnTo>
                  <a:pt x="126" y="22453"/>
                </a:lnTo>
                <a:lnTo>
                  <a:pt x="126" y="25463"/>
                </a:lnTo>
                <a:lnTo>
                  <a:pt x="0" y="26263"/>
                </a:lnTo>
                <a:lnTo>
                  <a:pt x="0" y="27889"/>
                </a:lnTo>
                <a:lnTo>
                  <a:pt x="1000" y="34980"/>
                </a:lnTo>
                <a:lnTo>
                  <a:pt x="26035" y="54863"/>
                </a:lnTo>
                <a:lnTo>
                  <a:pt x="32130" y="53860"/>
                </a:lnTo>
                <a:lnTo>
                  <a:pt x="53340" y="31699"/>
                </a:lnTo>
                <a:lnTo>
                  <a:pt x="53340" y="27812"/>
                </a:lnTo>
                <a:lnTo>
                  <a:pt x="36575" y="3517"/>
                </a:lnTo>
                <a:lnTo>
                  <a:pt x="36068" y="2514"/>
                </a:lnTo>
                <a:lnTo>
                  <a:pt x="35560" y="2514"/>
                </a:lnTo>
                <a:lnTo>
                  <a:pt x="32130" y="507"/>
                </a:lnTo>
                <a:lnTo>
                  <a:pt x="2755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669539" y="495045"/>
            <a:ext cx="380492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sz="35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5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500" spc="-5" dirty="0">
                <a:solidFill>
                  <a:srgbClr val="FF0000"/>
                </a:solidFill>
                <a:latin typeface="Calibri"/>
                <a:cs typeface="Calibri"/>
              </a:rPr>
              <a:t>CONTENTS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676780" y="1250696"/>
            <a:ext cx="1022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81818"/>
                </a:solidFill>
                <a:latin typeface="Calibri"/>
                <a:cs typeface="Calibri"/>
              </a:rPr>
              <a:t>Project</a:t>
            </a:r>
            <a:r>
              <a:rPr sz="1600" spc="-2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81818"/>
                </a:solidFill>
                <a:latin typeface="Calibri"/>
                <a:cs typeface="Calibri"/>
              </a:rPr>
              <a:t>Title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450594" y="3621404"/>
            <a:ext cx="21824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181818"/>
                </a:solidFill>
                <a:latin typeface="Calibri"/>
                <a:cs typeface="Calibri"/>
              </a:rPr>
              <a:t>Flow</a:t>
            </a:r>
            <a:r>
              <a:rPr sz="160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81818"/>
                </a:solidFill>
                <a:latin typeface="Calibri"/>
                <a:cs typeface="Calibri"/>
              </a:rPr>
              <a:t>Chart</a:t>
            </a:r>
            <a:r>
              <a:rPr sz="1600" spc="-1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81818"/>
                </a:solidFill>
                <a:latin typeface="Calibri"/>
                <a:cs typeface="Calibri"/>
              </a:rPr>
              <a:t>Of</a:t>
            </a:r>
            <a:r>
              <a:rPr sz="1600" spc="-2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81818"/>
                </a:solidFill>
                <a:latin typeface="Calibri"/>
                <a:cs typeface="Calibri"/>
              </a:rPr>
              <a:t>The</a:t>
            </a:r>
            <a:r>
              <a:rPr sz="1600" spc="-2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81818"/>
                </a:solidFill>
                <a:latin typeface="Calibri"/>
                <a:cs typeface="Calibri"/>
              </a:rPr>
              <a:t>Process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81818"/>
                </a:solidFill>
                <a:latin typeface="Calibri"/>
                <a:cs typeface="Calibri"/>
              </a:rPr>
              <a:t>Getting</a:t>
            </a:r>
            <a:r>
              <a:rPr sz="1600" spc="-3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81818"/>
                </a:solidFill>
                <a:latin typeface="Calibri"/>
                <a:cs typeface="Calibri"/>
              </a:rPr>
              <a:t>Followed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628394" y="2410794"/>
            <a:ext cx="2420620" cy="7327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EDEDED"/>
                </a:solidFill>
                <a:latin typeface="Calibri"/>
                <a:cs typeface="Calibri"/>
              </a:rPr>
              <a:t>MAJO</a:t>
            </a:r>
            <a:r>
              <a:rPr sz="2000" spc="-70" dirty="0">
                <a:solidFill>
                  <a:srgbClr val="EDEDE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EDEDED"/>
                </a:solidFill>
                <a:latin typeface="Calibri"/>
                <a:cs typeface="Calibri"/>
              </a:rPr>
              <a:t>REQUIREMENTS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600" spc="-5" dirty="0">
                <a:solidFill>
                  <a:srgbClr val="242F35"/>
                </a:solidFill>
                <a:latin typeface="Calibri"/>
                <a:cs typeface="Calibri"/>
              </a:rPr>
              <a:t>Benefits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615566" y="2028570"/>
            <a:ext cx="1536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42F35"/>
                </a:solidFill>
                <a:latin typeface="Calibri"/>
                <a:cs typeface="Calibri"/>
              </a:rPr>
              <a:t>Problem</a:t>
            </a:r>
            <a:r>
              <a:rPr sz="1600" spc="-45" dirty="0">
                <a:solidFill>
                  <a:srgbClr val="242F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42F35"/>
                </a:solidFill>
                <a:latin typeface="Calibri"/>
                <a:cs typeface="Calibri"/>
              </a:rPr>
              <a:t>Statment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04280" y="1165986"/>
            <a:ext cx="1823085" cy="44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720"/>
              </a:lnSpc>
              <a:spcBef>
                <a:spcPts val="95"/>
              </a:spcBef>
            </a:pPr>
            <a:r>
              <a:rPr sz="1600" spc="-5" dirty="0">
                <a:solidFill>
                  <a:srgbClr val="242F35"/>
                </a:solidFill>
                <a:latin typeface="Calibri"/>
                <a:cs typeface="Calibri"/>
              </a:rPr>
              <a:t>Data</a:t>
            </a:r>
            <a:r>
              <a:rPr sz="1600" spc="-30" dirty="0">
                <a:solidFill>
                  <a:srgbClr val="242F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42F35"/>
                </a:solidFill>
                <a:latin typeface="Calibri"/>
                <a:cs typeface="Calibri"/>
              </a:rPr>
              <a:t>Structures</a:t>
            </a:r>
            <a:r>
              <a:rPr sz="1600" spc="15" dirty="0">
                <a:solidFill>
                  <a:srgbClr val="242F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42F35"/>
                </a:solidFill>
                <a:latin typeface="Calibri"/>
                <a:cs typeface="Calibri"/>
              </a:rPr>
              <a:t>Use</a:t>
            </a:r>
            <a:r>
              <a:rPr lang="en-IN" sz="1600" spc="-5" dirty="0">
                <a:solidFill>
                  <a:srgbClr val="242F35"/>
                </a:solidFill>
                <a:latin typeface="Calibri"/>
                <a:cs typeface="Calibri"/>
              </a:rPr>
              <a:t>d and Modules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59130" y="2785998"/>
            <a:ext cx="488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2D050"/>
                </a:solidFill>
                <a:latin typeface="Calibri"/>
                <a:cs typeface="Calibri"/>
              </a:rPr>
              <a:t>03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58825" y="834595"/>
            <a:ext cx="505459" cy="1678939"/>
          </a:xfrm>
          <a:prstGeom prst="rect">
            <a:avLst/>
          </a:prstGeom>
        </p:spPr>
        <p:txBody>
          <a:bodyPr vert="horz" wrap="square" lIns="0" tIns="29083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2290"/>
              </a:spcBef>
            </a:pPr>
            <a:r>
              <a:rPr sz="3600" spc="-5" dirty="0">
                <a:solidFill>
                  <a:srgbClr val="92D050"/>
                </a:solidFill>
                <a:latin typeface="Calibri"/>
                <a:cs typeface="Calibri"/>
              </a:rPr>
              <a:t>01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3600" spc="-5" dirty="0">
                <a:solidFill>
                  <a:srgbClr val="92D050"/>
                </a:solidFill>
                <a:latin typeface="Calibri"/>
                <a:cs typeface="Calibri"/>
              </a:rPr>
              <a:t>02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4960746" y="1092200"/>
            <a:ext cx="488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2D050"/>
                </a:solidFill>
                <a:latin typeface="Calibri"/>
                <a:cs typeface="Calibri"/>
              </a:rPr>
              <a:t>04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906261" y="3825951"/>
            <a:ext cx="2346325" cy="1180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1600" spc="-10" dirty="0">
                <a:solidFill>
                  <a:srgbClr val="181818"/>
                </a:solidFill>
                <a:latin typeface="Calibri"/>
                <a:cs typeface="Calibri"/>
              </a:rPr>
              <a:t>Output Test</a:t>
            </a:r>
            <a:r>
              <a:rPr sz="1600" spc="-1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81818"/>
                </a:solidFill>
                <a:latin typeface="Calibri"/>
                <a:cs typeface="Calibri"/>
              </a:rPr>
              <a:t>Cases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385"/>
              </a:lnSpc>
            </a:pPr>
            <a:r>
              <a:rPr sz="2000" spc="-5" dirty="0">
                <a:solidFill>
                  <a:srgbClr val="EDEDED"/>
                </a:solidFill>
                <a:latin typeface="Calibri"/>
                <a:cs typeface="Calibri"/>
              </a:rPr>
              <a:t>CaseOOsOOutput</a:t>
            </a:r>
            <a:r>
              <a:rPr sz="2000" spc="-40" dirty="0">
                <a:solidFill>
                  <a:srgbClr val="EDEDE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EDEDED"/>
                </a:solidFill>
                <a:latin typeface="Calibri"/>
                <a:cs typeface="Calibri"/>
              </a:rPr>
              <a:t>Test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EDEDED"/>
                </a:solidFill>
                <a:latin typeface="Calibri"/>
                <a:cs typeface="Calibri"/>
              </a:rPr>
              <a:t>Cases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EDEDED"/>
                </a:solidFill>
                <a:latin typeface="Calibri"/>
                <a:cs typeface="Calibri"/>
              </a:rPr>
              <a:t>utput</a:t>
            </a:r>
            <a:r>
              <a:rPr sz="2000" spc="-35" dirty="0">
                <a:solidFill>
                  <a:srgbClr val="EDEDE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EDEDED"/>
                </a:solidFill>
                <a:latin typeface="Calibri"/>
                <a:cs typeface="Calibri"/>
              </a:rPr>
              <a:t>Test</a:t>
            </a:r>
            <a:r>
              <a:rPr sz="2000" spc="-10" dirty="0">
                <a:solidFill>
                  <a:srgbClr val="EDEDE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EDEDED"/>
                </a:solidFill>
                <a:latin typeface="Calibri"/>
                <a:cs typeface="Calibri"/>
              </a:rPr>
              <a:t>Cases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829680" y="2015997"/>
            <a:ext cx="2152650" cy="1177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42F35"/>
                </a:solidFill>
                <a:latin typeface="Calibri"/>
                <a:cs typeface="Calibri"/>
              </a:rPr>
              <a:t>Content Beyond Content </a:t>
            </a:r>
            <a:r>
              <a:rPr sz="1600" spc="-350" dirty="0">
                <a:solidFill>
                  <a:srgbClr val="242F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42F35"/>
                </a:solidFill>
                <a:latin typeface="Calibri"/>
                <a:cs typeface="Calibri"/>
              </a:rPr>
              <a:t>Covered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370"/>
              </a:lnSpc>
            </a:pPr>
            <a:r>
              <a:rPr sz="2000" dirty="0">
                <a:solidFill>
                  <a:srgbClr val="EDEDED"/>
                </a:solidFill>
                <a:latin typeface="Calibri"/>
                <a:cs typeface="Calibri"/>
              </a:rPr>
              <a:t>PROJECT</a:t>
            </a:r>
            <a:r>
              <a:rPr sz="2000" spc="-55" dirty="0">
                <a:solidFill>
                  <a:srgbClr val="EDEDE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EDEDED"/>
                </a:solidFill>
                <a:latin typeface="Calibri"/>
                <a:cs typeface="Calibri"/>
              </a:rPr>
              <a:t>STAGES</a:t>
            </a:r>
            <a:endParaRPr sz="20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944"/>
              </a:spcBef>
            </a:pPr>
            <a:r>
              <a:rPr sz="1600" spc="-5" dirty="0">
                <a:solidFill>
                  <a:srgbClr val="242F35"/>
                </a:solidFill>
                <a:latin typeface="Calibri"/>
                <a:cs typeface="Calibri"/>
              </a:rPr>
              <a:t>Details</a:t>
            </a:r>
            <a:r>
              <a:rPr sz="1600" spc="-30" dirty="0">
                <a:solidFill>
                  <a:srgbClr val="242F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42F35"/>
                </a:solidFill>
                <a:latin typeface="Calibri"/>
                <a:cs typeface="Calibri"/>
              </a:rPr>
              <a:t>Of</a:t>
            </a:r>
            <a:r>
              <a:rPr sz="1600" spc="-15" dirty="0">
                <a:solidFill>
                  <a:srgbClr val="242F3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42F35"/>
                </a:solidFill>
                <a:latin typeface="Calibri"/>
                <a:cs typeface="Calibri"/>
              </a:rPr>
              <a:t>Algorithm</a:t>
            </a:r>
            <a:r>
              <a:rPr sz="1600" spc="-15" dirty="0">
                <a:solidFill>
                  <a:srgbClr val="242F3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42F35"/>
                </a:solidFill>
                <a:latin typeface="Calibri"/>
                <a:cs typeface="Calibri"/>
              </a:rPr>
              <a:t>Use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034153" y="2779522"/>
            <a:ext cx="488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2D050"/>
                </a:solidFill>
                <a:latin typeface="Calibri"/>
                <a:cs typeface="Calibri"/>
              </a:rPr>
              <a:t>06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985384" y="1915160"/>
            <a:ext cx="488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2D050"/>
                </a:solidFill>
                <a:latin typeface="Calibri"/>
                <a:cs typeface="Calibri"/>
              </a:rPr>
              <a:t>05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50900" y="3645204"/>
            <a:ext cx="488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2D050"/>
                </a:solidFill>
                <a:latin typeface="Calibri"/>
                <a:cs typeface="Calibri"/>
              </a:rPr>
              <a:t>07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94478" y="3641852"/>
            <a:ext cx="488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2D050"/>
                </a:solidFill>
                <a:latin typeface="Calibri"/>
                <a:cs typeface="Calibri"/>
              </a:rPr>
              <a:t>08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7507" y="0"/>
            <a:ext cx="126492" cy="7315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47888" y="0"/>
            <a:ext cx="135890" cy="177165"/>
          </a:xfrm>
          <a:custGeom>
            <a:avLst/>
            <a:gdLst/>
            <a:ahLst/>
            <a:cxnLst/>
            <a:rect l="l" t="t" r="r" b="b"/>
            <a:pathLst>
              <a:path w="135890" h="177165">
                <a:moveTo>
                  <a:pt x="135635" y="0"/>
                </a:moveTo>
                <a:lnTo>
                  <a:pt x="116458" y="0"/>
                </a:lnTo>
                <a:lnTo>
                  <a:pt x="0" y="167386"/>
                </a:lnTo>
                <a:lnTo>
                  <a:pt x="9905" y="172592"/>
                </a:lnTo>
                <a:lnTo>
                  <a:pt x="12953" y="176784"/>
                </a:lnTo>
                <a:lnTo>
                  <a:pt x="135635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2352" y="0"/>
            <a:ext cx="116205" cy="113030"/>
          </a:xfrm>
          <a:custGeom>
            <a:avLst/>
            <a:gdLst/>
            <a:ahLst/>
            <a:cxnLst/>
            <a:rect l="l" t="t" r="r" b="b"/>
            <a:pathLst>
              <a:path w="116204" h="113030">
                <a:moveTo>
                  <a:pt x="82296" y="65024"/>
                </a:moveTo>
                <a:lnTo>
                  <a:pt x="21463" y="0"/>
                </a:lnTo>
                <a:lnTo>
                  <a:pt x="0" y="0"/>
                </a:lnTo>
                <a:lnTo>
                  <a:pt x="0" y="508"/>
                </a:lnTo>
                <a:lnTo>
                  <a:pt x="50292" y="54102"/>
                </a:lnTo>
                <a:lnTo>
                  <a:pt x="82296" y="65532"/>
                </a:lnTo>
                <a:lnTo>
                  <a:pt x="82296" y="65024"/>
                </a:lnTo>
                <a:close/>
              </a:path>
              <a:path w="116204" h="113030">
                <a:moveTo>
                  <a:pt x="115824" y="104775"/>
                </a:moveTo>
                <a:lnTo>
                  <a:pt x="114808" y="102108"/>
                </a:lnTo>
                <a:lnTo>
                  <a:pt x="112776" y="103632"/>
                </a:lnTo>
                <a:lnTo>
                  <a:pt x="110236" y="104140"/>
                </a:lnTo>
                <a:lnTo>
                  <a:pt x="108204" y="104775"/>
                </a:lnTo>
                <a:lnTo>
                  <a:pt x="106680" y="105283"/>
                </a:lnTo>
                <a:lnTo>
                  <a:pt x="105029" y="105537"/>
                </a:lnTo>
                <a:lnTo>
                  <a:pt x="101473" y="105537"/>
                </a:lnTo>
                <a:lnTo>
                  <a:pt x="99568" y="105283"/>
                </a:lnTo>
                <a:lnTo>
                  <a:pt x="97536" y="104775"/>
                </a:lnTo>
                <a:lnTo>
                  <a:pt x="102108" y="109855"/>
                </a:lnTo>
                <a:lnTo>
                  <a:pt x="103505" y="111887"/>
                </a:lnTo>
                <a:lnTo>
                  <a:pt x="105537" y="112776"/>
                </a:lnTo>
                <a:lnTo>
                  <a:pt x="109601" y="112776"/>
                </a:lnTo>
                <a:lnTo>
                  <a:pt x="111379" y="112141"/>
                </a:lnTo>
                <a:lnTo>
                  <a:pt x="112776" y="110998"/>
                </a:lnTo>
                <a:lnTo>
                  <a:pt x="115316" y="108839"/>
                </a:lnTo>
                <a:lnTo>
                  <a:pt x="115722" y="105537"/>
                </a:lnTo>
                <a:lnTo>
                  <a:pt x="115824" y="104775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7095" y="0"/>
            <a:ext cx="207263" cy="18287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350764" y="0"/>
            <a:ext cx="3690620" cy="1553210"/>
            <a:chOff x="5350764" y="0"/>
            <a:chExt cx="3690620" cy="1553210"/>
          </a:xfrm>
        </p:grpSpPr>
        <p:sp>
          <p:nvSpPr>
            <p:cNvPr id="7" name="object 7"/>
            <p:cNvSpPr/>
            <p:nvPr/>
          </p:nvSpPr>
          <p:spPr>
            <a:xfrm>
              <a:off x="7054596" y="0"/>
              <a:ext cx="1952625" cy="1495425"/>
            </a:xfrm>
            <a:custGeom>
              <a:avLst/>
              <a:gdLst/>
              <a:ahLst/>
              <a:cxnLst/>
              <a:rect l="l" t="t" r="r" b="b"/>
              <a:pathLst>
                <a:path w="1952625" h="1495425">
                  <a:moveTo>
                    <a:pt x="832104" y="1483233"/>
                  </a:moveTo>
                  <a:lnTo>
                    <a:pt x="538734" y="720852"/>
                  </a:lnTo>
                  <a:lnTo>
                    <a:pt x="534670" y="724027"/>
                  </a:lnTo>
                  <a:lnTo>
                    <a:pt x="529971" y="726567"/>
                  </a:lnTo>
                  <a:lnTo>
                    <a:pt x="524256" y="728091"/>
                  </a:lnTo>
                  <a:lnTo>
                    <a:pt x="524370" y="728472"/>
                  </a:lnTo>
                  <a:lnTo>
                    <a:pt x="520319" y="728472"/>
                  </a:lnTo>
                  <a:lnTo>
                    <a:pt x="518160" y="728980"/>
                  </a:lnTo>
                  <a:lnTo>
                    <a:pt x="519811" y="732155"/>
                  </a:lnTo>
                  <a:lnTo>
                    <a:pt x="522986" y="733044"/>
                  </a:lnTo>
                  <a:lnTo>
                    <a:pt x="525818" y="733044"/>
                  </a:lnTo>
                  <a:lnTo>
                    <a:pt x="525907" y="733298"/>
                  </a:lnTo>
                  <a:lnTo>
                    <a:pt x="807720" y="1464056"/>
                  </a:lnTo>
                  <a:lnTo>
                    <a:pt x="825881" y="1485900"/>
                  </a:lnTo>
                  <a:lnTo>
                    <a:pt x="827913" y="1484376"/>
                  </a:lnTo>
                  <a:lnTo>
                    <a:pt x="832104" y="1483233"/>
                  </a:lnTo>
                  <a:close/>
                </a:path>
                <a:path w="1952625" h="1495425">
                  <a:moveTo>
                    <a:pt x="880872" y="853440"/>
                  </a:moveTo>
                  <a:lnTo>
                    <a:pt x="878459" y="854075"/>
                  </a:lnTo>
                  <a:lnTo>
                    <a:pt x="876173" y="854456"/>
                  </a:lnTo>
                  <a:lnTo>
                    <a:pt x="870966" y="854456"/>
                  </a:lnTo>
                  <a:lnTo>
                    <a:pt x="865251" y="853440"/>
                  </a:lnTo>
                  <a:lnTo>
                    <a:pt x="833628" y="1482852"/>
                  </a:lnTo>
                  <a:lnTo>
                    <a:pt x="834136" y="1482852"/>
                  </a:lnTo>
                  <a:lnTo>
                    <a:pt x="834644" y="1481709"/>
                  </a:lnTo>
                  <a:lnTo>
                    <a:pt x="837438" y="1481201"/>
                  </a:lnTo>
                  <a:lnTo>
                    <a:pt x="840359" y="1480947"/>
                  </a:lnTo>
                  <a:lnTo>
                    <a:pt x="845312" y="1480947"/>
                  </a:lnTo>
                  <a:lnTo>
                    <a:pt x="849249" y="1481201"/>
                  </a:lnTo>
                  <a:lnTo>
                    <a:pt x="849261" y="1480947"/>
                  </a:lnTo>
                  <a:lnTo>
                    <a:pt x="880808" y="854456"/>
                  </a:lnTo>
                  <a:lnTo>
                    <a:pt x="880872" y="853440"/>
                  </a:lnTo>
                  <a:close/>
                </a:path>
                <a:path w="1952625" h="1495425">
                  <a:moveTo>
                    <a:pt x="900684" y="135382"/>
                  </a:moveTo>
                  <a:lnTo>
                    <a:pt x="900049" y="135509"/>
                  </a:lnTo>
                  <a:lnTo>
                    <a:pt x="893699" y="135509"/>
                  </a:lnTo>
                  <a:lnTo>
                    <a:pt x="888238" y="132080"/>
                  </a:lnTo>
                  <a:lnTo>
                    <a:pt x="885952" y="126492"/>
                  </a:lnTo>
                  <a:lnTo>
                    <a:pt x="851916" y="712724"/>
                  </a:lnTo>
                  <a:lnTo>
                    <a:pt x="851916" y="715264"/>
                  </a:lnTo>
                  <a:lnTo>
                    <a:pt x="852424" y="716280"/>
                  </a:lnTo>
                  <a:lnTo>
                    <a:pt x="854456" y="715772"/>
                  </a:lnTo>
                  <a:lnTo>
                    <a:pt x="855472" y="715264"/>
                  </a:lnTo>
                  <a:lnTo>
                    <a:pt x="857504" y="715264"/>
                  </a:lnTo>
                  <a:lnTo>
                    <a:pt x="867156" y="713232"/>
                  </a:lnTo>
                  <a:lnTo>
                    <a:pt x="900671" y="135509"/>
                  </a:lnTo>
                  <a:lnTo>
                    <a:pt x="900684" y="135382"/>
                  </a:lnTo>
                  <a:close/>
                </a:path>
                <a:path w="1952625" h="1495425">
                  <a:moveTo>
                    <a:pt x="909828" y="0"/>
                  </a:moveTo>
                  <a:lnTo>
                    <a:pt x="894207" y="0"/>
                  </a:lnTo>
                  <a:lnTo>
                    <a:pt x="888492" y="93345"/>
                  </a:lnTo>
                  <a:lnTo>
                    <a:pt x="904113" y="99060"/>
                  </a:lnTo>
                  <a:lnTo>
                    <a:pt x="909828" y="0"/>
                  </a:lnTo>
                  <a:close/>
                </a:path>
                <a:path w="1952625" h="1495425">
                  <a:moveTo>
                    <a:pt x="1150620" y="184531"/>
                  </a:moveTo>
                  <a:lnTo>
                    <a:pt x="1147445" y="183007"/>
                  </a:lnTo>
                  <a:lnTo>
                    <a:pt x="903859" y="99060"/>
                  </a:lnTo>
                  <a:lnTo>
                    <a:pt x="888238" y="93853"/>
                  </a:lnTo>
                  <a:lnTo>
                    <a:pt x="616077" y="0"/>
                  </a:lnTo>
                  <a:lnTo>
                    <a:pt x="573024" y="0"/>
                  </a:lnTo>
                  <a:lnTo>
                    <a:pt x="571500" y="0"/>
                  </a:lnTo>
                  <a:lnTo>
                    <a:pt x="548513" y="0"/>
                  </a:lnTo>
                  <a:lnTo>
                    <a:pt x="334403" y="174472"/>
                  </a:lnTo>
                  <a:lnTo>
                    <a:pt x="271653" y="0"/>
                  </a:lnTo>
                  <a:lnTo>
                    <a:pt x="254508" y="0"/>
                  </a:lnTo>
                  <a:lnTo>
                    <a:pt x="321754" y="186080"/>
                  </a:lnTo>
                  <a:lnTo>
                    <a:pt x="0" y="450342"/>
                  </a:lnTo>
                  <a:lnTo>
                    <a:pt x="4191" y="453517"/>
                  </a:lnTo>
                  <a:lnTo>
                    <a:pt x="7747" y="457073"/>
                  </a:lnTo>
                  <a:lnTo>
                    <a:pt x="10287" y="461772"/>
                  </a:lnTo>
                  <a:lnTo>
                    <a:pt x="327418" y="201739"/>
                  </a:lnTo>
                  <a:lnTo>
                    <a:pt x="485902" y="637032"/>
                  </a:lnTo>
                  <a:lnTo>
                    <a:pt x="489966" y="634365"/>
                  </a:lnTo>
                  <a:lnTo>
                    <a:pt x="494665" y="631825"/>
                  </a:lnTo>
                  <a:lnTo>
                    <a:pt x="499872" y="630301"/>
                  </a:lnTo>
                  <a:lnTo>
                    <a:pt x="340055" y="190030"/>
                  </a:lnTo>
                  <a:lnTo>
                    <a:pt x="570966" y="1358"/>
                  </a:lnTo>
                  <a:lnTo>
                    <a:pt x="886968" y="109829"/>
                  </a:lnTo>
                  <a:lnTo>
                    <a:pt x="886968" y="114300"/>
                  </a:lnTo>
                  <a:lnTo>
                    <a:pt x="888238" y="112522"/>
                  </a:lnTo>
                  <a:lnTo>
                    <a:pt x="888746" y="111379"/>
                  </a:lnTo>
                  <a:lnTo>
                    <a:pt x="890016" y="110871"/>
                  </a:lnTo>
                  <a:lnTo>
                    <a:pt x="890397" y="110998"/>
                  </a:lnTo>
                  <a:lnTo>
                    <a:pt x="891921" y="109474"/>
                  </a:lnTo>
                  <a:lnTo>
                    <a:pt x="896620" y="107315"/>
                  </a:lnTo>
                  <a:lnTo>
                    <a:pt x="906018" y="107188"/>
                  </a:lnTo>
                  <a:lnTo>
                    <a:pt x="912368" y="110871"/>
                  </a:lnTo>
                  <a:lnTo>
                    <a:pt x="914146" y="117729"/>
                  </a:lnTo>
                  <a:lnTo>
                    <a:pt x="914146" y="119380"/>
                  </a:lnTo>
                  <a:lnTo>
                    <a:pt x="1146429" y="199644"/>
                  </a:lnTo>
                  <a:lnTo>
                    <a:pt x="1146429" y="193929"/>
                  </a:lnTo>
                  <a:lnTo>
                    <a:pt x="1147953" y="189230"/>
                  </a:lnTo>
                  <a:lnTo>
                    <a:pt x="1150620" y="184531"/>
                  </a:lnTo>
                  <a:close/>
                </a:path>
                <a:path w="1952625" h="1495425">
                  <a:moveTo>
                    <a:pt x="1171956" y="234823"/>
                  </a:moveTo>
                  <a:lnTo>
                    <a:pt x="1166749" y="233299"/>
                  </a:lnTo>
                  <a:lnTo>
                    <a:pt x="1162558" y="230759"/>
                  </a:lnTo>
                  <a:lnTo>
                    <a:pt x="1158367" y="227076"/>
                  </a:lnTo>
                  <a:lnTo>
                    <a:pt x="900684" y="716661"/>
                  </a:lnTo>
                  <a:lnTo>
                    <a:pt x="905891" y="718693"/>
                  </a:lnTo>
                  <a:lnTo>
                    <a:pt x="910590" y="721233"/>
                  </a:lnTo>
                  <a:lnTo>
                    <a:pt x="914781" y="723900"/>
                  </a:lnTo>
                  <a:lnTo>
                    <a:pt x="1171956" y="234823"/>
                  </a:lnTo>
                  <a:close/>
                </a:path>
                <a:path w="1952625" h="1495425">
                  <a:moveTo>
                    <a:pt x="1938528" y="93218"/>
                  </a:moveTo>
                  <a:lnTo>
                    <a:pt x="1937004" y="91186"/>
                  </a:lnTo>
                  <a:lnTo>
                    <a:pt x="1935861" y="86487"/>
                  </a:lnTo>
                  <a:lnTo>
                    <a:pt x="1935353" y="83439"/>
                  </a:lnTo>
                  <a:lnTo>
                    <a:pt x="1935353" y="77724"/>
                  </a:lnTo>
                  <a:lnTo>
                    <a:pt x="1214628" y="188722"/>
                  </a:lnTo>
                  <a:lnTo>
                    <a:pt x="1215136" y="189738"/>
                  </a:lnTo>
                  <a:lnTo>
                    <a:pt x="1215136" y="191262"/>
                  </a:lnTo>
                  <a:lnTo>
                    <a:pt x="1216152" y="192278"/>
                  </a:lnTo>
                  <a:lnTo>
                    <a:pt x="1217295" y="196469"/>
                  </a:lnTo>
                  <a:lnTo>
                    <a:pt x="1217295" y="204216"/>
                  </a:lnTo>
                  <a:lnTo>
                    <a:pt x="1938528" y="93218"/>
                  </a:lnTo>
                  <a:close/>
                </a:path>
                <a:path w="1952625" h="1495425">
                  <a:moveTo>
                    <a:pt x="1940052" y="64770"/>
                  </a:moveTo>
                  <a:lnTo>
                    <a:pt x="1908556" y="53340"/>
                  </a:lnTo>
                  <a:lnTo>
                    <a:pt x="1764030" y="0"/>
                  </a:lnTo>
                  <a:lnTo>
                    <a:pt x="1719072" y="0"/>
                  </a:lnTo>
                  <a:lnTo>
                    <a:pt x="1929257" y="77724"/>
                  </a:lnTo>
                  <a:lnTo>
                    <a:pt x="1935861" y="76708"/>
                  </a:lnTo>
                  <a:lnTo>
                    <a:pt x="1936369" y="72009"/>
                  </a:lnTo>
                  <a:lnTo>
                    <a:pt x="1937512" y="67818"/>
                  </a:lnTo>
                  <a:lnTo>
                    <a:pt x="1940052" y="64770"/>
                  </a:lnTo>
                  <a:close/>
                </a:path>
                <a:path w="1952625" h="1495425">
                  <a:moveTo>
                    <a:pt x="1952244" y="104902"/>
                  </a:moveTo>
                  <a:lnTo>
                    <a:pt x="1947545" y="102743"/>
                  </a:lnTo>
                  <a:lnTo>
                    <a:pt x="1942846" y="99695"/>
                  </a:lnTo>
                  <a:lnTo>
                    <a:pt x="1939798" y="96012"/>
                  </a:lnTo>
                  <a:lnTo>
                    <a:pt x="858012" y="1485265"/>
                  </a:lnTo>
                  <a:lnTo>
                    <a:pt x="862711" y="1487297"/>
                  </a:lnTo>
                  <a:lnTo>
                    <a:pt x="866775" y="1490345"/>
                  </a:lnTo>
                  <a:lnTo>
                    <a:pt x="870458" y="1495044"/>
                  </a:lnTo>
                  <a:lnTo>
                    <a:pt x="1952244" y="104902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3904" y="678180"/>
              <a:ext cx="246888" cy="1051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94704" y="0"/>
              <a:ext cx="1485900" cy="1496695"/>
            </a:xfrm>
            <a:custGeom>
              <a:avLst/>
              <a:gdLst/>
              <a:ahLst/>
              <a:cxnLst/>
              <a:rect l="l" t="t" r="r" b="b"/>
              <a:pathLst>
                <a:path w="1485900" h="1496695">
                  <a:moveTo>
                    <a:pt x="192024" y="510413"/>
                  </a:moveTo>
                  <a:lnTo>
                    <a:pt x="14478" y="161544"/>
                  </a:lnTo>
                  <a:lnTo>
                    <a:pt x="10414" y="164211"/>
                  </a:lnTo>
                  <a:lnTo>
                    <a:pt x="6731" y="166243"/>
                  </a:lnTo>
                  <a:lnTo>
                    <a:pt x="2032" y="167259"/>
                  </a:lnTo>
                  <a:lnTo>
                    <a:pt x="1905" y="167005"/>
                  </a:lnTo>
                  <a:lnTo>
                    <a:pt x="1016" y="167005"/>
                  </a:lnTo>
                  <a:lnTo>
                    <a:pt x="0" y="167259"/>
                  </a:lnTo>
                  <a:lnTo>
                    <a:pt x="178562" y="518160"/>
                  </a:lnTo>
                  <a:lnTo>
                    <a:pt x="182626" y="514985"/>
                  </a:lnTo>
                  <a:lnTo>
                    <a:pt x="186817" y="512445"/>
                  </a:lnTo>
                  <a:lnTo>
                    <a:pt x="192024" y="510413"/>
                  </a:lnTo>
                  <a:close/>
                </a:path>
                <a:path w="1485900" h="1496695">
                  <a:moveTo>
                    <a:pt x="623316" y="445262"/>
                  </a:moveTo>
                  <a:lnTo>
                    <a:pt x="253873" y="0"/>
                  </a:lnTo>
                  <a:lnTo>
                    <a:pt x="233172" y="0"/>
                  </a:lnTo>
                  <a:lnTo>
                    <a:pt x="610362" y="454152"/>
                  </a:lnTo>
                  <a:lnTo>
                    <a:pt x="613918" y="450469"/>
                  </a:lnTo>
                  <a:lnTo>
                    <a:pt x="618617" y="447421"/>
                  </a:lnTo>
                  <a:lnTo>
                    <a:pt x="623316" y="445262"/>
                  </a:lnTo>
                  <a:close/>
                </a:path>
                <a:path w="1485900" h="1496695">
                  <a:moveTo>
                    <a:pt x="1133856" y="647954"/>
                  </a:moveTo>
                  <a:lnTo>
                    <a:pt x="673735" y="481584"/>
                  </a:lnTo>
                  <a:lnTo>
                    <a:pt x="673735" y="486791"/>
                  </a:lnTo>
                  <a:lnTo>
                    <a:pt x="671703" y="491998"/>
                  </a:lnTo>
                  <a:lnTo>
                    <a:pt x="669036" y="496062"/>
                  </a:lnTo>
                  <a:lnTo>
                    <a:pt x="1124458" y="661416"/>
                  </a:lnTo>
                  <a:lnTo>
                    <a:pt x="1130173" y="651637"/>
                  </a:lnTo>
                  <a:lnTo>
                    <a:pt x="1133856" y="647954"/>
                  </a:lnTo>
                  <a:close/>
                </a:path>
                <a:path w="1485900" h="1496695">
                  <a:moveTo>
                    <a:pt x="1485900" y="1486154"/>
                  </a:moveTo>
                  <a:lnTo>
                    <a:pt x="1467739" y="1464945"/>
                  </a:lnTo>
                  <a:lnTo>
                    <a:pt x="667258" y="498348"/>
                  </a:lnTo>
                  <a:lnTo>
                    <a:pt x="664210" y="503047"/>
                  </a:lnTo>
                  <a:lnTo>
                    <a:pt x="655320" y="509778"/>
                  </a:lnTo>
                  <a:lnTo>
                    <a:pt x="1473962" y="1496568"/>
                  </a:lnTo>
                  <a:lnTo>
                    <a:pt x="1477010" y="1491869"/>
                  </a:lnTo>
                  <a:lnTo>
                    <a:pt x="1481201" y="1488821"/>
                  </a:lnTo>
                  <a:lnTo>
                    <a:pt x="1485900" y="1486154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96228" y="0"/>
              <a:ext cx="103632" cy="1021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50764" y="0"/>
              <a:ext cx="1210310" cy="603885"/>
            </a:xfrm>
            <a:custGeom>
              <a:avLst/>
              <a:gdLst/>
              <a:ahLst/>
              <a:cxnLst/>
              <a:rect l="l" t="t" r="r" b="b"/>
              <a:pathLst>
                <a:path w="1210309" h="603885">
                  <a:moveTo>
                    <a:pt x="614172" y="580263"/>
                  </a:moveTo>
                  <a:lnTo>
                    <a:pt x="22733" y="0"/>
                  </a:lnTo>
                  <a:lnTo>
                    <a:pt x="0" y="0"/>
                  </a:lnTo>
                  <a:lnTo>
                    <a:pt x="612521" y="600456"/>
                  </a:lnTo>
                  <a:lnTo>
                    <a:pt x="610489" y="598424"/>
                  </a:lnTo>
                  <a:lnTo>
                    <a:pt x="609981" y="595249"/>
                  </a:lnTo>
                  <a:lnTo>
                    <a:pt x="610489" y="592201"/>
                  </a:lnTo>
                  <a:lnTo>
                    <a:pt x="614172" y="580263"/>
                  </a:lnTo>
                  <a:close/>
                </a:path>
                <a:path w="1210309" h="603885">
                  <a:moveTo>
                    <a:pt x="615696" y="602107"/>
                  </a:moveTo>
                  <a:lnTo>
                    <a:pt x="614172" y="602107"/>
                  </a:lnTo>
                  <a:lnTo>
                    <a:pt x="614172" y="603504"/>
                  </a:lnTo>
                  <a:lnTo>
                    <a:pt x="615696" y="603504"/>
                  </a:lnTo>
                  <a:lnTo>
                    <a:pt x="615696" y="602107"/>
                  </a:lnTo>
                  <a:close/>
                </a:path>
                <a:path w="1210309" h="603885">
                  <a:moveTo>
                    <a:pt x="1210056" y="557022"/>
                  </a:moveTo>
                  <a:lnTo>
                    <a:pt x="1209535" y="556514"/>
                  </a:lnTo>
                  <a:lnTo>
                    <a:pt x="1208532" y="552450"/>
                  </a:lnTo>
                  <a:lnTo>
                    <a:pt x="1208024" y="547751"/>
                  </a:lnTo>
                  <a:lnTo>
                    <a:pt x="1208532" y="542544"/>
                  </a:lnTo>
                  <a:lnTo>
                    <a:pt x="630047" y="585978"/>
                  </a:lnTo>
                  <a:lnTo>
                    <a:pt x="625983" y="597789"/>
                  </a:lnTo>
                  <a:lnTo>
                    <a:pt x="625983" y="598297"/>
                  </a:lnTo>
                  <a:lnTo>
                    <a:pt x="625602" y="598678"/>
                  </a:lnTo>
                  <a:lnTo>
                    <a:pt x="625602" y="598297"/>
                  </a:lnTo>
                  <a:lnTo>
                    <a:pt x="629793" y="586359"/>
                  </a:lnTo>
                  <a:lnTo>
                    <a:pt x="630174" y="585165"/>
                  </a:lnTo>
                  <a:lnTo>
                    <a:pt x="636651" y="584708"/>
                  </a:lnTo>
                  <a:lnTo>
                    <a:pt x="1011936" y="157226"/>
                  </a:lnTo>
                  <a:lnTo>
                    <a:pt x="1007745" y="153162"/>
                  </a:lnTo>
                  <a:lnTo>
                    <a:pt x="1004570" y="148463"/>
                  </a:lnTo>
                  <a:lnTo>
                    <a:pt x="1002538" y="143256"/>
                  </a:lnTo>
                  <a:lnTo>
                    <a:pt x="638810" y="558800"/>
                  </a:lnTo>
                  <a:lnTo>
                    <a:pt x="638251" y="560362"/>
                  </a:lnTo>
                  <a:lnTo>
                    <a:pt x="638556" y="559435"/>
                  </a:lnTo>
                  <a:lnTo>
                    <a:pt x="832104" y="0"/>
                  </a:lnTo>
                  <a:lnTo>
                    <a:pt x="815594" y="0"/>
                  </a:lnTo>
                  <a:lnTo>
                    <a:pt x="625475" y="553999"/>
                  </a:lnTo>
                  <a:lnTo>
                    <a:pt x="625475" y="598932"/>
                  </a:lnTo>
                  <a:lnTo>
                    <a:pt x="625475" y="599440"/>
                  </a:lnTo>
                  <a:lnTo>
                    <a:pt x="625094" y="600202"/>
                  </a:lnTo>
                  <a:lnTo>
                    <a:pt x="625094" y="599313"/>
                  </a:lnTo>
                  <a:lnTo>
                    <a:pt x="625475" y="598932"/>
                  </a:lnTo>
                  <a:lnTo>
                    <a:pt x="625475" y="553999"/>
                  </a:lnTo>
                  <a:lnTo>
                    <a:pt x="616331" y="580644"/>
                  </a:lnTo>
                  <a:lnTo>
                    <a:pt x="612267" y="592582"/>
                  </a:lnTo>
                  <a:lnTo>
                    <a:pt x="611124" y="595757"/>
                  </a:lnTo>
                  <a:lnTo>
                    <a:pt x="612267" y="598805"/>
                  </a:lnTo>
                  <a:lnTo>
                    <a:pt x="614299" y="600837"/>
                  </a:lnTo>
                  <a:lnTo>
                    <a:pt x="614807" y="601472"/>
                  </a:lnTo>
                  <a:lnTo>
                    <a:pt x="615315" y="601472"/>
                  </a:lnTo>
                  <a:lnTo>
                    <a:pt x="615315" y="601980"/>
                  </a:lnTo>
                  <a:lnTo>
                    <a:pt x="616331" y="601980"/>
                  </a:lnTo>
                  <a:lnTo>
                    <a:pt x="616331" y="602996"/>
                  </a:lnTo>
                  <a:lnTo>
                    <a:pt x="617347" y="602996"/>
                  </a:lnTo>
                  <a:lnTo>
                    <a:pt x="617855" y="603504"/>
                  </a:lnTo>
                  <a:lnTo>
                    <a:pt x="618871" y="603504"/>
                  </a:lnTo>
                  <a:lnTo>
                    <a:pt x="618871" y="602996"/>
                  </a:lnTo>
                  <a:lnTo>
                    <a:pt x="620585" y="602996"/>
                  </a:lnTo>
                  <a:lnTo>
                    <a:pt x="620268" y="603377"/>
                  </a:lnTo>
                  <a:lnTo>
                    <a:pt x="621792" y="603377"/>
                  </a:lnTo>
                  <a:lnTo>
                    <a:pt x="621792" y="602996"/>
                  </a:lnTo>
                  <a:lnTo>
                    <a:pt x="622554" y="602996"/>
                  </a:lnTo>
                  <a:lnTo>
                    <a:pt x="623062" y="601980"/>
                  </a:lnTo>
                  <a:lnTo>
                    <a:pt x="623430" y="601802"/>
                  </a:lnTo>
                  <a:lnTo>
                    <a:pt x="1210056" y="557530"/>
                  </a:lnTo>
                  <a:lnTo>
                    <a:pt x="1210056" y="557022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17463" y="629412"/>
              <a:ext cx="99488" cy="990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59268" y="711708"/>
              <a:ext cx="139483" cy="1417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99120" y="164592"/>
              <a:ext cx="71627" cy="7162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694993" y="54863"/>
              <a:ext cx="1346200" cy="119380"/>
            </a:xfrm>
            <a:custGeom>
              <a:avLst/>
              <a:gdLst/>
              <a:ahLst/>
              <a:cxnLst/>
              <a:rect l="l" t="t" r="r" b="b"/>
              <a:pathLst>
                <a:path w="1346200" h="119380">
                  <a:moveTo>
                    <a:pt x="51168" y="97332"/>
                  </a:moveTo>
                  <a:lnTo>
                    <a:pt x="25336" y="68580"/>
                  </a:lnTo>
                  <a:lnTo>
                    <a:pt x="23431" y="68580"/>
                  </a:lnTo>
                  <a:lnTo>
                    <a:pt x="0" y="90131"/>
                  </a:lnTo>
                  <a:lnTo>
                    <a:pt x="952" y="99949"/>
                  </a:lnTo>
                  <a:lnTo>
                    <a:pt x="4356" y="107784"/>
                  </a:lnTo>
                  <a:lnTo>
                    <a:pt x="10096" y="113753"/>
                  </a:lnTo>
                  <a:lnTo>
                    <a:pt x="17449" y="117551"/>
                  </a:lnTo>
                  <a:lnTo>
                    <a:pt x="25717" y="118872"/>
                  </a:lnTo>
                  <a:lnTo>
                    <a:pt x="27749" y="118872"/>
                  </a:lnTo>
                  <a:lnTo>
                    <a:pt x="51168" y="97332"/>
                  </a:lnTo>
                  <a:close/>
                </a:path>
                <a:path w="1346200" h="119380">
                  <a:moveTo>
                    <a:pt x="1345895" y="26987"/>
                  </a:moveTo>
                  <a:lnTo>
                    <a:pt x="1321498" y="0"/>
                  </a:lnTo>
                  <a:lnTo>
                    <a:pt x="1320609" y="0"/>
                  </a:lnTo>
                  <a:lnTo>
                    <a:pt x="1318450" y="0"/>
                  </a:lnTo>
                  <a:lnTo>
                    <a:pt x="1314386" y="762"/>
                  </a:lnTo>
                  <a:lnTo>
                    <a:pt x="1308671" y="2286"/>
                  </a:lnTo>
                  <a:lnTo>
                    <a:pt x="1303464" y="5969"/>
                  </a:lnTo>
                  <a:lnTo>
                    <a:pt x="1299781" y="10541"/>
                  </a:lnTo>
                  <a:lnTo>
                    <a:pt x="1299781" y="11049"/>
                  </a:lnTo>
                  <a:lnTo>
                    <a:pt x="1297241" y="14605"/>
                  </a:lnTo>
                  <a:lnTo>
                    <a:pt x="1296098" y="18669"/>
                  </a:lnTo>
                  <a:lnTo>
                    <a:pt x="1295082" y="22860"/>
                  </a:lnTo>
                  <a:lnTo>
                    <a:pt x="1295082" y="28448"/>
                  </a:lnTo>
                  <a:lnTo>
                    <a:pt x="1296098" y="31623"/>
                  </a:lnTo>
                  <a:lnTo>
                    <a:pt x="1296606" y="34163"/>
                  </a:lnTo>
                  <a:lnTo>
                    <a:pt x="1297241" y="36195"/>
                  </a:lnTo>
                  <a:lnTo>
                    <a:pt x="1298765" y="38227"/>
                  </a:lnTo>
                  <a:lnTo>
                    <a:pt x="1299273" y="38735"/>
                  </a:lnTo>
                  <a:lnTo>
                    <a:pt x="1299273" y="39243"/>
                  </a:lnTo>
                  <a:lnTo>
                    <a:pt x="1299781" y="40259"/>
                  </a:lnTo>
                  <a:lnTo>
                    <a:pt x="1303464" y="44450"/>
                  </a:lnTo>
                  <a:lnTo>
                    <a:pt x="1307655" y="48006"/>
                  </a:lnTo>
                  <a:lnTo>
                    <a:pt x="1312862" y="49022"/>
                  </a:lnTo>
                  <a:lnTo>
                    <a:pt x="1313878" y="49022"/>
                  </a:lnTo>
                  <a:lnTo>
                    <a:pt x="1315021" y="49530"/>
                  </a:lnTo>
                  <a:lnTo>
                    <a:pt x="1315529" y="49530"/>
                  </a:lnTo>
                  <a:lnTo>
                    <a:pt x="1317434" y="50038"/>
                  </a:lnTo>
                  <a:lnTo>
                    <a:pt x="1319085" y="50292"/>
                  </a:lnTo>
                  <a:lnTo>
                    <a:pt x="1322641" y="50292"/>
                  </a:lnTo>
                  <a:lnTo>
                    <a:pt x="1324673" y="49911"/>
                  </a:lnTo>
                  <a:lnTo>
                    <a:pt x="1326959" y="49022"/>
                  </a:lnTo>
                  <a:lnTo>
                    <a:pt x="1329626" y="48514"/>
                  </a:lnTo>
                  <a:lnTo>
                    <a:pt x="1331150" y="48006"/>
                  </a:lnTo>
                  <a:lnTo>
                    <a:pt x="1333309" y="46482"/>
                  </a:lnTo>
                  <a:lnTo>
                    <a:pt x="1339786" y="41325"/>
                  </a:lnTo>
                  <a:lnTo>
                    <a:pt x="1344117" y="34671"/>
                  </a:lnTo>
                  <a:lnTo>
                    <a:pt x="1345895" y="26987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97106" y="443483"/>
              <a:ext cx="71205" cy="716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62349" y="1481327"/>
              <a:ext cx="70213" cy="71627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46198" y="0"/>
            <a:ext cx="99651" cy="6857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559295" y="507491"/>
            <a:ext cx="79196" cy="79248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940040" y="106679"/>
            <a:ext cx="30480" cy="29209"/>
          </a:xfrm>
          <a:custGeom>
            <a:avLst/>
            <a:gdLst/>
            <a:ahLst/>
            <a:cxnLst/>
            <a:rect l="l" t="t" r="r" b="b"/>
            <a:pathLst>
              <a:path w="30479" h="29210">
                <a:moveTo>
                  <a:pt x="21462" y="0"/>
                </a:moveTo>
                <a:lnTo>
                  <a:pt x="15493" y="0"/>
                </a:lnTo>
                <a:lnTo>
                  <a:pt x="14604" y="0"/>
                </a:lnTo>
                <a:lnTo>
                  <a:pt x="13588" y="127"/>
                </a:lnTo>
                <a:lnTo>
                  <a:pt x="12700" y="381"/>
                </a:lnTo>
                <a:lnTo>
                  <a:pt x="10159" y="1397"/>
                </a:lnTo>
                <a:lnTo>
                  <a:pt x="8127" y="2412"/>
                </a:lnTo>
                <a:lnTo>
                  <a:pt x="6095" y="4064"/>
                </a:lnTo>
                <a:lnTo>
                  <a:pt x="3555" y="4572"/>
                </a:lnTo>
                <a:lnTo>
                  <a:pt x="3048" y="5587"/>
                </a:lnTo>
                <a:lnTo>
                  <a:pt x="2539" y="7112"/>
                </a:lnTo>
                <a:lnTo>
                  <a:pt x="507" y="10287"/>
                </a:lnTo>
                <a:lnTo>
                  <a:pt x="0" y="14478"/>
                </a:lnTo>
                <a:lnTo>
                  <a:pt x="1015" y="18161"/>
                </a:lnTo>
                <a:lnTo>
                  <a:pt x="1015" y="18669"/>
                </a:lnTo>
                <a:lnTo>
                  <a:pt x="2031" y="19177"/>
                </a:lnTo>
                <a:lnTo>
                  <a:pt x="2031" y="20193"/>
                </a:lnTo>
                <a:lnTo>
                  <a:pt x="4190" y="25146"/>
                </a:lnTo>
                <a:lnTo>
                  <a:pt x="8635" y="28956"/>
                </a:lnTo>
                <a:lnTo>
                  <a:pt x="15239" y="28956"/>
                </a:lnTo>
                <a:lnTo>
                  <a:pt x="16255" y="28829"/>
                </a:lnTo>
                <a:lnTo>
                  <a:pt x="17271" y="28575"/>
                </a:lnTo>
                <a:lnTo>
                  <a:pt x="18795" y="28575"/>
                </a:lnTo>
                <a:lnTo>
                  <a:pt x="26415" y="26543"/>
                </a:lnTo>
                <a:lnTo>
                  <a:pt x="30479" y="19685"/>
                </a:lnTo>
                <a:lnTo>
                  <a:pt x="29971" y="12446"/>
                </a:lnTo>
                <a:lnTo>
                  <a:pt x="29971" y="10795"/>
                </a:lnTo>
                <a:lnTo>
                  <a:pt x="27812" y="4064"/>
                </a:lnTo>
                <a:lnTo>
                  <a:pt x="2146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51899" y="94488"/>
            <a:ext cx="73608" cy="71627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2522220" y="4523308"/>
            <a:ext cx="1100455" cy="619125"/>
          </a:xfrm>
          <a:custGeom>
            <a:avLst/>
            <a:gdLst/>
            <a:ahLst/>
            <a:cxnLst/>
            <a:rect l="l" t="t" r="r" b="b"/>
            <a:pathLst>
              <a:path w="1100454" h="619125">
                <a:moveTo>
                  <a:pt x="304800" y="618604"/>
                </a:moveTo>
                <a:lnTo>
                  <a:pt x="292989" y="591235"/>
                </a:lnTo>
                <a:lnTo>
                  <a:pt x="274320" y="601510"/>
                </a:lnTo>
                <a:lnTo>
                  <a:pt x="281051" y="618604"/>
                </a:lnTo>
                <a:lnTo>
                  <a:pt x="304800" y="618604"/>
                </a:lnTo>
                <a:close/>
              </a:path>
              <a:path w="1100454" h="619125">
                <a:moveTo>
                  <a:pt x="626237" y="408470"/>
                </a:moveTo>
                <a:lnTo>
                  <a:pt x="28575" y="0"/>
                </a:lnTo>
                <a:lnTo>
                  <a:pt x="27686" y="6121"/>
                </a:lnTo>
                <a:lnTo>
                  <a:pt x="24257" y="11366"/>
                </a:lnTo>
                <a:lnTo>
                  <a:pt x="20231" y="15367"/>
                </a:lnTo>
                <a:lnTo>
                  <a:pt x="20193" y="15240"/>
                </a:lnTo>
                <a:lnTo>
                  <a:pt x="14986" y="20472"/>
                </a:lnTo>
                <a:lnTo>
                  <a:pt x="8001" y="24015"/>
                </a:lnTo>
                <a:lnTo>
                  <a:pt x="0" y="24892"/>
                </a:lnTo>
                <a:lnTo>
                  <a:pt x="263652" y="580567"/>
                </a:lnTo>
                <a:lnTo>
                  <a:pt x="274193" y="576148"/>
                </a:lnTo>
                <a:lnTo>
                  <a:pt x="267322" y="572414"/>
                </a:lnTo>
                <a:lnTo>
                  <a:pt x="262699" y="566801"/>
                </a:lnTo>
                <a:lnTo>
                  <a:pt x="260540" y="559727"/>
                </a:lnTo>
                <a:lnTo>
                  <a:pt x="261112" y="551599"/>
                </a:lnTo>
                <a:lnTo>
                  <a:pt x="261874" y="546290"/>
                </a:lnTo>
                <a:lnTo>
                  <a:pt x="263652" y="541947"/>
                </a:lnTo>
                <a:lnTo>
                  <a:pt x="268097" y="540169"/>
                </a:lnTo>
                <a:lnTo>
                  <a:pt x="21971" y="20472"/>
                </a:lnTo>
                <a:lnTo>
                  <a:pt x="603504" y="419023"/>
                </a:lnTo>
                <a:lnTo>
                  <a:pt x="626237" y="408470"/>
                </a:lnTo>
                <a:close/>
              </a:path>
              <a:path w="1100454" h="619125">
                <a:moveTo>
                  <a:pt x="937133" y="618604"/>
                </a:moveTo>
                <a:lnTo>
                  <a:pt x="649097" y="420624"/>
                </a:lnTo>
                <a:lnTo>
                  <a:pt x="626491" y="431952"/>
                </a:lnTo>
                <a:lnTo>
                  <a:pt x="898652" y="618604"/>
                </a:lnTo>
                <a:lnTo>
                  <a:pt x="937133" y="618604"/>
                </a:lnTo>
                <a:close/>
              </a:path>
              <a:path w="1100454" h="619125">
                <a:moveTo>
                  <a:pt x="1098804" y="204495"/>
                </a:moveTo>
                <a:lnTo>
                  <a:pt x="1097534" y="206044"/>
                </a:lnTo>
                <a:lnTo>
                  <a:pt x="1095629" y="207441"/>
                </a:lnTo>
                <a:lnTo>
                  <a:pt x="1092454" y="208330"/>
                </a:lnTo>
                <a:lnTo>
                  <a:pt x="1070356" y="219748"/>
                </a:lnTo>
                <a:lnTo>
                  <a:pt x="946404" y="618604"/>
                </a:lnTo>
                <a:lnTo>
                  <a:pt x="969264" y="618604"/>
                </a:lnTo>
                <a:lnTo>
                  <a:pt x="1098804" y="204495"/>
                </a:lnTo>
                <a:close/>
              </a:path>
              <a:path w="1100454" h="619125">
                <a:moveTo>
                  <a:pt x="1100328" y="199567"/>
                </a:moveTo>
                <a:lnTo>
                  <a:pt x="1098804" y="204495"/>
                </a:lnTo>
                <a:lnTo>
                  <a:pt x="1099947" y="202958"/>
                </a:lnTo>
                <a:lnTo>
                  <a:pt x="1100328" y="201256"/>
                </a:lnTo>
                <a:lnTo>
                  <a:pt x="1100328" y="199567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58595" y="4398340"/>
            <a:ext cx="551815" cy="743585"/>
          </a:xfrm>
          <a:custGeom>
            <a:avLst/>
            <a:gdLst/>
            <a:ahLst/>
            <a:cxnLst/>
            <a:rect l="l" t="t" r="r" b="b"/>
            <a:pathLst>
              <a:path w="551814" h="743585">
                <a:moveTo>
                  <a:pt x="303149" y="395897"/>
                </a:moveTo>
                <a:lnTo>
                  <a:pt x="18415" y="0"/>
                </a:lnTo>
                <a:lnTo>
                  <a:pt x="13081" y="5232"/>
                </a:lnTo>
                <a:lnTo>
                  <a:pt x="6985" y="9652"/>
                </a:lnTo>
                <a:lnTo>
                  <a:pt x="0" y="12306"/>
                </a:lnTo>
                <a:lnTo>
                  <a:pt x="281178" y="403783"/>
                </a:lnTo>
                <a:lnTo>
                  <a:pt x="285496" y="402894"/>
                </a:lnTo>
                <a:lnTo>
                  <a:pt x="288163" y="400240"/>
                </a:lnTo>
                <a:lnTo>
                  <a:pt x="289941" y="399364"/>
                </a:lnTo>
                <a:lnTo>
                  <a:pt x="293497" y="399364"/>
                </a:lnTo>
                <a:lnTo>
                  <a:pt x="303149" y="395897"/>
                </a:lnTo>
                <a:close/>
              </a:path>
              <a:path w="551814" h="743585">
                <a:moveTo>
                  <a:pt x="508889" y="685812"/>
                </a:moveTo>
                <a:lnTo>
                  <a:pt x="316738" y="416052"/>
                </a:lnTo>
                <a:lnTo>
                  <a:pt x="317627" y="417741"/>
                </a:lnTo>
                <a:lnTo>
                  <a:pt x="317627" y="421284"/>
                </a:lnTo>
                <a:lnTo>
                  <a:pt x="316738" y="424827"/>
                </a:lnTo>
                <a:lnTo>
                  <a:pt x="314960" y="430072"/>
                </a:lnTo>
                <a:lnTo>
                  <a:pt x="311531" y="435317"/>
                </a:lnTo>
                <a:lnTo>
                  <a:pt x="306197" y="438861"/>
                </a:lnTo>
                <a:lnTo>
                  <a:pt x="494030" y="702487"/>
                </a:lnTo>
                <a:lnTo>
                  <a:pt x="508889" y="685812"/>
                </a:lnTo>
                <a:close/>
              </a:path>
              <a:path w="551814" h="743585">
                <a:moveTo>
                  <a:pt x="551434" y="743572"/>
                </a:moveTo>
                <a:lnTo>
                  <a:pt x="522351" y="702564"/>
                </a:lnTo>
                <a:lnTo>
                  <a:pt x="507492" y="719137"/>
                </a:lnTo>
                <a:lnTo>
                  <a:pt x="525018" y="743572"/>
                </a:lnTo>
                <a:lnTo>
                  <a:pt x="551434" y="743572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6751" y="4713732"/>
            <a:ext cx="916305" cy="429895"/>
          </a:xfrm>
          <a:custGeom>
            <a:avLst/>
            <a:gdLst/>
            <a:ahLst/>
            <a:cxnLst/>
            <a:rect l="l" t="t" r="r" b="b"/>
            <a:pathLst>
              <a:path w="916304" h="429895">
                <a:moveTo>
                  <a:pt x="91312" y="386665"/>
                </a:moveTo>
                <a:lnTo>
                  <a:pt x="90424" y="386665"/>
                </a:lnTo>
                <a:lnTo>
                  <a:pt x="87756" y="387550"/>
                </a:lnTo>
                <a:lnTo>
                  <a:pt x="78105" y="391905"/>
                </a:lnTo>
                <a:lnTo>
                  <a:pt x="0" y="429693"/>
                </a:lnTo>
                <a:lnTo>
                  <a:pt x="50800" y="429693"/>
                </a:lnTo>
                <a:lnTo>
                  <a:pt x="137693" y="387772"/>
                </a:lnTo>
                <a:lnTo>
                  <a:pt x="95631" y="387772"/>
                </a:lnTo>
                <a:lnTo>
                  <a:pt x="93472" y="387403"/>
                </a:lnTo>
                <a:lnTo>
                  <a:pt x="91312" y="386665"/>
                </a:lnTo>
                <a:close/>
              </a:path>
              <a:path w="916304" h="429895">
                <a:moveTo>
                  <a:pt x="348488" y="262750"/>
                </a:moveTo>
                <a:lnTo>
                  <a:pt x="114046" y="374340"/>
                </a:lnTo>
                <a:lnTo>
                  <a:pt x="112013" y="382680"/>
                </a:lnTo>
                <a:lnTo>
                  <a:pt x="105537" y="387772"/>
                </a:lnTo>
                <a:lnTo>
                  <a:pt x="137693" y="387772"/>
                </a:lnTo>
                <a:lnTo>
                  <a:pt x="392899" y="265480"/>
                </a:lnTo>
                <a:lnTo>
                  <a:pt x="357759" y="265480"/>
                </a:lnTo>
                <a:lnTo>
                  <a:pt x="355854" y="265176"/>
                </a:lnTo>
                <a:lnTo>
                  <a:pt x="353822" y="264515"/>
                </a:lnTo>
                <a:lnTo>
                  <a:pt x="351155" y="264515"/>
                </a:lnTo>
                <a:lnTo>
                  <a:pt x="350266" y="263626"/>
                </a:lnTo>
                <a:lnTo>
                  <a:pt x="348488" y="262750"/>
                </a:lnTo>
                <a:close/>
              </a:path>
              <a:path w="916304" h="429895">
                <a:moveTo>
                  <a:pt x="894714" y="0"/>
                </a:moveTo>
                <a:lnTo>
                  <a:pt x="442468" y="216179"/>
                </a:lnTo>
                <a:lnTo>
                  <a:pt x="419607" y="227609"/>
                </a:lnTo>
                <a:lnTo>
                  <a:pt x="377444" y="246951"/>
                </a:lnTo>
                <a:lnTo>
                  <a:pt x="377444" y="249605"/>
                </a:lnTo>
                <a:lnTo>
                  <a:pt x="376047" y="259575"/>
                </a:lnTo>
                <a:lnTo>
                  <a:pt x="368300" y="265480"/>
                </a:lnTo>
                <a:lnTo>
                  <a:pt x="392899" y="265480"/>
                </a:lnTo>
                <a:lnTo>
                  <a:pt x="440817" y="242519"/>
                </a:lnTo>
                <a:lnTo>
                  <a:pt x="463550" y="231965"/>
                </a:lnTo>
                <a:lnTo>
                  <a:pt x="886840" y="29006"/>
                </a:lnTo>
                <a:lnTo>
                  <a:pt x="908812" y="17564"/>
                </a:lnTo>
                <a:lnTo>
                  <a:pt x="913129" y="16675"/>
                </a:lnTo>
                <a:lnTo>
                  <a:pt x="915797" y="12319"/>
                </a:lnTo>
                <a:lnTo>
                  <a:pt x="915797" y="8788"/>
                </a:lnTo>
                <a:lnTo>
                  <a:pt x="913129" y="8788"/>
                </a:lnTo>
                <a:lnTo>
                  <a:pt x="911351" y="7899"/>
                </a:lnTo>
                <a:lnTo>
                  <a:pt x="908812" y="7899"/>
                </a:lnTo>
                <a:lnTo>
                  <a:pt x="903477" y="7010"/>
                </a:lnTo>
                <a:lnTo>
                  <a:pt x="89471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10154" y="4469968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5" h="15239">
                <a:moveTo>
                  <a:pt x="17780" y="0"/>
                </a:moveTo>
                <a:lnTo>
                  <a:pt x="14986" y="0"/>
                </a:lnTo>
                <a:lnTo>
                  <a:pt x="11937" y="0"/>
                </a:lnTo>
                <a:lnTo>
                  <a:pt x="8636" y="1054"/>
                </a:lnTo>
                <a:lnTo>
                  <a:pt x="6350" y="3467"/>
                </a:lnTo>
                <a:lnTo>
                  <a:pt x="0" y="10642"/>
                </a:lnTo>
                <a:lnTo>
                  <a:pt x="2158" y="10261"/>
                </a:lnTo>
                <a:lnTo>
                  <a:pt x="4318" y="10032"/>
                </a:lnTo>
                <a:lnTo>
                  <a:pt x="9397" y="10032"/>
                </a:lnTo>
                <a:lnTo>
                  <a:pt x="12572" y="10490"/>
                </a:lnTo>
                <a:lnTo>
                  <a:pt x="16382" y="11544"/>
                </a:lnTo>
                <a:lnTo>
                  <a:pt x="20065" y="11544"/>
                </a:lnTo>
                <a:lnTo>
                  <a:pt x="22732" y="13347"/>
                </a:lnTo>
                <a:lnTo>
                  <a:pt x="25526" y="15163"/>
                </a:lnTo>
                <a:lnTo>
                  <a:pt x="27305" y="10642"/>
                </a:lnTo>
                <a:lnTo>
                  <a:pt x="25526" y="6184"/>
                </a:lnTo>
                <a:lnTo>
                  <a:pt x="22732" y="2565"/>
                </a:lnTo>
                <a:lnTo>
                  <a:pt x="20574" y="901"/>
                </a:lnTo>
                <a:lnTo>
                  <a:pt x="1778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14144" y="4535423"/>
            <a:ext cx="574675" cy="607060"/>
          </a:xfrm>
          <a:custGeom>
            <a:avLst/>
            <a:gdLst/>
            <a:ahLst/>
            <a:cxnLst/>
            <a:rect l="l" t="t" r="r" b="b"/>
            <a:pathLst>
              <a:path w="574675" h="607060">
                <a:moveTo>
                  <a:pt x="574548" y="0"/>
                </a:moveTo>
                <a:lnTo>
                  <a:pt x="530732" y="16713"/>
                </a:lnTo>
                <a:lnTo>
                  <a:pt x="53467" y="547810"/>
                </a:lnTo>
                <a:lnTo>
                  <a:pt x="37718" y="564446"/>
                </a:lnTo>
                <a:lnTo>
                  <a:pt x="0" y="606478"/>
                </a:lnTo>
                <a:lnTo>
                  <a:pt x="28956" y="606478"/>
                </a:lnTo>
                <a:lnTo>
                  <a:pt x="50800" y="581966"/>
                </a:lnTo>
                <a:lnTo>
                  <a:pt x="66548" y="565329"/>
                </a:lnTo>
                <a:lnTo>
                  <a:pt x="574548" y="1765"/>
                </a:lnTo>
                <a:lnTo>
                  <a:pt x="57454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73" y="2584830"/>
            <a:ext cx="2506980" cy="2557145"/>
            <a:chOff x="73" y="2584830"/>
            <a:chExt cx="2506980" cy="2557145"/>
          </a:xfrm>
        </p:grpSpPr>
        <p:sp>
          <p:nvSpPr>
            <p:cNvPr id="28" name="object 28"/>
            <p:cNvSpPr/>
            <p:nvPr/>
          </p:nvSpPr>
          <p:spPr>
            <a:xfrm>
              <a:off x="63" y="2584830"/>
              <a:ext cx="2506980" cy="2557145"/>
            </a:xfrm>
            <a:custGeom>
              <a:avLst/>
              <a:gdLst/>
              <a:ahLst/>
              <a:cxnLst/>
              <a:rect l="l" t="t" r="r" b="b"/>
              <a:pathLst>
                <a:path w="2506980" h="2557145">
                  <a:moveTo>
                    <a:pt x="263512" y="1797634"/>
                  </a:moveTo>
                  <a:lnTo>
                    <a:pt x="0" y="1589481"/>
                  </a:lnTo>
                  <a:lnTo>
                    <a:pt x="0" y="1616583"/>
                  </a:lnTo>
                  <a:lnTo>
                    <a:pt x="255612" y="1819452"/>
                  </a:lnTo>
                  <a:lnTo>
                    <a:pt x="263512" y="1797634"/>
                  </a:lnTo>
                  <a:close/>
                </a:path>
                <a:path w="2506980" h="2557145">
                  <a:moveTo>
                    <a:pt x="455612" y="1179703"/>
                  </a:moveTo>
                  <a:lnTo>
                    <a:pt x="451192" y="1174369"/>
                  </a:lnTo>
                  <a:lnTo>
                    <a:pt x="446836" y="1167384"/>
                  </a:lnTo>
                  <a:lnTo>
                    <a:pt x="444182" y="1161288"/>
                  </a:lnTo>
                  <a:lnTo>
                    <a:pt x="0" y="1330261"/>
                  </a:lnTo>
                  <a:lnTo>
                    <a:pt x="0" y="1353108"/>
                  </a:lnTo>
                  <a:lnTo>
                    <a:pt x="455612" y="1179703"/>
                  </a:lnTo>
                  <a:close/>
                </a:path>
                <a:path w="2506980" h="2557145">
                  <a:moveTo>
                    <a:pt x="527164" y="1060577"/>
                  </a:moveTo>
                  <a:lnTo>
                    <a:pt x="522554" y="1060577"/>
                  </a:lnTo>
                  <a:lnTo>
                    <a:pt x="517867" y="1062482"/>
                  </a:lnTo>
                  <a:lnTo>
                    <a:pt x="515124" y="1067181"/>
                  </a:lnTo>
                  <a:lnTo>
                    <a:pt x="521614" y="1067181"/>
                  </a:lnTo>
                  <a:lnTo>
                    <a:pt x="523494" y="1068197"/>
                  </a:lnTo>
                  <a:lnTo>
                    <a:pt x="527164" y="1060577"/>
                  </a:lnTo>
                  <a:close/>
                </a:path>
                <a:path w="2506980" h="2557145">
                  <a:moveTo>
                    <a:pt x="658228" y="2484145"/>
                  </a:moveTo>
                  <a:lnTo>
                    <a:pt x="613308" y="2088337"/>
                  </a:lnTo>
                  <a:lnTo>
                    <a:pt x="612419" y="2078685"/>
                  </a:lnTo>
                  <a:lnTo>
                    <a:pt x="612419" y="2084806"/>
                  </a:lnTo>
                  <a:lnTo>
                    <a:pt x="609752" y="2087460"/>
                  </a:lnTo>
                  <a:lnTo>
                    <a:pt x="607822" y="2090331"/>
                  </a:lnTo>
                  <a:lnTo>
                    <a:pt x="604570" y="2091651"/>
                  </a:lnTo>
                  <a:lnTo>
                    <a:pt x="598576" y="2091651"/>
                  </a:lnTo>
                  <a:lnTo>
                    <a:pt x="595909" y="2090775"/>
                  </a:lnTo>
                  <a:lnTo>
                    <a:pt x="595325" y="2090305"/>
                  </a:lnTo>
                  <a:lnTo>
                    <a:pt x="597090" y="2090801"/>
                  </a:lnTo>
                  <a:lnTo>
                    <a:pt x="602932" y="2090801"/>
                  </a:lnTo>
                  <a:lnTo>
                    <a:pt x="606704" y="2089035"/>
                  </a:lnTo>
                  <a:lnTo>
                    <a:pt x="608393" y="2086305"/>
                  </a:lnTo>
                  <a:lnTo>
                    <a:pt x="610984" y="2084539"/>
                  </a:lnTo>
                  <a:lnTo>
                    <a:pt x="610984" y="2074900"/>
                  </a:lnTo>
                  <a:lnTo>
                    <a:pt x="610171" y="2074900"/>
                  </a:lnTo>
                  <a:lnTo>
                    <a:pt x="610171" y="2073135"/>
                  </a:lnTo>
                  <a:lnTo>
                    <a:pt x="608393" y="2072246"/>
                  </a:lnTo>
                  <a:lnTo>
                    <a:pt x="593039" y="2060143"/>
                  </a:lnTo>
                  <a:lnTo>
                    <a:pt x="593039" y="2088616"/>
                  </a:lnTo>
                  <a:lnTo>
                    <a:pt x="592632" y="2088349"/>
                  </a:lnTo>
                  <a:lnTo>
                    <a:pt x="592607" y="2088184"/>
                  </a:lnTo>
                  <a:lnTo>
                    <a:pt x="593039" y="2088616"/>
                  </a:lnTo>
                  <a:lnTo>
                    <a:pt x="593039" y="2060143"/>
                  </a:lnTo>
                  <a:lnTo>
                    <a:pt x="280682" y="1813788"/>
                  </a:lnTo>
                  <a:lnTo>
                    <a:pt x="281228" y="1812290"/>
                  </a:lnTo>
                  <a:lnTo>
                    <a:pt x="492112" y="1203452"/>
                  </a:lnTo>
                  <a:lnTo>
                    <a:pt x="485101" y="1201674"/>
                  </a:lnTo>
                  <a:lnTo>
                    <a:pt x="478980" y="1198245"/>
                  </a:lnTo>
                  <a:lnTo>
                    <a:pt x="471893" y="1194689"/>
                  </a:lnTo>
                  <a:lnTo>
                    <a:pt x="263588" y="1798294"/>
                  </a:lnTo>
                  <a:lnTo>
                    <a:pt x="255689" y="1820176"/>
                  </a:lnTo>
                  <a:lnTo>
                    <a:pt x="0" y="2557081"/>
                  </a:lnTo>
                  <a:lnTo>
                    <a:pt x="22809" y="2557081"/>
                  </a:lnTo>
                  <a:lnTo>
                    <a:pt x="272935" y="1835175"/>
                  </a:lnTo>
                  <a:lnTo>
                    <a:pt x="584593" y="2081009"/>
                  </a:lnTo>
                  <a:lnTo>
                    <a:pt x="586994" y="2083015"/>
                  </a:lnTo>
                  <a:lnTo>
                    <a:pt x="199580" y="2557081"/>
                  </a:lnTo>
                  <a:lnTo>
                    <a:pt x="227711" y="2557081"/>
                  </a:lnTo>
                  <a:lnTo>
                    <a:pt x="593128" y="2108492"/>
                  </a:lnTo>
                  <a:lnTo>
                    <a:pt x="636244" y="2488565"/>
                  </a:lnTo>
                  <a:lnTo>
                    <a:pt x="642391" y="2485034"/>
                  </a:lnTo>
                  <a:lnTo>
                    <a:pt x="650316" y="2484145"/>
                  </a:lnTo>
                  <a:lnTo>
                    <a:pt x="658228" y="2484145"/>
                  </a:lnTo>
                  <a:close/>
                </a:path>
                <a:path w="2506980" h="2557145">
                  <a:moveTo>
                    <a:pt x="911212" y="1007872"/>
                  </a:moveTo>
                  <a:lnTo>
                    <a:pt x="908621" y="985901"/>
                  </a:lnTo>
                  <a:lnTo>
                    <a:pt x="571512" y="1113282"/>
                  </a:lnTo>
                  <a:lnTo>
                    <a:pt x="574979" y="1119378"/>
                  </a:lnTo>
                  <a:lnTo>
                    <a:pt x="575868" y="1127252"/>
                  </a:lnTo>
                  <a:lnTo>
                    <a:pt x="575868" y="1135126"/>
                  </a:lnTo>
                  <a:lnTo>
                    <a:pt x="911212" y="1007872"/>
                  </a:lnTo>
                  <a:close/>
                </a:path>
                <a:path w="2506980" h="2557145">
                  <a:moveTo>
                    <a:pt x="923480" y="14859"/>
                  </a:moveTo>
                  <a:lnTo>
                    <a:pt x="916482" y="11303"/>
                  </a:lnTo>
                  <a:lnTo>
                    <a:pt x="910297" y="6985"/>
                  </a:lnTo>
                  <a:lnTo>
                    <a:pt x="907707" y="0"/>
                  </a:lnTo>
                  <a:lnTo>
                    <a:pt x="1524" y="1130554"/>
                  </a:lnTo>
                  <a:lnTo>
                    <a:pt x="1524" y="1165606"/>
                  </a:lnTo>
                  <a:lnTo>
                    <a:pt x="899833" y="45593"/>
                  </a:lnTo>
                  <a:lnTo>
                    <a:pt x="923480" y="14859"/>
                  </a:lnTo>
                  <a:close/>
                </a:path>
                <a:path w="2506980" h="2557145">
                  <a:moveTo>
                    <a:pt x="932548" y="17780"/>
                  </a:moveTo>
                  <a:lnTo>
                    <a:pt x="927315" y="16129"/>
                  </a:lnTo>
                  <a:lnTo>
                    <a:pt x="923772" y="15240"/>
                  </a:lnTo>
                  <a:lnTo>
                    <a:pt x="900099" y="45974"/>
                  </a:lnTo>
                  <a:lnTo>
                    <a:pt x="527735" y="1059942"/>
                  </a:lnTo>
                  <a:lnTo>
                    <a:pt x="524268" y="1067054"/>
                  </a:lnTo>
                  <a:lnTo>
                    <a:pt x="531266" y="1069594"/>
                  </a:lnTo>
                  <a:lnTo>
                    <a:pt x="545287" y="1075817"/>
                  </a:lnTo>
                  <a:lnTo>
                    <a:pt x="932548" y="17780"/>
                  </a:lnTo>
                  <a:close/>
                </a:path>
                <a:path w="2506980" h="2557145">
                  <a:moveTo>
                    <a:pt x="1011872" y="885063"/>
                  </a:moveTo>
                  <a:lnTo>
                    <a:pt x="954659" y="19685"/>
                  </a:lnTo>
                  <a:lnTo>
                    <a:pt x="948220" y="20320"/>
                  </a:lnTo>
                  <a:lnTo>
                    <a:pt x="941641" y="20320"/>
                  </a:lnTo>
                  <a:lnTo>
                    <a:pt x="935291" y="19685"/>
                  </a:lnTo>
                  <a:lnTo>
                    <a:pt x="932624" y="19685"/>
                  </a:lnTo>
                  <a:lnTo>
                    <a:pt x="989838" y="886841"/>
                  </a:lnTo>
                  <a:lnTo>
                    <a:pt x="997750" y="885063"/>
                  </a:lnTo>
                  <a:lnTo>
                    <a:pt x="1011872" y="885063"/>
                  </a:lnTo>
                  <a:close/>
                </a:path>
                <a:path w="2506980" h="2557145">
                  <a:moveTo>
                    <a:pt x="1040765" y="1910753"/>
                  </a:moveTo>
                  <a:lnTo>
                    <a:pt x="1040079" y="1909876"/>
                  </a:lnTo>
                  <a:lnTo>
                    <a:pt x="1039329" y="1908136"/>
                  </a:lnTo>
                  <a:lnTo>
                    <a:pt x="1037844" y="1906397"/>
                  </a:lnTo>
                  <a:lnTo>
                    <a:pt x="1037844" y="1912416"/>
                  </a:lnTo>
                  <a:lnTo>
                    <a:pt x="1040765" y="1910753"/>
                  </a:lnTo>
                  <a:close/>
                </a:path>
                <a:path w="2506980" h="2557145">
                  <a:moveTo>
                    <a:pt x="1057592" y="1875701"/>
                  </a:moveTo>
                  <a:lnTo>
                    <a:pt x="996543" y="1080262"/>
                  </a:lnTo>
                  <a:lnTo>
                    <a:pt x="992162" y="1080262"/>
                  </a:lnTo>
                  <a:lnTo>
                    <a:pt x="983322" y="1078484"/>
                  </a:lnTo>
                  <a:lnTo>
                    <a:pt x="980643" y="1077595"/>
                  </a:lnTo>
                  <a:lnTo>
                    <a:pt x="978865" y="1077595"/>
                  </a:lnTo>
                  <a:lnTo>
                    <a:pt x="976185" y="1075944"/>
                  </a:lnTo>
                  <a:lnTo>
                    <a:pt x="975296" y="1078484"/>
                  </a:lnTo>
                  <a:lnTo>
                    <a:pt x="975296" y="1082040"/>
                  </a:lnTo>
                  <a:lnTo>
                    <a:pt x="1036345" y="1888032"/>
                  </a:lnTo>
                  <a:lnTo>
                    <a:pt x="1039622" y="1879993"/>
                  </a:lnTo>
                  <a:lnTo>
                    <a:pt x="1047267" y="1875637"/>
                  </a:lnTo>
                  <a:lnTo>
                    <a:pt x="1057592" y="1875701"/>
                  </a:lnTo>
                  <a:close/>
                </a:path>
                <a:path w="2506980" h="2557145">
                  <a:moveTo>
                    <a:pt x="1397317" y="1804047"/>
                  </a:moveTo>
                  <a:lnTo>
                    <a:pt x="1394777" y="1797926"/>
                  </a:lnTo>
                  <a:lnTo>
                    <a:pt x="1391221" y="1790839"/>
                  </a:lnTo>
                  <a:lnTo>
                    <a:pt x="1391221" y="1782953"/>
                  </a:lnTo>
                  <a:lnTo>
                    <a:pt x="1074762" y="1897138"/>
                  </a:lnTo>
                  <a:lnTo>
                    <a:pt x="1074762" y="1899793"/>
                  </a:lnTo>
                  <a:lnTo>
                    <a:pt x="1071740" y="1908797"/>
                  </a:lnTo>
                  <a:lnTo>
                    <a:pt x="1064221" y="1915287"/>
                  </a:lnTo>
                  <a:lnTo>
                    <a:pt x="1053401" y="1915287"/>
                  </a:lnTo>
                  <a:lnTo>
                    <a:pt x="1050163" y="1914702"/>
                  </a:lnTo>
                  <a:lnTo>
                    <a:pt x="1046695" y="1914702"/>
                  </a:lnTo>
                  <a:lnTo>
                    <a:pt x="1044054" y="1912924"/>
                  </a:lnTo>
                  <a:lnTo>
                    <a:pt x="1041400" y="1910346"/>
                  </a:lnTo>
                  <a:lnTo>
                    <a:pt x="1039710" y="1912924"/>
                  </a:lnTo>
                  <a:lnTo>
                    <a:pt x="606564" y="2068423"/>
                  </a:lnTo>
                  <a:lnTo>
                    <a:pt x="611784" y="2072779"/>
                  </a:lnTo>
                  <a:lnTo>
                    <a:pt x="612673" y="2072779"/>
                  </a:lnTo>
                  <a:lnTo>
                    <a:pt x="612673" y="2078977"/>
                  </a:lnTo>
                  <a:lnTo>
                    <a:pt x="614438" y="2087753"/>
                  </a:lnTo>
                  <a:lnTo>
                    <a:pt x="1039710" y="1934019"/>
                  </a:lnTo>
                  <a:lnTo>
                    <a:pt x="1059815" y="1926132"/>
                  </a:lnTo>
                  <a:lnTo>
                    <a:pt x="1392999" y="1804936"/>
                  </a:lnTo>
                  <a:lnTo>
                    <a:pt x="1397317" y="1804047"/>
                  </a:lnTo>
                  <a:close/>
                </a:path>
                <a:path w="2506980" h="2557145">
                  <a:moveTo>
                    <a:pt x="1411160" y="1820151"/>
                  </a:moveTo>
                  <a:lnTo>
                    <a:pt x="1405953" y="1815795"/>
                  </a:lnTo>
                  <a:lnTo>
                    <a:pt x="1397952" y="1804365"/>
                  </a:lnTo>
                  <a:lnTo>
                    <a:pt x="1393634" y="1807019"/>
                  </a:lnTo>
                  <a:lnTo>
                    <a:pt x="1075778" y="2113203"/>
                  </a:lnTo>
                  <a:lnTo>
                    <a:pt x="1059802" y="1927809"/>
                  </a:lnTo>
                  <a:lnTo>
                    <a:pt x="1039380" y="1935683"/>
                  </a:lnTo>
                  <a:lnTo>
                    <a:pt x="1054493" y="2133701"/>
                  </a:lnTo>
                  <a:lnTo>
                    <a:pt x="1054506" y="2133955"/>
                  </a:lnTo>
                  <a:lnTo>
                    <a:pt x="682764" y="2491879"/>
                  </a:lnTo>
                  <a:lnTo>
                    <a:pt x="689762" y="2496312"/>
                  </a:lnTo>
                  <a:lnTo>
                    <a:pt x="694994" y="2501544"/>
                  </a:lnTo>
                  <a:lnTo>
                    <a:pt x="698538" y="2506853"/>
                  </a:lnTo>
                  <a:lnTo>
                    <a:pt x="1057135" y="2162098"/>
                  </a:lnTo>
                  <a:lnTo>
                    <a:pt x="1057186" y="2162632"/>
                  </a:lnTo>
                  <a:lnTo>
                    <a:pt x="1079411" y="2445588"/>
                  </a:lnTo>
                  <a:lnTo>
                    <a:pt x="1085469" y="2444915"/>
                  </a:lnTo>
                  <a:lnTo>
                    <a:pt x="1091463" y="2444915"/>
                  </a:lnTo>
                  <a:lnTo>
                    <a:pt x="1099019" y="2445588"/>
                  </a:lnTo>
                  <a:lnTo>
                    <a:pt x="1099921" y="2447353"/>
                  </a:lnTo>
                  <a:lnTo>
                    <a:pt x="1101712" y="2447353"/>
                  </a:lnTo>
                  <a:lnTo>
                    <a:pt x="1077696" y="2142464"/>
                  </a:lnTo>
                  <a:lnTo>
                    <a:pt x="1077607" y="2141270"/>
                  </a:lnTo>
                  <a:lnTo>
                    <a:pt x="1411160" y="1820151"/>
                  </a:lnTo>
                  <a:close/>
                </a:path>
                <a:path w="2506980" h="2557145">
                  <a:moveTo>
                    <a:pt x="1426273" y="1734235"/>
                  </a:moveTo>
                  <a:lnTo>
                    <a:pt x="1061681" y="1065276"/>
                  </a:lnTo>
                  <a:lnTo>
                    <a:pt x="1055560" y="1067816"/>
                  </a:lnTo>
                  <a:lnTo>
                    <a:pt x="1049439" y="1071372"/>
                  </a:lnTo>
                  <a:lnTo>
                    <a:pt x="1042352" y="1074928"/>
                  </a:lnTo>
                  <a:lnTo>
                    <a:pt x="1406969" y="1744776"/>
                  </a:lnTo>
                  <a:lnTo>
                    <a:pt x="1413192" y="1739544"/>
                  </a:lnTo>
                  <a:lnTo>
                    <a:pt x="1419288" y="1736001"/>
                  </a:lnTo>
                  <a:lnTo>
                    <a:pt x="1426273" y="1734235"/>
                  </a:lnTo>
                  <a:close/>
                </a:path>
                <a:path w="2506980" h="2557145">
                  <a:moveTo>
                    <a:pt x="1743265" y="2215845"/>
                  </a:moveTo>
                  <a:lnTo>
                    <a:pt x="1738947" y="2216734"/>
                  </a:lnTo>
                  <a:lnTo>
                    <a:pt x="1115504" y="2458326"/>
                  </a:lnTo>
                  <a:lnTo>
                    <a:pt x="1119924" y="2465336"/>
                  </a:lnTo>
                  <a:lnTo>
                    <a:pt x="1122578" y="2471534"/>
                  </a:lnTo>
                  <a:lnTo>
                    <a:pt x="1122578" y="2479421"/>
                  </a:lnTo>
                  <a:lnTo>
                    <a:pt x="1370139" y="2383637"/>
                  </a:lnTo>
                  <a:lnTo>
                    <a:pt x="1369250" y="2381872"/>
                  </a:lnTo>
                  <a:lnTo>
                    <a:pt x="1369250" y="2378405"/>
                  </a:lnTo>
                  <a:lnTo>
                    <a:pt x="1372425" y="2364600"/>
                  </a:lnTo>
                  <a:lnTo>
                    <a:pt x="1380045" y="2359291"/>
                  </a:lnTo>
                  <a:lnTo>
                    <a:pt x="1390967" y="2359291"/>
                  </a:lnTo>
                  <a:lnTo>
                    <a:pt x="1394777" y="2359952"/>
                  </a:lnTo>
                  <a:lnTo>
                    <a:pt x="1400873" y="2360765"/>
                  </a:lnTo>
                  <a:lnTo>
                    <a:pt x="1405318" y="2365197"/>
                  </a:lnTo>
                  <a:lnTo>
                    <a:pt x="1407858" y="2369616"/>
                  </a:lnTo>
                  <a:lnTo>
                    <a:pt x="1735391" y="2242185"/>
                  </a:lnTo>
                  <a:lnTo>
                    <a:pt x="1734502" y="2237829"/>
                  </a:lnTo>
                  <a:lnTo>
                    <a:pt x="1733613" y="2231631"/>
                  </a:lnTo>
                  <a:lnTo>
                    <a:pt x="1735391" y="2221966"/>
                  </a:lnTo>
                  <a:lnTo>
                    <a:pt x="1738947" y="2217610"/>
                  </a:lnTo>
                  <a:lnTo>
                    <a:pt x="1743265" y="2215845"/>
                  </a:lnTo>
                  <a:close/>
                </a:path>
                <a:path w="2506980" h="2557145">
                  <a:moveTo>
                    <a:pt x="2486977" y="1911972"/>
                  </a:moveTo>
                  <a:lnTo>
                    <a:pt x="1489265" y="1773809"/>
                  </a:lnTo>
                  <a:lnTo>
                    <a:pt x="1490027" y="1779943"/>
                  </a:lnTo>
                  <a:lnTo>
                    <a:pt x="1488376" y="1790522"/>
                  </a:lnTo>
                  <a:lnTo>
                    <a:pt x="1488376" y="1794065"/>
                  </a:lnTo>
                  <a:lnTo>
                    <a:pt x="1487487" y="1795843"/>
                  </a:lnTo>
                  <a:lnTo>
                    <a:pt x="2473896" y="1931339"/>
                  </a:lnTo>
                  <a:lnTo>
                    <a:pt x="2482659" y="1932228"/>
                  </a:lnTo>
                  <a:lnTo>
                    <a:pt x="2482659" y="1925205"/>
                  </a:lnTo>
                  <a:lnTo>
                    <a:pt x="2484437" y="1920773"/>
                  </a:lnTo>
                  <a:lnTo>
                    <a:pt x="2484437" y="1917293"/>
                  </a:lnTo>
                  <a:lnTo>
                    <a:pt x="2486088" y="1914639"/>
                  </a:lnTo>
                  <a:lnTo>
                    <a:pt x="2486977" y="1911972"/>
                  </a:lnTo>
                  <a:close/>
                </a:path>
                <a:path w="2506980" h="2557145">
                  <a:moveTo>
                    <a:pt x="2488628" y="1949856"/>
                  </a:moveTo>
                  <a:lnTo>
                    <a:pt x="2485072" y="1944624"/>
                  </a:lnTo>
                  <a:lnTo>
                    <a:pt x="2481643" y="1934070"/>
                  </a:lnTo>
                  <a:lnTo>
                    <a:pt x="2472880" y="1932305"/>
                  </a:lnTo>
                  <a:lnTo>
                    <a:pt x="1760791" y="2208885"/>
                  </a:lnTo>
                  <a:lnTo>
                    <a:pt x="1751139" y="2212352"/>
                  </a:lnTo>
                  <a:lnTo>
                    <a:pt x="1753679" y="2211692"/>
                  </a:lnTo>
                  <a:lnTo>
                    <a:pt x="1756473" y="2211692"/>
                  </a:lnTo>
                  <a:lnTo>
                    <a:pt x="1759902" y="2212352"/>
                  </a:lnTo>
                  <a:lnTo>
                    <a:pt x="1766887" y="2215007"/>
                  </a:lnTo>
                  <a:lnTo>
                    <a:pt x="1771205" y="2220239"/>
                  </a:lnTo>
                  <a:lnTo>
                    <a:pt x="1773872" y="2226437"/>
                  </a:lnTo>
                  <a:lnTo>
                    <a:pt x="2444813" y="1966595"/>
                  </a:lnTo>
                  <a:lnTo>
                    <a:pt x="2488628" y="1949856"/>
                  </a:lnTo>
                  <a:close/>
                </a:path>
                <a:path w="2506980" h="2557145">
                  <a:moveTo>
                    <a:pt x="2506916" y="1897126"/>
                  </a:moveTo>
                  <a:lnTo>
                    <a:pt x="983780" y="2921"/>
                  </a:lnTo>
                  <a:lnTo>
                    <a:pt x="978471" y="8255"/>
                  </a:lnTo>
                  <a:lnTo>
                    <a:pt x="973239" y="12573"/>
                  </a:lnTo>
                  <a:lnTo>
                    <a:pt x="966152" y="16129"/>
                  </a:lnTo>
                  <a:lnTo>
                    <a:pt x="2489390" y="1909445"/>
                  </a:lnTo>
                  <a:lnTo>
                    <a:pt x="2499042" y="1898015"/>
                  </a:lnTo>
                  <a:lnTo>
                    <a:pt x="2506916" y="1897126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8802" y="3651503"/>
              <a:ext cx="137193" cy="13868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8380" y="3471798"/>
              <a:ext cx="195527" cy="194817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590049" y="4651324"/>
            <a:ext cx="69607" cy="7147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93063" y="4315967"/>
            <a:ext cx="95884" cy="9745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97515" y="4413580"/>
            <a:ext cx="68574" cy="6842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482723" y="4479035"/>
            <a:ext cx="68191" cy="7002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98290" y="2510027"/>
            <a:ext cx="96987" cy="95885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1034796" y="4460747"/>
            <a:ext cx="40640" cy="40005"/>
          </a:xfrm>
          <a:custGeom>
            <a:avLst/>
            <a:gdLst/>
            <a:ahLst/>
            <a:cxnLst/>
            <a:rect l="l" t="t" r="r" b="b"/>
            <a:pathLst>
              <a:path w="40640" h="40004">
                <a:moveTo>
                  <a:pt x="21704" y="0"/>
                </a:moveTo>
                <a:lnTo>
                  <a:pt x="20421" y="0"/>
                </a:lnTo>
                <a:lnTo>
                  <a:pt x="12166" y="0"/>
                </a:lnTo>
                <a:lnTo>
                  <a:pt x="4279" y="5041"/>
                </a:lnTo>
                <a:lnTo>
                  <a:pt x="1803" y="12280"/>
                </a:lnTo>
                <a:lnTo>
                  <a:pt x="1803" y="13157"/>
                </a:lnTo>
                <a:lnTo>
                  <a:pt x="901" y="14909"/>
                </a:lnTo>
                <a:lnTo>
                  <a:pt x="901" y="15786"/>
                </a:lnTo>
                <a:lnTo>
                  <a:pt x="0" y="20980"/>
                </a:lnTo>
                <a:lnTo>
                  <a:pt x="901" y="26250"/>
                </a:lnTo>
                <a:lnTo>
                  <a:pt x="18618" y="39547"/>
                </a:lnTo>
                <a:lnTo>
                  <a:pt x="25326" y="38490"/>
                </a:lnTo>
                <a:lnTo>
                  <a:pt x="31603" y="35474"/>
                </a:lnTo>
                <a:lnTo>
                  <a:pt x="36795" y="30728"/>
                </a:lnTo>
                <a:lnTo>
                  <a:pt x="40246" y="24485"/>
                </a:lnTo>
                <a:lnTo>
                  <a:pt x="40246" y="21856"/>
                </a:lnTo>
                <a:lnTo>
                  <a:pt x="39741" y="14783"/>
                </a:lnTo>
                <a:lnTo>
                  <a:pt x="36885" y="8361"/>
                </a:lnTo>
                <a:lnTo>
                  <a:pt x="31693" y="3241"/>
                </a:lnTo>
                <a:lnTo>
                  <a:pt x="24180" y="76"/>
                </a:lnTo>
                <a:lnTo>
                  <a:pt x="22377" y="76"/>
                </a:lnTo>
                <a:lnTo>
                  <a:pt x="2170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0" y="4797552"/>
            <a:ext cx="9144000" cy="346075"/>
            <a:chOff x="0" y="4797552"/>
            <a:chExt cx="9144000" cy="346075"/>
          </a:xfrm>
        </p:grpSpPr>
        <p:sp>
          <p:nvSpPr>
            <p:cNvPr id="38" name="object 38"/>
            <p:cNvSpPr/>
            <p:nvPr/>
          </p:nvSpPr>
          <p:spPr>
            <a:xfrm>
              <a:off x="1734311" y="4797552"/>
              <a:ext cx="41275" cy="40005"/>
            </a:xfrm>
            <a:custGeom>
              <a:avLst/>
              <a:gdLst/>
              <a:ahLst/>
              <a:cxnLst/>
              <a:rect l="l" t="t" r="r" b="b"/>
              <a:pathLst>
                <a:path w="41275" h="40004">
                  <a:moveTo>
                    <a:pt x="26288" y="0"/>
                  </a:moveTo>
                  <a:lnTo>
                    <a:pt x="17525" y="0"/>
                  </a:lnTo>
                  <a:lnTo>
                    <a:pt x="13969" y="889"/>
                  </a:lnTo>
                  <a:lnTo>
                    <a:pt x="12192" y="1765"/>
                  </a:lnTo>
                  <a:lnTo>
                    <a:pt x="9651" y="3543"/>
                  </a:lnTo>
                  <a:lnTo>
                    <a:pt x="5333" y="5308"/>
                  </a:lnTo>
                  <a:lnTo>
                    <a:pt x="1777" y="9664"/>
                  </a:lnTo>
                  <a:lnTo>
                    <a:pt x="888" y="14973"/>
                  </a:lnTo>
                  <a:lnTo>
                    <a:pt x="0" y="21107"/>
                  </a:lnTo>
                  <a:lnTo>
                    <a:pt x="888" y="25527"/>
                  </a:lnTo>
                  <a:lnTo>
                    <a:pt x="1777" y="27228"/>
                  </a:lnTo>
                  <a:lnTo>
                    <a:pt x="4444" y="33426"/>
                  </a:lnTo>
                  <a:lnTo>
                    <a:pt x="8762" y="36893"/>
                  </a:lnTo>
                  <a:lnTo>
                    <a:pt x="17018" y="39331"/>
                  </a:lnTo>
                  <a:lnTo>
                    <a:pt x="19050" y="39624"/>
                  </a:lnTo>
                  <a:lnTo>
                    <a:pt x="24002" y="39624"/>
                  </a:lnTo>
                  <a:lnTo>
                    <a:pt x="26924" y="38595"/>
                  </a:lnTo>
                  <a:lnTo>
                    <a:pt x="29718" y="36893"/>
                  </a:lnTo>
                  <a:lnTo>
                    <a:pt x="34925" y="35191"/>
                  </a:lnTo>
                  <a:lnTo>
                    <a:pt x="39369" y="30772"/>
                  </a:lnTo>
                  <a:lnTo>
                    <a:pt x="40131" y="24650"/>
                  </a:lnTo>
                  <a:lnTo>
                    <a:pt x="41020" y="21983"/>
                  </a:lnTo>
                  <a:lnTo>
                    <a:pt x="41020" y="18440"/>
                  </a:lnTo>
                  <a:lnTo>
                    <a:pt x="40131" y="14973"/>
                  </a:lnTo>
                  <a:lnTo>
                    <a:pt x="40131" y="14097"/>
                  </a:lnTo>
                  <a:lnTo>
                    <a:pt x="39369" y="7899"/>
                  </a:lnTo>
                  <a:lnTo>
                    <a:pt x="34162" y="1765"/>
                  </a:lnTo>
                  <a:lnTo>
                    <a:pt x="26288" y="0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4846319"/>
              <a:ext cx="9144000" cy="297180"/>
            </a:xfrm>
            <a:custGeom>
              <a:avLst/>
              <a:gdLst/>
              <a:ahLst/>
              <a:cxnLst/>
              <a:rect l="l" t="t" r="r" b="b"/>
              <a:pathLst>
                <a:path w="9144000" h="297179">
                  <a:moveTo>
                    <a:pt x="9144000" y="0"/>
                  </a:moveTo>
                  <a:lnTo>
                    <a:pt x="0" y="0"/>
                  </a:lnTo>
                  <a:lnTo>
                    <a:pt x="0" y="297179"/>
                  </a:lnTo>
                  <a:lnTo>
                    <a:pt x="9144000" y="2971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611123" y="923734"/>
            <a:ext cx="3504565" cy="4217670"/>
            <a:chOff x="611123" y="923734"/>
            <a:chExt cx="3504565" cy="4217670"/>
          </a:xfrm>
        </p:grpSpPr>
        <p:sp>
          <p:nvSpPr>
            <p:cNvPr id="41" name="object 41"/>
            <p:cNvSpPr/>
            <p:nvPr/>
          </p:nvSpPr>
          <p:spPr>
            <a:xfrm>
              <a:off x="2029968" y="938022"/>
              <a:ext cx="1634489" cy="1634489"/>
            </a:xfrm>
            <a:custGeom>
              <a:avLst/>
              <a:gdLst/>
              <a:ahLst/>
              <a:cxnLst/>
              <a:rect l="l" t="t" r="r" b="b"/>
              <a:pathLst>
                <a:path w="1634489" h="1634489">
                  <a:moveTo>
                    <a:pt x="0" y="0"/>
                  </a:moveTo>
                  <a:lnTo>
                    <a:pt x="48193" y="696"/>
                  </a:lnTo>
                  <a:lnTo>
                    <a:pt x="96039" y="2774"/>
                  </a:lnTo>
                  <a:lnTo>
                    <a:pt x="143521" y="6214"/>
                  </a:lnTo>
                  <a:lnTo>
                    <a:pt x="190618" y="10996"/>
                  </a:lnTo>
                  <a:lnTo>
                    <a:pt x="237311" y="17101"/>
                  </a:lnTo>
                  <a:lnTo>
                    <a:pt x="283581" y="24511"/>
                  </a:lnTo>
                  <a:lnTo>
                    <a:pt x="329410" y="33206"/>
                  </a:lnTo>
                  <a:lnTo>
                    <a:pt x="374777" y="43167"/>
                  </a:lnTo>
                  <a:lnTo>
                    <a:pt x="419664" y="54375"/>
                  </a:lnTo>
                  <a:lnTo>
                    <a:pt x="464051" y="66810"/>
                  </a:lnTo>
                  <a:lnTo>
                    <a:pt x="507920" y="80454"/>
                  </a:lnTo>
                  <a:lnTo>
                    <a:pt x="551250" y="95287"/>
                  </a:lnTo>
                  <a:lnTo>
                    <a:pt x="594024" y="111290"/>
                  </a:lnTo>
                  <a:lnTo>
                    <a:pt x="636222" y="128444"/>
                  </a:lnTo>
                  <a:lnTo>
                    <a:pt x="677824" y="146730"/>
                  </a:lnTo>
                  <a:lnTo>
                    <a:pt x="718812" y="166129"/>
                  </a:lnTo>
                  <a:lnTo>
                    <a:pt x="759166" y="186621"/>
                  </a:lnTo>
                  <a:lnTo>
                    <a:pt x="798868" y="208188"/>
                  </a:lnTo>
                  <a:lnTo>
                    <a:pt x="837897" y="230809"/>
                  </a:lnTo>
                  <a:lnTo>
                    <a:pt x="876236" y="254467"/>
                  </a:lnTo>
                  <a:lnTo>
                    <a:pt x="913864" y="279142"/>
                  </a:lnTo>
                  <a:lnTo>
                    <a:pt x="950762" y="304814"/>
                  </a:lnTo>
                  <a:lnTo>
                    <a:pt x="986912" y="331465"/>
                  </a:lnTo>
                  <a:lnTo>
                    <a:pt x="1022295" y="359075"/>
                  </a:lnTo>
                  <a:lnTo>
                    <a:pt x="1056890" y="387625"/>
                  </a:lnTo>
                  <a:lnTo>
                    <a:pt x="1090679" y="417097"/>
                  </a:lnTo>
                  <a:lnTo>
                    <a:pt x="1123643" y="447470"/>
                  </a:lnTo>
                  <a:lnTo>
                    <a:pt x="1155763" y="478726"/>
                  </a:lnTo>
                  <a:lnTo>
                    <a:pt x="1187019" y="510846"/>
                  </a:lnTo>
                  <a:lnTo>
                    <a:pt x="1217392" y="543810"/>
                  </a:lnTo>
                  <a:lnTo>
                    <a:pt x="1246864" y="577599"/>
                  </a:lnTo>
                  <a:lnTo>
                    <a:pt x="1275414" y="612194"/>
                  </a:lnTo>
                  <a:lnTo>
                    <a:pt x="1303024" y="647577"/>
                  </a:lnTo>
                  <a:lnTo>
                    <a:pt x="1329675" y="683727"/>
                  </a:lnTo>
                  <a:lnTo>
                    <a:pt x="1355347" y="720625"/>
                  </a:lnTo>
                  <a:lnTo>
                    <a:pt x="1380022" y="758253"/>
                  </a:lnTo>
                  <a:lnTo>
                    <a:pt x="1403680" y="796592"/>
                  </a:lnTo>
                  <a:lnTo>
                    <a:pt x="1426301" y="835621"/>
                  </a:lnTo>
                  <a:lnTo>
                    <a:pt x="1447868" y="875323"/>
                  </a:lnTo>
                  <a:lnTo>
                    <a:pt x="1468360" y="915677"/>
                  </a:lnTo>
                  <a:lnTo>
                    <a:pt x="1487759" y="956665"/>
                  </a:lnTo>
                  <a:lnTo>
                    <a:pt x="1506045" y="998267"/>
                  </a:lnTo>
                  <a:lnTo>
                    <a:pt x="1523199" y="1040465"/>
                  </a:lnTo>
                  <a:lnTo>
                    <a:pt x="1539202" y="1083239"/>
                  </a:lnTo>
                  <a:lnTo>
                    <a:pt x="1554035" y="1126569"/>
                  </a:lnTo>
                  <a:lnTo>
                    <a:pt x="1567679" y="1170438"/>
                  </a:lnTo>
                  <a:lnTo>
                    <a:pt x="1580114" y="1214825"/>
                  </a:lnTo>
                  <a:lnTo>
                    <a:pt x="1591322" y="1259712"/>
                  </a:lnTo>
                  <a:lnTo>
                    <a:pt x="1601283" y="1305079"/>
                  </a:lnTo>
                  <a:lnTo>
                    <a:pt x="1609978" y="1350908"/>
                  </a:lnTo>
                  <a:lnTo>
                    <a:pt x="1617388" y="1397178"/>
                  </a:lnTo>
                  <a:lnTo>
                    <a:pt x="1623493" y="1443871"/>
                  </a:lnTo>
                  <a:lnTo>
                    <a:pt x="1628275" y="1490968"/>
                  </a:lnTo>
                  <a:lnTo>
                    <a:pt x="1631715" y="1538450"/>
                  </a:lnTo>
                  <a:lnTo>
                    <a:pt x="1633793" y="1586296"/>
                  </a:lnTo>
                  <a:lnTo>
                    <a:pt x="1634490" y="1634489"/>
                  </a:lnTo>
                </a:path>
              </a:pathLst>
            </a:custGeom>
            <a:ln w="28575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1123" y="1313688"/>
              <a:ext cx="3504438" cy="3827526"/>
            </a:xfrm>
            <a:prstGeom prst="rect">
              <a:avLst/>
            </a:prstGeom>
          </p:spPr>
        </p:pic>
      </p:grp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4498975" y="1558544"/>
            <a:ext cx="34556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229" dirty="0">
                <a:solidFill>
                  <a:srgbClr val="FF0000"/>
                </a:solidFill>
                <a:latin typeface="Times New Roman"/>
                <a:cs typeface="Times New Roman"/>
              </a:rPr>
              <a:t>PROBLEM </a:t>
            </a:r>
            <a:r>
              <a:rPr sz="4800" spc="-2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spc="-40" dirty="0">
                <a:solidFill>
                  <a:srgbClr val="FF0000"/>
                </a:solidFill>
                <a:latin typeface="Times New Roman"/>
                <a:cs typeface="Times New Roman"/>
              </a:rPr>
              <a:t>STA</a:t>
            </a:r>
            <a:r>
              <a:rPr sz="4800" spc="-6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4800" spc="-280" dirty="0">
                <a:solidFill>
                  <a:srgbClr val="FF0000"/>
                </a:solidFill>
                <a:latin typeface="Times New Roman"/>
                <a:cs typeface="Times New Roman"/>
              </a:rPr>
              <a:t>EMENT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32575" y="4901184"/>
            <a:ext cx="403860" cy="213360"/>
          </a:xfrm>
          <a:custGeom>
            <a:avLst/>
            <a:gdLst/>
            <a:ahLst/>
            <a:cxnLst/>
            <a:rect l="l" t="t" r="r" b="b"/>
            <a:pathLst>
              <a:path w="403859" h="213360">
                <a:moveTo>
                  <a:pt x="392938" y="0"/>
                </a:moveTo>
                <a:lnTo>
                  <a:pt x="0" y="205515"/>
                </a:lnTo>
                <a:lnTo>
                  <a:pt x="0" y="213359"/>
                </a:lnTo>
                <a:lnTo>
                  <a:pt x="32257" y="213359"/>
                </a:lnTo>
                <a:lnTo>
                  <a:pt x="403732" y="19646"/>
                </a:lnTo>
                <a:lnTo>
                  <a:pt x="397764" y="14782"/>
                </a:lnTo>
                <a:lnTo>
                  <a:pt x="393953" y="7924"/>
                </a:lnTo>
                <a:lnTo>
                  <a:pt x="39293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38116" y="3773423"/>
            <a:ext cx="1755775" cy="1341120"/>
          </a:xfrm>
          <a:custGeom>
            <a:avLst/>
            <a:gdLst/>
            <a:ahLst/>
            <a:cxnLst/>
            <a:rect l="l" t="t" r="r" b="b"/>
            <a:pathLst>
              <a:path w="1755775" h="1341120">
                <a:moveTo>
                  <a:pt x="344424" y="364680"/>
                </a:moveTo>
                <a:lnTo>
                  <a:pt x="342392" y="366661"/>
                </a:lnTo>
                <a:lnTo>
                  <a:pt x="339471" y="367639"/>
                </a:lnTo>
                <a:lnTo>
                  <a:pt x="337566" y="367639"/>
                </a:lnTo>
                <a:lnTo>
                  <a:pt x="336677" y="367804"/>
                </a:lnTo>
                <a:lnTo>
                  <a:pt x="335788" y="367893"/>
                </a:lnTo>
                <a:lnTo>
                  <a:pt x="329438" y="367893"/>
                </a:lnTo>
                <a:lnTo>
                  <a:pt x="325501" y="365340"/>
                </a:lnTo>
                <a:lnTo>
                  <a:pt x="322834" y="362788"/>
                </a:lnTo>
                <a:lnTo>
                  <a:pt x="0" y="1339519"/>
                </a:lnTo>
                <a:lnTo>
                  <a:pt x="22479" y="1339519"/>
                </a:lnTo>
                <a:lnTo>
                  <a:pt x="343357" y="367893"/>
                </a:lnTo>
                <a:lnTo>
                  <a:pt x="344424" y="364680"/>
                </a:lnTo>
                <a:close/>
              </a:path>
              <a:path w="1755775" h="1341120">
                <a:moveTo>
                  <a:pt x="813689" y="430809"/>
                </a:moveTo>
                <a:lnTo>
                  <a:pt x="350266" y="342976"/>
                </a:lnTo>
                <a:lnTo>
                  <a:pt x="350266" y="343890"/>
                </a:lnTo>
                <a:lnTo>
                  <a:pt x="352298" y="344893"/>
                </a:lnTo>
                <a:lnTo>
                  <a:pt x="353187" y="353758"/>
                </a:lnTo>
                <a:lnTo>
                  <a:pt x="349377" y="359740"/>
                </a:lnTo>
                <a:lnTo>
                  <a:pt x="344424" y="363715"/>
                </a:lnTo>
                <a:lnTo>
                  <a:pt x="807847" y="452539"/>
                </a:lnTo>
                <a:lnTo>
                  <a:pt x="807847" y="443674"/>
                </a:lnTo>
                <a:lnTo>
                  <a:pt x="809752" y="436791"/>
                </a:lnTo>
                <a:lnTo>
                  <a:pt x="813689" y="430809"/>
                </a:lnTo>
                <a:close/>
              </a:path>
              <a:path w="1755775" h="1341120">
                <a:moveTo>
                  <a:pt x="851789" y="488670"/>
                </a:moveTo>
                <a:lnTo>
                  <a:pt x="842010" y="488670"/>
                </a:lnTo>
                <a:lnTo>
                  <a:pt x="834263" y="486689"/>
                </a:lnTo>
                <a:lnTo>
                  <a:pt x="828421" y="484708"/>
                </a:lnTo>
                <a:lnTo>
                  <a:pt x="766699" y="1332522"/>
                </a:lnTo>
                <a:lnTo>
                  <a:pt x="768604" y="1332522"/>
                </a:lnTo>
                <a:lnTo>
                  <a:pt x="772541" y="1332103"/>
                </a:lnTo>
                <a:lnTo>
                  <a:pt x="779526" y="1332103"/>
                </a:lnTo>
                <a:lnTo>
                  <a:pt x="790067" y="1333500"/>
                </a:lnTo>
                <a:lnTo>
                  <a:pt x="851789" y="488670"/>
                </a:lnTo>
                <a:close/>
              </a:path>
              <a:path w="1755775" h="1341120">
                <a:moveTo>
                  <a:pt x="883793" y="15367"/>
                </a:moveTo>
                <a:lnTo>
                  <a:pt x="882015" y="15367"/>
                </a:lnTo>
                <a:lnTo>
                  <a:pt x="880999" y="16256"/>
                </a:lnTo>
                <a:lnTo>
                  <a:pt x="875411" y="17018"/>
                </a:lnTo>
                <a:lnTo>
                  <a:pt x="868934" y="17018"/>
                </a:lnTo>
                <a:lnTo>
                  <a:pt x="865378" y="16510"/>
                </a:lnTo>
                <a:lnTo>
                  <a:pt x="862584" y="15367"/>
                </a:lnTo>
                <a:lnTo>
                  <a:pt x="833628" y="417487"/>
                </a:lnTo>
                <a:lnTo>
                  <a:pt x="835533" y="416509"/>
                </a:lnTo>
                <a:lnTo>
                  <a:pt x="839470" y="416509"/>
                </a:lnTo>
                <a:lnTo>
                  <a:pt x="843788" y="416179"/>
                </a:lnTo>
                <a:lnTo>
                  <a:pt x="847598" y="416179"/>
                </a:lnTo>
                <a:lnTo>
                  <a:pt x="854837" y="417487"/>
                </a:lnTo>
                <a:lnTo>
                  <a:pt x="883793" y="15367"/>
                </a:lnTo>
                <a:close/>
              </a:path>
              <a:path w="1755775" h="1341120">
                <a:moveTo>
                  <a:pt x="1179449" y="506818"/>
                </a:moveTo>
                <a:lnTo>
                  <a:pt x="878332" y="445084"/>
                </a:lnTo>
                <a:lnTo>
                  <a:pt x="878332" y="447065"/>
                </a:lnTo>
                <a:lnTo>
                  <a:pt x="879221" y="454888"/>
                </a:lnTo>
                <a:lnTo>
                  <a:pt x="878332" y="461708"/>
                </a:lnTo>
                <a:lnTo>
                  <a:pt x="876300" y="467639"/>
                </a:lnTo>
                <a:lnTo>
                  <a:pt x="1176528" y="530352"/>
                </a:lnTo>
                <a:lnTo>
                  <a:pt x="1176528" y="528370"/>
                </a:lnTo>
                <a:lnTo>
                  <a:pt x="1175512" y="520560"/>
                </a:lnTo>
                <a:lnTo>
                  <a:pt x="1175512" y="513638"/>
                </a:lnTo>
                <a:lnTo>
                  <a:pt x="1179449" y="506818"/>
                </a:lnTo>
                <a:close/>
              </a:path>
              <a:path w="1755775" h="1341120">
                <a:moveTo>
                  <a:pt x="1200912" y="487667"/>
                </a:moveTo>
                <a:lnTo>
                  <a:pt x="911733" y="0"/>
                </a:lnTo>
                <a:lnTo>
                  <a:pt x="906780" y="4953"/>
                </a:lnTo>
                <a:lnTo>
                  <a:pt x="900938" y="9779"/>
                </a:lnTo>
                <a:lnTo>
                  <a:pt x="893191" y="11811"/>
                </a:lnTo>
                <a:lnTo>
                  <a:pt x="1182370" y="501307"/>
                </a:lnTo>
                <a:lnTo>
                  <a:pt x="1187196" y="495477"/>
                </a:lnTo>
                <a:lnTo>
                  <a:pt x="1194054" y="490537"/>
                </a:lnTo>
                <a:lnTo>
                  <a:pt x="1200912" y="487667"/>
                </a:lnTo>
                <a:close/>
              </a:path>
              <a:path w="1755775" h="1341120">
                <a:moveTo>
                  <a:pt x="1429385" y="893572"/>
                </a:moveTo>
                <a:lnTo>
                  <a:pt x="1235202" y="548716"/>
                </a:lnTo>
                <a:lnTo>
                  <a:pt x="1230249" y="553580"/>
                </a:lnTo>
                <a:lnTo>
                  <a:pt x="1223518" y="555561"/>
                </a:lnTo>
                <a:lnTo>
                  <a:pt x="1215644" y="557530"/>
                </a:lnTo>
                <a:lnTo>
                  <a:pt x="1214755" y="557530"/>
                </a:lnTo>
                <a:lnTo>
                  <a:pt x="1411859" y="908215"/>
                </a:lnTo>
                <a:lnTo>
                  <a:pt x="1414780" y="901395"/>
                </a:lnTo>
                <a:lnTo>
                  <a:pt x="1420622" y="895553"/>
                </a:lnTo>
                <a:lnTo>
                  <a:pt x="1429385" y="893572"/>
                </a:lnTo>
                <a:close/>
              </a:path>
              <a:path w="1755775" h="1341120">
                <a:moveTo>
                  <a:pt x="1581912" y="1339519"/>
                </a:moveTo>
                <a:lnTo>
                  <a:pt x="1444498" y="931164"/>
                </a:lnTo>
                <a:lnTo>
                  <a:pt x="1441577" y="932154"/>
                </a:lnTo>
                <a:lnTo>
                  <a:pt x="1439545" y="934123"/>
                </a:lnTo>
                <a:lnTo>
                  <a:pt x="1435608" y="935113"/>
                </a:lnTo>
                <a:lnTo>
                  <a:pt x="1430782" y="935113"/>
                </a:lnTo>
                <a:lnTo>
                  <a:pt x="1425829" y="934123"/>
                </a:lnTo>
                <a:lnTo>
                  <a:pt x="1422400" y="932357"/>
                </a:lnTo>
                <a:lnTo>
                  <a:pt x="1422400" y="932154"/>
                </a:lnTo>
                <a:lnTo>
                  <a:pt x="1417447" y="930186"/>
                </a:lnTo>
                <a:lnTo>
                  <a:pt x="1412621" y="923366"/>
                </a:lnTo>
                <a:lnTo>
                  <a:pt x="1412621" y="917448"/>
                </a:lnTo>
                <a:lnTo>
                  <a:pt x="816991" y="1341120"/>
                </a:lnTo>
                <a:lnTo>
                  <a:pt x="856107" y="1341120"/>
                </a:lnTo>
                <a:lnTo>
                  <a:pt x="1422793" y="939419"/>
                </a:lnTo>
                <a:lnTo>
                  <a:pt x="1558290" y="1339519"/>
                </a:lnTo>
                <a:lnTo>
                  <a:pt x="1581912" y="1339519"/>
                </a:lnTo>
                <a:close/>
              </a:path>
              <a:path w="1755775" h="1341120">
                <a:moveTo>
                  <a:pt x="1755648" y="726833"/>
                </a:moveTo>
                <a:lnTo>
                  <a:pt x="1750695" y="720902"/>
                </a:lnTo>
                <a:lnTo>
                  <a:pt x="1747774" y="715048"/>
                </a:lnTo>
                <a:lnTo>
                  <a:pt x="1744853" y="707212"/>
                </a:lnTo>
                <a:lnTo>
                  <a:pt x="1438656" y="893635"/>
                </a:lnTo>
                <a:lnTo>
                  <a:pt x="1445641" y="895616"/>
                </a:lnTo>
                <a:lnTo>
                  <a:pt x="1453388" y="902449"/>
                </a:lnTo>
                <a:lnTo>
                  <a:pt x="1454404" y="911275"/>
                </a:lnTo>
                <a:lnTo>
                  <a:pt x="1755648" y="726833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567043" y="4501972"/>
            <a:ext cx="1210310" cy="611505"/>
            <a:chOff x="6567043" y="4501972"/>
            <a:chExt cx="1210310" cy="611505"/>
          </a:xfrm>
        </p:grpSpPr>
        <p:sp>
          <p:nvSpPr>
            <p:cNvPr id="5" name="object 5"/>
            <p:cNvSpPr/>
            <p:nvPr/>
          </p:nvSpPr>
          <p:spPr>
            <a:xfrm>
              <a:off x="6567043" y="4501972"/>
              <a:ext cx="478790" cy="611505"/>
            </a:xfrm>
            <a:custGeom>
              <a:avLst/>
              <a:gdLst/>
              <a:ahLst/>
              <a:cxnLst/>
              <a:rect l="l" t="t" r="r" b="b"/>
              <a:pathLst>
                <a:path w="478790" h="611504">
                  <a:moveTo>
                    <a:pt x="66802" y="604151"/>
                  </a:moveTo>
                  <a:lnTo>
                    <a:pt x="22606" y="38023"/>
                  </a:lnTo>
                  <a:lnTo>
                    <a:pt x="22352" y="38023"/>
                  </a:lnTo>
                  <a:lnTo>
                    <a:pt x="22225" y="38100"/>
                  </a:lnTo>
                  <a:lnTo>
                    <a:pt x="13576" y="39992"/>
                  </a:lnTo>
                  <a:lnTo>
                    <a:pt x="0" y="39992"/>
                  </a:lnTo>
                  <a:lnTo>
                    <a:pt x="45212" y="610971"/>
                  </a:lnTo>
                  <a:lnTo>
                    <a:pt x="66802" y="610971"/>
                  </a:lnTo>
                  <a:lnTo>
                    <a:pt x="66802" y="604151"/>
                  </a:lnTo>
                  <a:close/>
                </a:path>
                <a:path w="478790" h="611504">
                  <a:moveTo>
                    <a:pt x="478282" y="359130"/>
                  </a:moveTo>
                  <a:lnTo>
                    <a:pt x="87249" y="0"/>
                  </a:lnTo>
                  <a:lnTo>
                    <a:pt x="82423" y="5842"/>
                  </a:lnTo>
                  <a:lnTo>
                    <a:pt x="76454" y="11684"/>
                  </a:lnTo>
                  <a:lnTo>
                    <a:pt x="71628" y="15621"/>
                  </a:lnTo>
                  <a:lnTo>
                    <a:pt x="462661" y="374827"/>
                  </a:lnTo>
                  <a:lnTo>
                    <a:pt x="466598" y="367919"/>
                  </a:lnTo>
                  <a:lnTo>
                    <a:pt x="470535" y="363067"/>
                  </a:lnTo>
                  <a:lnTo>
                    <a:pt x="478282" y="35913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9107" y="4908880"/>
              <a:ext cx="223774" cy="20405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95744" y="4594936"/>
              <a:ext cx="681355" cy="306705"/>
            </a:xfrm>
            <a:custGeom>
              <a:avLst/>
              <a:gdLst/>
              <a:ahLst/>
              <a:cxnLst/>
              <a:rect l="l" t="t" r="r" b="b"/>
              <a:pathLst>
                <a:path w="681354" h="306704">
                  <a:moveTo>
                    <a:pt x="681227" y="0"/>
                  </a:moveTo>
                  <a:lnTo>
                    <a:pt x="0" y="283730"/>
                  </a:lnTo>
                  <a:lnTo>
                    <a:pt x="2031" y="287591"/>
                  </a:lnTo>
                  <a:lnTo>
                    <a:pt x="3936" y="293509"/>
                  </a:lnTo>
                  <a:lnTo>
                    <a:pt x="2031" y="302298"/>
                  </a:lnTo>
                  <a:lnTo>
                    <a:pt x="2031" y="306171"/>
                  </a:lnTo>
                  <a:lnTo>
                    <a:pt x="3936" y="306171"/>
                  </a:lnTo>
                  <a:lnTo>
                    <a:pt x="6857" y="305181"/>
                  </a:lnTo>
                  <a:lnTo>
                    <a:pt x="644016" y="39116"/>
                  </a:lnTo>
                  <a:lnTo>
                    <a:pt x="681227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1623" y="5010988"/>
            <a:ext cx="178180" cy="10355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295388" y="3883228"/>
            <a:ext cx="1848485" cy="1229995"/>
            <a:chOff x="7295388" y="3883228"/>
            <a:chExt cx="1848485" cy="1229995"/>
          </a:xfrm>
        </p:grpSpPr>
        <p:sp>
          <p:nvSpPr>
            <p:cNvPr id="10" name="object 10"/>
            <p:cNvSpPr/>
            <p:nvPr/>
          </p:nvSpPr>
          <p:spPr>
            <a:xfrm>
              <a:off x="7295388" y="3883228"/>
              <a:ext cx="1847214" cy="1229995"/>
            </a:xfrm>
            <a:custGeom>
              <a:avLst/>
              <a:gdLst/>
              <a:ahLst/>
              <a:cxnLst/>
              <a:rect l="l" t="t" r="r" b="b"/>
              <a:pathLst>
                <a:path w="1847215" h="1229995">
                  <a:moveTo>
                    <a:pt x="1107948" y="1105166"/>
                  </a:moveTo>
                  <a:lnTo>
                    <a:pt x="827278" y="923467"/>
                  </a:lnTo>
                  <a:lnTo>
                    <a:pt x="818515" y="945070"/>
                  </a:lnTo>
                  <a:lnTo>
                    <a:pt x="1106043" y="1130731"/>
                  </a:lnTo>
                  <a:lnTo>
                    <a:pt x="1105027" y="1128750"/>
                  </a:lnTo>
                  <a:lnTo>
                    <a:pt x="1104011" y="1124788"/>
                  </a:lnTo>
                  <a:lnTo>
                    <a:pt x="1101090" y="1115974"/>
                  </a:lnTo>
                  <a:lnTo>
                    <a:pt x="1104011" y="1110107"/>
                  </a:lnTo>
                  <a:lnTo>
                    <a:pt x="1107948" y="1105166"/>
                  </a:lnTo>
                  <a:close/>
                </a:path>
                <a:path w="1847215" h="1229995">
                  <a:moveTo>
                    <a:pt x="1155065" y="30226"/>
                  </a:moveTo>
                  <a:lnTo>
                    <a:pt x="1147318" y="30226"/>
                  </a:lnTo>
                  <a:lnTo>
                    <a:pt x="1139571" y="29248"/>
                  </a:lnTo>
                  <a:lnTo>
                    <a:pt x="1133602" y="24307"/>
                  </a:lnTo>
                  <a:lnTo>
                    <a:pt x="1132967" y="25908"/>
                  </a:lnTo>
                  <a:lnTo>
                    <a:pt x="1129919" y="23596"/>
                  </a:lnTo>
                  <a:lnTo>
                    <a:pt x="1125982" y="19646"/>
                  </a:lnTo>
                  <a:lnTo>
                    <a:pt x="1124496" y="17487"/>
                  </a:lnTo>
                  <a:lnTo>
                    <a:pt x="1124496" y="47637"/>
                  </a:lnTo>
                  <a:lnTo>
                    <a:pt x="807427" y="909955"/>
                  </a:lnTo>
                  <a:lnTo>
                    <a:pt x="505294" y="718604"/>
                  </a:lnTo>
                  <a:lnTo>
                    <a:pt x="506222" y="717677"/>
                  </a:lnTo>
                  <a:lnTo>
                    <a:pt x="1124496" y="47637"/>
                  </a:lnTo>
                  <a:lnTo>
                    <a:pt x="1124496" y="17487"/>
                  </a:lnTo>
                  <a:lnTo>
                    <a:pt x="1123950" y="16687"/>
                  </a:lnTo>
                  <a:lnTo>
                    <a:pt x="443611" y="751967"/>
                  </a:lnTo>
                  <a:lnTo>
                    <a:pt x="8763" y="1220914"/>
                  </a:lnTo>
                  <a:lnTo>
                    <a:pt x="0" y="1229715"/>
                  </a:lnTo>
                  <a:lnTo>
                    <a:pt x="31369" y="1229715"/>
                  </a:lnTo>
                  <a:lnTo>
                    <a:pt x="489432" y="734453"/>
                  </a:lnTo>
                  <a:lnTo>
                    <a:pt x="798563" y="932370"/>
                  </a:lnTo>
                  <a:lnTo>
                    <a:pt x="798322" y="932980"/>
                  </a:lnTo>
                  <a:lnTo>
                    <a:pt x="688848" y="1229715"/>
                  </a:lnTo>
                  <a:lnTo>
                    <a:pt x="713359" y="1229715"/>
                  </a:lnTo>
                  <a:lnTo>
                    <a:pt x="817880" y="944740"/>
                  </a:lnTo>
                  <a:lnTo>
                    <a:pt x="826643" y="923201"/>
                  </a:lnTo>
                  <a:lnTo>
                    <a:pt x="1155065" y="30226"/>
                  </a:lnTo>
                  <a:close/>
                </a:path>
                <a:path w="1847215" h="1229995">
                  <a:moveTo>
                    <a:pt x="1650365" y="659231"/>
                  </a:moveTo>
                  <a:lnTo>
                    <a:pt x="1643634" y="654291"/>
                  </a:lnTo>
                  <a:lnTo>
                    <a:pt x="1637665" y="649427"/>
                  </a:lnTo>
                  <a:lnTo>
                    <a:pt x="1634744" y="641527"/>
                  </a:lnTo>
                  <a:lnTo>
                    <a:pt x="1434084" y="827836"/>
                  </a:lnTo>
                  <a:lnTo>
                    <a:pt x="1435100" y="830719"/>
                  </a:lnTo>
                  <a:lnTo>
                    <a:pt x="1437894" y="836650"/>
                  </a:lnTo>
                  <a:lnTo>
                    <a:pt x="1437665" y="844740"/>
                  </a:lnTo>
                  <a:lnTo>
                    <a:pt x="1434312" y="852093"/>
                  </a:lnTo>
                  <a:lnTo>
                    <a:pt x="1428369" y="857580"/>
                  </a:lnTo>
                  <a:lnTo>
                    <a:pt x="1419352" y="860361"/>
                  </a:lnTo>
                  <a:lnTo>
                    <a:pt x="1412494" y="860437"/>
                  </a:lnTo>
                  <a:lnTo>
                    <a:pt x="1407922" y="858469"/>
                  </a:lnTo>
                  <a:lnTo>
                    <a:pt x="1404747" y="855256"/>
                  </a:lnTo>
                  <a:lnTo>
                    <a:pt x="1138428" y="1104226"/>
                  </a:lnTo>
                  <a:lnTo>
                    <a:pt x="1141349" y="1107186"/>
                  </a:lnTo>
                  <a:lnTo>
                    <a:pt x="1144397" y="1111059"/>
                  </a:lnTo>
                  <a:lnTo>
                    <a:pt x="1146302" y="1121841"/>
                  </a:lnTo>
                  <a:lnTo>
                    <a:pt x="1145286" y="1126782"/>
                  </a:lnTo>
                  <a:lnTo>
                    <a:pt x="1141349" y="1130731"/>
                  </a:lnTo>
                  <a:lnTo>
                    <a:pt x="1145286" y="1128750"/>
                  </a:lnTo>
                  <a:lnTo>
                    <a:pt x="1650365" y="659231"/>
                  </a:lnTo>
                  <a:close/>
                </a:path>
                <a:path w="1847215" h="1229995">
                  <a:moveTo>
                    <a:pt x="1819656" y="972845"/>
                  </a:moveTo>
                  <a:lnTo>
                    <a:pt x="1805940" y="946327"/>
                  </a:lnTo>
                  <a:lnTo>
                    <a:pt x="1677924" y="1229715"/>
                  </a:lnTo>
                  <a:lnTo>
                    <a:pt x="1702435" y="1229715"/>
                  </a:lnTo>
                  <a:lnTo>
                    <a:pt x="1819656" y="972845"/>
                  </a:lnTo>
                  <a:close/>
                </a:path>
                <a:path w="1847215" h="1229995">
                  <a:moveTo>
                    <a:pt x="1846961" y="859459"/>
                  </a:moveTo>
                  <a:lnTo>
                    <a:pt x="1819783" y="919962"/>
                  </a:lnTo>
                  <a:lnTo>
                    <a:pt x="1832991" y="946251"/>
                  </a:lnTo>
                  <a:lnTo>
                    <a:pt x="1846961" y="913091"/>
                  </a:lnTo>
                  <a:lnTo>
                    <a:pt x="1846961" y="859459"/>
                  </a:lnTo>
                  <a:close/>
                </a:path>
                <a:path w="1847215" h="1229995">
                  <a:moveTo>
                    <a:pt x="1846961" y="298513"/>
                  </a:moveTo>
                  <a:lnTo>
                    <a:pt x="1188974" y="0"/>
                  </a:lnTo>
                  <a:lnTo>
                    <a:pt x="1187958" y="7810"/>
                  </a:lnTo>
                  <a:lnTo>
                    <a:pt x="1186053" y="14719"/>
                  </a:lnTo>
                  <a:lnTo>
                    <a:pt x="1181227" y="20561"/>
                  </a:lnTo>
                  <a:lnTo>
                    <a:pt x="1846961" y="323011"/>
                  </a:lnTo>
                  <a:lnTo>
                    <a:pt x="1846961" y="298513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3608" y="5014036"/>
              <a:ext cx="135509" cy="9737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967216" y="4539995"/>
              <a:ext cx="177165" cy="370840"/>
            </a:xfrm>
            <a:custGeom>
              <a:avLst/>
              <a:gdLst/>
              <a:ahLst/>
              <a:cxnLst/>
              <a:rect l="l" t="t" r="r" b="b"/>
              <a:pathLst>
                <a:path w="177165" h="370839">
                  <a:moveTo>
                    <a:pt x="20447" y="0"/>
                  </a:moveTo>
                  <a:lnTo>
                    <a:pt x="15620" y="3936"/>
                  </a:lnTo>
                  <a:lnTo>
                    <a:pt x="9778" y="6807"/>
                  </a:lnTo>
                  <a:lnTo>
                    <a:pt x="2920" y="7797"/>
                  </a:lnTo>
                  <a:lnTo>
                    <a:pt x="0" y="7797"/>
                  </a:lnTo>
                  <a:lnTo>
                    <a:pt x="137667" y="290156"/>
                  </a:lnTo>
                  <a:lnTo>
                    <a:pt x="149351" y="315594"/>
                  </a:lnTo>
                  <a:lnTo>
                    <a:pt x="176656" y="370255"/>
                  </a:lnTo>
                  <a:lnTo>
                    <a:pt x="176656" y="319455"/>
                  </a:lnTo>
                  <a:lnTo>
                    <a:pt x="161162" y="290156"/>
                  </a:lnTo>
                  <a:lnTo>
                    <a:pt x="20447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475729" y="4340428"/>
            <a:ext cx="200660" cy="203200"/>
          </a:xfrm>
          <a:custGeom>
            <a:avLst/>
            <a:gdLst/>
            <a:ahLst/>
            <a:cxnLst/>
            <a:rect l="l" t="t" r="r" b="b"/>
            <a:pathLst>
              <a:path w="200659" h="203200">
                <a:moveTo>
                  <a:pt x="99568" y="0"/>
                </a:moveTo>
                <a:lnTo>
                  <a:pt x="94869" y="0"/>
                </a:lnTo>
                <a:lnTo>
                  <a:pt x="90043" y="342"/>
                </a:lnTo>
                <a:lnTo>
                  <a:pt x="47648" y="13965"/>
                </a:lnTo>
                <a:lnTo>
                  <a:pt x="19081" y="39939"/>
                </a:lnTo>
                <a:lnTo>
                  <a:pt x="2278" y="74960"/>
                </a:lnTo>
                <a:lnTo>
                  <a:pt x="0" y="115061"/>
                </a:lnTo>
                <a:lnTo>
                  <a:pt x="946" y="122264"/>
                </a:lnTo>
                <a:lnTo>
                  <a:pt x="14732" y="155371"/>
                </a:lnTo>
                <a:lnTo>
                  <a:pt x="17653" y="162305"/>
                </a:lnTo>
                <a:lnTo>
                  <a:pt x="32446" y="177701"/>
                </a:lnTo>
                <a:lnTo>
                  <a:pt x="49990" y="189804"/>
                </a:lnTo>
                <a:lnTo>
                  <a:pt x="69748" y="198235"/>
                </a:lnTo>
                <a:lnTo>
                  <a:pt x="91186" y="202615"/>
                </a:lnTo>
                <a:lnTo>
                  <a:pt x="98933" y="202615"/>
                </a:lnTo>
                <a:lnTo>
                  <a:pt x="105791" y="201625"/>
                </a:lnTo>
                <a:lnTo>
                  <a:pt x="113665" y="201625"/>
                </a:lnTo>
                <a:lnTo>
                  <a:pt x="152866" y="186676"/>
                </a:lnTo>
                <a:lnTo>
                  <a:pt x="190150" y="146538"/>
                </a:lnTo>
                <a:lnTo>
                  <a:pt x="200326" y="107659"/>
                </a:lnTo>
                <a:lnTo>
                  <a:pt x="199009" y="86563"/>
                </a:lnTo>
                <a:lnTo>
                  <a:pt x="187775" y="51820"/>
                </a:lnTo>
                <a:lnTo>
                  <a:pt x="165433" y="24422"/>
                </a:lnTo>
                <a:lnTo>
                  <a:pt x="135018" y="6453"/>
                </a:lnTo>
                <a:lnTo>
                  <a:pt x="9956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60440" y="3686683"/>
            <a:ext cx="102290" cy="10350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054091" y="4107256"/>
            <a:ext cx="37465" cy="33655"/>
          </a:xfrm>
          <a:custGeom>
            <a:avLst/>
            <a:gdLst/>
            <a:ahLst/>
            <a:cxnLst/>
            <a:rect l="l" t="t" r="r" b="b"/>
            <a:pathLst>
              <a:path w="37464" h="33654">
                <a:moveTo>
                  <a:pt x="25400" y="0"/>
                </a:moveTo>
                <a:lnTo>
                  <a:pt x="17525" y="0"/>
                </a:lnTo>
                <a:lnTo>
                  <a:pt x="15748" y="0"/>
                </a:lnTo>
                <a:lnTo>
                  <a:pt x="14859" y="76"/>
                </a:lnTo>
                <a:lnTo>
                  <a:pt x="8090" y="2248"/>
                </a:lnTo>
                <a:lnTo>
                  <a:pt x="3000" y="6807"/>
                </a:lnTo>
                <a:lnTo>
                  <a:pt x="125" y="12956"/>
                </a:lnTo>
                <a:lnTo>
                  <a:pt x="0" y="19900"/>
                </a:lnTo>
                <a:lnTo>
                  <a:pt x="2032" y="23698"/>
                </a:lnTo>
                <a:lnTo>
                  <a:pt x="2921" y="27508"/>
                </a:lnTo>
                <a:lnTo>
                  <a:pt x="4953" y="29413"/>
                </a:lnTo>
                <a:lnTo>
                  <a:pt x="9017" y="31711"/>
                </a:lnTo>
                <a:lnTo>
                  <a:pt x="13081" y="33375"/>
                </a:lnTo>
                <a:lnTo>
                  <a:pt x="19304" y="33375"/>
                </a:lnTo>
                <a:lnTo>
                  <a:pt x="20574" y="33286"/>
                </a:lnTo>
                <a:lnTo>
                  <a:pt x="21717" y="33134"/>
                </a:lnTo>
                <a:lnTo>
                  <a:pt x="23622" y="33134"/>
                </a:lnTo>
                <a:lnTo>
                  <a:pt x="26670" y="31229"/>
                </a:lnTo>
                <a:lnTo>
                  <a:pt x="28702" y="30276"/>
                </a:lnTo>
                <a:lnTo>
                  <a:pt x="34544" y="26555"/>
                </a:lnTo>
                <a:lnTo>
                  <a:pt x="37465" y="20853"/>
                </a:lnTo>
                <a:lnTo>
                  <a:pt x="36575" y="14274"/>
                </a:lnTo>
                <a:lnTo>
                  <a:pt x="36575" y="12369"/>
                </a:lnTo>
                <a:lnTo>
                  <a:pt x="34544" y="11417"/>
                </a:lnTo>
                <a:lnTo>
                  <a:pt x="34544" y="10464"/>
                </a:lnTo>
                <a:lnTo>
                  <a:pt x="32766" y="3733"/>
                </a:lnTo>
                <a:lnTo>
                  <a:pt x="2540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11722" y="4259656"/>
            <a:ext cx="73820" cy="7155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29116" y="4476064"/>
            <a:ext cx="69917" cy="6995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13877" y="3845052"/>
            <a:ext cx="70103" cy="7162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45963" y="4189476"/>
            <a:ext cx="71500" cy="71628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8692767" y="4703064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27433" y="0"/>
                </a:moveTo>
                <a:lnTo>
                  <a:pt x="20956" y="0"/>
                </a:lnTo>
                <a:lnTo>
                  <a:pt x="19686" y="0"/>
                </a:lnTo>
                <a:lnTo>
                  <a:pt x="18289" y="165"/>
                </a:lnTo>
                <a:lnTo>
                  <a:pt x="17019" y="482"/>
                </a:lnTo>
                <a:lnTo>
                  <a:pt x="9362" y="3425"/>
                </a:lnTo>
                <a:lnTo>
                  <a:pt x="3383" y="8715"/>
                </a:lnTo>
                <a:lnTo>
                  <a:pt x="0" y="15448"/>
                </a:lnTo>
                <a:lnTo>
                  <a:pt x="128" y="22720"/>
                </a:lnTo>
                <a:lnTo>
                  <a:pt x="1017" y="27597"/>
                </a:lnTo>
                <a:lnTo>
                  <a:pt x="3049" y="32385"/>
                </a:lnTo>
                <a:lnTo>
                  <a:pt x="11050" y="40093"/>
                </a:lnTo>
                <a:lnTo>
                  <a:pt x="17019" y="41071"/>
                </a:lnTo>
                <a:lnTo>
                  <a:pt x="22861" y="41071"/>
                </a:lnTo>
                <a:lnTo>
                  <a:pt x="30964" y="38301"/>
                </a:lnTo>
                <a:lnTo>
                  <a:pt x="37006" y="33154"/>
                </a:lnTo>
                <a:lnTo>
                  <a:pt x="40453" y="26182"/>
                </a:lnTo>
                <a:lnTo>
                  <a:pt x="40768" y="17932"/>
                </a:lnTo>
                <a:lnTo>
                  <a:pt x="40768" y="15011"/>
                </a:lnTo>
                <a:lnTo>
                  <a:pt x="39752" y="12090"/>
                </a:lnTo>
                <a:lnTo>
                  <a:pt x="36831" y="10147"/>
                </a:lnTo>
                <a:lnTo>
                  <a:pt x="33529" y="3733"/>
                </a:lnTo>
                <a:lnTo>
                  <a:pt x="2743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35723" y="4558284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18797" y="0"/>
                </a:moveTo>
                <a:lnTo>
                  <a:pt x="17527" y="0"/>
                </a:lnTo>
                <a:lnTo>
                  <a:pt x="17019" y="88"/>
                </a:lnTo>
                <a:lnTo>
                  <a:pt x="9362" y="3655"/>
                </a:lnTo>
                <a:lnTo>
                  <a:pt x="3383" y="9344"/>
                </a:lnTo>
                <a:lnTo>
                  <a:pt x="0" y="16323"/>
                </a:lnTo>
                <a:lnTo>
                  <a:pt x="128" y="23761"/>
                </a:lnTo>
                <a:lnTo>
                  <a:pt x="1779" y="33197"/>
                </a:lnTo>
                <a:lnTo>
                  <a:pt x="9526" y="41059"/>
                </a:lnTo>
                <a:lnTo>
                  <a:pt x="20067" y="41059"/>
                </a:lnTo>
                <a:lnTo>
                  <a:pt x="40768" y="17805"/>
                </a:lnTo>
                <a:lnTo>
                  <a:pt x="38354" y="10726"/>
                </a:lnTo>
                <a:lnTo>
                  <a:pt x="33260" y="5083"/>
                </a:lnTo>
                <a:lnTo>
                  <a:pt x="26427" y="1349"/>
                </a:lnTo>
                <a:lnTo>
                  <a:pt x="1879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50990" y="4666564"/>
            <a:ext cx="42545" cy="41275"/>
          </a:xfrm>
          <a:custGeom>
            <a:avLst/>
            <a:gdLst/>
            <a:ahLst/>
            <a:cxnLst/>
            <a:rect l="l" t="t" r="r" b="b"/>
            <a:pathLst>
              <a:path w="42545" h="41275">
                <a:moveTo>
                  <a:pt x="26035" y="0"/>
                </a:moveTo>
                <a:lnTo>
                  <a:pt x="18287" y="0"/>
                </a:lnTo>
                <a:lnTo>
                  <a:pt x="9651" y="1955"/>
                </a:lnTo>
                <a:lnTo>
                  <a:pt x="3810" y="7734"/>
                </a:lnTo>
                <a:lnTo>
                  <a:pt x="1905" y="14477"/>
                </a:lnTo>
                <a:lnTo>
                  <a:pt x="0" y="17411"/>
                </a:lnTo>
                <a:lnTo>
                  <a:pt x="0" y="21310"/>
                </a:lnTo>
                <a:lnTo>
                  <a:pt x="1905" y="23266"/>
                </a:lnTo>
                <a:lnTo>
                  <a:pt x="2794" y="30987"/>
                </a:lnTo>
                <a:lnTo>
                  <a:pt x="6731" y="35788"/>
                </a:lnTo>
                <a:lnTo>
                  <a:pt x="11557" y="37731"/>
                </a:lnTo>
                <a:lnTo>
                  <a:pt x="13716" y="39928"/>
                </a:lnTo>
                <a:lnTo>
                  <a:pt x="17018" y="40995"/>
                </a:lnTo>
                <a:lnTo>
                  <a:pt x="21717" y="40995"/>
                </a:lnTo>
                <a:lnTo>
                  <a:pt x="22860" y="40906"/>
                </a:lnTo>
                <a:lnTo>
                  <a:pt x="24130" y="40665"/>
                </a:lnTo>
                <a:lnTo>
                  <a:pt x="27939" y="40665"/>
                </a:lnTo>
                <a:lnTo>
                  <a:pt x="30861" y="38709"/>
                </a:lnTo>
                <a:lnTo>
                  <a:pt x="32893" y="36766"/>
                </a:lnTo>
                <a:lnTo>
                  <a:pt x="38608" y="32943"/>
                </a:lnTo>
                <a:lnTo>
                  <a:pt x="42545" y="24155"/>
                </a:lnTo>
                <a:lnTo>
                  <a:pt x="41529" y="17411"/>
                </a:lnTo>
                <a:lnTo>
                  <a:pt x="41529" y="16433"/>
                </a:lnTo>
                <a:lnTo>
                  <a:pt x="38608" y="8712"/>
                </a:lnTo>
                <a:lnTo>
                  <a:pt x="32893" y="2933"/>
                </a:lnTo>
                <a:lnTo>
                  <a:pt x="2603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95641" y="4498847"/>
            <a:ext cx="40640" cy="41275"/>
          </a:xfrm>
          <a:custGeom>
            <a:avLst/>
            <a:gdLst/>
            <a:ahLst/>
            <a:cxnLst/>
            <a:rect l="l" t="t" r="r" b="b"/>
            <a:pathLst>
              <a:path w="40640" h="41275">
                <a:moveTo>
                  <a:pt x="20574" y="0"/>
                </a:moveTo>
                <a:lnTo>
                  <a:pt x="0" y="23914"/>
                </a:lnTo>
                <a:lnTo>
                  <a:pt x="2778" y="30539"/>
                </a:lnTo>
                <a:lnTo>
                  <a:pt x="7080" y="36026"/>
                </a:lnTo>
                <a:lnTo>
                  <a:pt x="12573" y="39766"/>
                </a:lnTo>
                <a:lnTo>
                  <a:pt x="18923" y="41147"/>
                </a:lnTo>
                <a:lnTo>
                  <a:pt x="20319" y="41147"/>
                </a:lnTo>
                <a:lnTo>
                  <a:pt x="40258" y="17970"/>
                </a:lnTo>
                <a:lnTo>
                  <a:pt x="37397" y="10710"/>
                </a:lnTo>
                <a:lnTo>
                  <a:pt x="32893" y="5027"/>
                </a:lnTo>
                <a:lnTo>
                  <a:pt x="27150" y="1323"/>
                </a:lnTo>
                <a:lnTo>
                  <a:pt x="2057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58028" y="1523"/>
            <a:ext cx="40005" cy="9525"/>
          </a:xfrm>
          <a:custGeom>
            <a:avLst/>
            <a:gdLst/>
            <a:ahLst/>
            <a:cxnLst/>
            <a:rect l="l" t="t" r="r" b="b"/>
            <a:pathLst>
              <a:path w="40004" h="9525">
                <a:moveTo>
                  <a:pt x="39624" y="0"/>
                </a:moveTo>
                <a:lnTo>
                  <a:pt x="0" y="0"/>
                </a:lnTo>
                <a:lnTo>
                  <a:pt x="19558" y="9143"/>
                </a:lnTo>
                <a:lnTo>
                  <a:pt x="37846" y="3683"/>
                </a:lnTo>
                <a:lnTo>
                  <a:pt x="3962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4521708" y="6095"/>
            <a:ext cx="1089660" cy="312420"/>
            <a:chOff x="4521708" y="6095"/>
            <a:chExt cx="1089660" cy="312420"/>
          </a:xfrm>
        </p:grpSpPr>
        <p:sp>
          <p:nvSpPr>
            <p:cNvPr id="26" name="object 26"/>
            <p:cNvSpPr/>
            <p:nvPr/>
          </p:nvSpPr>
          <p:spPr>
            <a:xfrm>
              <a:off x="4521708" y="64007"/>
              <a:ext cx="858519" cy="254635"/>
            </a:xfrm>
            <a:custGeom>
              <a:avLst/>
              <a:gdLst/>
              <a:ahLst/>
              <a:cxnLst/>
              <a:rect l="l" t="t" r="r" b="b"/>
              <a:pathLst>
                <a:path w="858520" h="254635">
                  <a:moveTo>
                    <a:pt x="560832" y="100330"/>
                  </a:moveTo>
                  <a:lnTo>
                    <a:pt x="546227" y="86868"/>
                  </a:lnTo>
                  <a:lnTo>
                    <a:pt x="3048" y="236220"/>
                  </a:lnTo>
                  <a:lnTo>
                    <a:pt x="0" y="239268"/>
                  </a:lnTo>
                  <a:lnTo>
                    <a:pt x="2540" y="243459"/>
                  </a:lnTo>
                  <a:lnTo>
                    <a:pt x="3048" y="248920"/>
                  </a:lnTo>
                  <a:lnTo>
                    <a:pt x="3048" y="254508"/>
                  </a:lnTo>
                  <a:lnTo>
                    <a:pt x="560832" y="100330"/>
                  </a:lnTo>
                  <a:close/>
                </a:path>
                <a:path w="858520" h="254635">
                  <a:moveTo>
                    <a:pt x="858012" y="0"/>
                  </a:moveTo>
                  <a:lnTo>
                    <a:pt x="566928" y="81026"/>
                  </a:lnTo>
                  <a:lnTo>
                    <a:pt x="581025" y="94488"/>
                  </a:lnTo>
                  <a:lnTo>
                    <a:pt x="858012" y="18288"/>
                  </a:lnTo>
                  <a:lnTo>
                    <a:pt x="858012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96484" y="6095"/>
              <a:ext cx="214883" cy="73151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6368" y="205740"/>
            <a:ext cx="214883" cy="230124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6257544" y="1523"/>
            <a:ext cx="1461770" cy="768350"/>
            <a:chOff x="6257544" y="1523"/>
            <a:chExt cx="1461770" cy="768350"/>
          </a:xfrm>
        </p:grpSpPr>
        <p:sp>
          <p:nvSpPr>
            <p:cNvPr id="30" name="object 30"/>
            <p:cNvSpPr/>
            <p:nvPr/>
          </p:nvSpPr>
          <p:spPr>
            <a:xfrm>
              <a:off x="6751320" y="1523"/>
              <a:ext cx="967740" cy="457200"/>
            </a:xfrm>
            <a:custGeom>
              <a:avLst/>
              <a:gdLst/>
              <a:ahLst/>
              <a:cxnLst/>
              <a:rect l="l" t="t" r="r" b="b"/>
              <a:pathLst>
                <a:path w="967740" h="457200">
                  <a:moveTo>
                    <a:pt x="612648" y="363347"/>
                  </a:moveTo>
                  <a:lnTo>
                    <a:pt x="608330" y="359029"/>
                  </a:lnTo>
                  <a:lnTo>
                    <a:pt x="606552" y="353568"/>
                  </a:lnTo>
                  <a:lnTo>
                    <a:pt x="605282" y="347472"/>
                  </a:lnTo>
                  <a:lnTo>
                    <a:pt x="358140" y="438912"/>
                  </a:lnTo>
                  <a:lnTo>
                    <a:pt x="362458" y="441325"/>
                  </a:lnTo>
                  <a:lnTo>
                    <a:pt x="366141" y="444373"/>
                  </a:lnTo>
                  <a:lnTo>
                    <a:pt x="366318" y="446214"/>
                  </a:lnTo>
                  <a:lnTo>
                    <a:pt x="366014" y="445008"/>
                  </a:lnTo>
                  <a:lnTo>
                    <a:pt x="362458" y="441960"/>
                  </a:lnTo>
                  <a:lnTo>
                    <a:pt x="358140" y="439420"/>
                  </a:lnTo>
                  <a:lnTo>
                    <a:pt x="6096" y="195072"/>
                  </a:lnTo>
                  <a:lnTo>
                    <a:pt x="6096" y="196342"/>
                  </a:lnTo>
                  <a:lnTo>
                    <a:pt x="6731" y="198120"/>
                  </a:lnTo>
                  <a:lnTo>
                    <a:pt x="6096" y="204851"/>
                  </a:lnTo>
                  <a:lnTo>
                    <a:pt x="3683" y="209169"/>
                  </a:lnTo>
                  <a:lnTo>
                    <a:pt x="0" y="211582"/>
                  </a:lnTo>
                  <a:lnTo>
                    <a:pt x="352044" y="455930"/>
                  </a:lnTo>
                  <a:lnTo>
                    <a:pt x="353187" y="455930"/>
                  </a:lnTo>
                  <a:lnTo>
                    <a:pt x="353187" y="457200"/>
                  </a:lnTo>
                  <a:lnTo>
                    <a:pt x="359283" y="457200"/>
                  </a:lnTo>
                  <a:lnTo>
                    <a:pt x="359410" y="457200"/>
                  </a:lnTo>
                  <a:lnTo>
                    <a:pt x="360553" y="457200"/>
                  </a:lnTo>
                  <a:lnTo>
                    <a:pt x="360553" y="456565"/>
                  </a:lnTo>
                  <a:lnTo>
                    <a:pt x="360553" y="455930"/>
                  </a:lnTo>
                  <a:lnTo>
                    <a:pt x="361505" y="455930"/>
                  </a:lnTo>
                  <a:lnTo>
                    <a:pt x="360553" y="456565"/>
                  </a:lnTo>
                  <a:lnTo>
                    <a:pt x="362267" y="455930"/>
                  </a:lnTo>
                  <a:lnTo>
                    <a:pt x="362458" y="455930"/>
                  </a:lnTo>
                  <a:lnTo>
                    <a:pt x="612648" y="363347"/>
                  </a:lnTo>
                  <a:close/>
                </a:path>
                <a:path w="967740" h="457200">
                  <a:moveTo>
                    <a:pt x="633984" y="318262"/>
                  </a:moveTo>
                  <a:lnTo>
                    <a:pt x="231394" y="0"/>
                  </a:lnTo>
                  <a:lnTo>
                    <a:pt x="202692" y="0"/>
                  </a:lnTo>
                  <a:lnTo>
                    <a:pt x="614426" y="326136"/>
                  </a:lnTo>
                  <a:lnTo>
                    <a:pt x="619379" y="321310"/>
                  </a:lnTo>
                  <a:lnTo>
                    <a:pt x="625983" y="318262"/>
                  </a:lnTo>
                  <a:lnTo>
                    <a:pt x="633984" y="318262"/>
                  </a:lnTo>
                  <a:close/>
                </a:path>
                <a:path w="967740" h="457200">
                  <a:moveTo>
                    <a:pt x="967740" y="204343"/>
                  </a:moveTo>
                  <a:lnTo>
                    <a:pt x="963422" y="200660"/>
                  </a:lnTo>
                  <a:lnTo>
                    <a:pt x="960374" y="195199"/>
                  </a:lnTo>
                  <a:lnTo>
                    <a:pt x="959866" y="188976"/>
                  </a:lnTo>
                  <a:lnTo>
                    <a:pt x="656844" y="331216"/>
                  </a:lnTo>
                  <a:lnTo>
                    <a:pt x="658749" y="334264"/>
                  </a:lnTo>
                  <a:lnTo>
                    <a:pt x="661162" y="340487"/>
                  </a:lnTo>
                  <a:lnTo>
                    <a:pt x="667258" y="345948"/>
                  </a:lnTo>
                  <a:lnTo>
                    <a:pt x="967740" y="204343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08163" y="341376"/>
              <a:ext cx="128015" cy="11125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39127" y="1523"/>
              <a:ext cx="137160" cy="18897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257544" y="1523"/>
              <a:ext cx="481965" cy="768350"/>
            </a:xfrm>
            <a:custGeom>
              <a:avLst/>
              <a:gdLst/>
              <a:ahLst/>
              <a:cxnLst/>
              <a:rect l="l" t="t" r="r" b="b"/>
              <a:pathLst>
                <a:path w="481965" h="768350">
                  <a:moveTo>
                    <a:pt x="96012" y="756793"/>
                  </a:moveTo>
                  <a:lnTo>
                    <a:pt x="95986" y="756666"/>
                  </a:lnTo>
                  <a:lnTo>
                    <a:pt x="17526" y="0"/>
                  </a:lnTo>
                  <a:lnTo>
                    <a:pt x="0" y="0"/>
                  </a:lnTo>
                  <a:lnTo>
                    <a:pt x="79121" y="760476"/>
                  </a:lnTo>
                  <a:lnTo>
                    <a:pt x="83058" y="757809"/>
                  </a:lnTo>
                  <a:lnTo>
                    <a:pt x="88011" y="756666"/>
                  </a:lnTo>
                  <a:lnTo>
                    <a:pt x="94996" y="756666"/>
                  </a:lnTo>
                  <a:lnTo>
                    <a:pt x="96012" y="756793"/>
                  </a:lnTo>
                  <a:close/>
                </a:path>
                <a:path w="481965" h="768350">
                  <a:moveTo>
                    <a:pt x="472440" y="188976"/>
                  </a:moveTo>
                  <a:lnTo>
                    <a:pt x="471170" y="188341"/>
                  </a:lnTo>
                  <a:lnTo>
                    <a:pt x="173228" y="0"/>
                  </a:lnTo>
                  <a:lnTo>
                    <a:pt x="140208" y="0"/>
                  </a:lnTo>
                  <a:lnTo>
                    <a:pt x="465074" y="204216"/>
                  </a:lnTo>
                  <a:lnTo>
                    <a:pt x="466979" y="204216"/>
                  </a:lnTo>
                  <a:lnTo>
                    <a:pt x="468757" y="204216"/>
                  </a:lnTo>
                  <a:lnTo>
                    <a:pt x="470027" y="203581"/>
                  </a:lnTo>
                  <a:lnTo>
                    <a:pt x="469392" y="201168"/>
                  </a:lnTo>
                  <a:lnTo>
                    <a:pt x="468122" y="198755"/>
                  </a:lnTo>
                  <a:lnTo>
                    <a:pt x="469392" y="196342"/>
                  </a:lnTo>
                  <a:lnTo>
                    <a:pt x="469392" y="193294"/>
                  </a:lnTo>
                  <a:lnTo>
                    <a:pt x="472440" y="188976"/>
                  </a:lnTo>
                  <a:close/>
                </a:path>
                <a:path w="481965" h="768350">
                  <a:moveTo>
                    <a:pt x="481584" y="213995"/>
                  </a:moveTo>
                  <a:lnTo>
                    <a:pt x="475996" y="212217"/>
                  </a:lnTo>
                  <a:lnTo>
                    <a:pt x="471170" y="208534"/>
                  </a:lnTo>
                  <a:lnTo>
                    <a:pt x="469900" y="204216"/>
                  </a:lnTo>
                  <a:lnTo>
                    <a:pt x="469265" y="204216"/>
                  </a:lnTo>
                  <a:lnTo>
                    <a:pt x="468122" y="204851"/>
                  </a:lnTo>
                  <a:lnTo>
                    <a:pt x="466852" y="204851"/>
                  </a:lnTo>
                  <a:lnTo>
                    <a:pt x="99060" y="758952"/>
                  </a:lnTo>
                  <a:lnTo>
                    <a:pt x="105283" y="760095"/>
                  </a:lnTo>
                  <a:lnTo>
                    <a:pt x="109474" y="763270"/>
                  </a:lnTo>
                  <a:lnTo>
                    <a:pt x="113157" y="768096"/>
                  </a:lnTo>
                  <a:lnTo>
                    <a:pt x="481584" y="213995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5593079" y="1523"/>
            <a:ext cx="21590" cy="20320"/>
          </a:xfrm>
          <a:custGeom>
            <a:avLst/>
            <a:gdLst/>
            <a:ahLst/>
            <a:cxnLst/>
            <a:rect l="l" t="t" r="r" b="b"/>
            <a:pathLst>
              <a:path w="21589" h="20320">
                <a:moveTo>
                  <a:pt x="21336" y="0"/>
                </a:moveTo>
                <a:lnTo>
                  <a:pt x="4825" y="0"/>
                </a:lnTo>
                <a:lnTo>
                  <a:pt x="2921" y="3683"/>
                </a:lnTo>
                <a:lnTo>
                  <a:pt x="1778" y="8127"/>
                </a:lnTo>
                <a:lnTo>
                  <a:pt x="0" y="13080"/>
                </a:lnTo>
                <a:lnTo>
                  <a:pt x="2921" y="17399"/>
                </a:lnTo>
                <a:lnTo>
                  <a:pt x="7747" y="19303"/>
                </a:lnTo>
                <a:lnTo>
                  <a:pt x="8255" y="19558"/>
                </a:lnTo>
                <a:lnTo>
                  <a:pt x="9144" y="19812"/>
                </a:lnTo>
                <a:lnTo>
                  <a:pt x="10033" y="19812"/>
                </a:lnTo>
                <a:lnTo>
                  <a:pt x="10922" y="19812"/>
                </a:lnTo>
                <a:lnTo>
                  <a:pt x="11811" y="19558"/>
                </a:lnTo>
                <a:lnTo>
                  <a:pt x="12446" y="19303"/>
                </a:lnTo>
                <a:lnTo>
                  <a:pt x="13589" y="19303"/>
                </a:lnTo>
                <a:lnTo>
                  <a:pt x="13589" y="18668"/>
                </a:lnTo>
                <a:lnTo>
                  <a:pt x="14732" y="18668"/>
                </a:lnTo>
                <a:lnTo>
                  <a:pt x="15367" y="17399"/>
                </a:lnTo>
                <a:lnTo>
                  <a:pt x="16510" y="16890"/>
                </a:lnTo>
                <a:lnTo>
                  <a:pt x="17145" y="16255"/>
                </a:lnTo>
                <a:lnTo>
                  <a:pt x="17145" y="14350"/>
                </a:lnTo>
                <a:lnTo>
                  <a:pt x="17780" y="14350"/>
                </a:lnTo>
                <a:lnTo>
                  <a:pt x="17780" y="13715"/>
                </a:lnTo>
                <a:lnTo>
                  <a:pt x="21336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70576" y="1523"/>
            <a:ext cx="29209" cy="441959"/>
          </a:xfrm>
          <a:custGeom>
            <a:avLst/>
            <a:gdLst/>
            <a:ahLst/>
            <a:cxnLst/>
            <a:rect l="l" t="t" r="r" b="b"/>
            <a:pathLst>
              <a:path w="29210" h="441959">
                <a:moveTo>
                  <a:pt x="28956" y="0"/>
                </a:moveTo>
                <a:lnTo>
                  <a:pt x="11429" y="0"/>
                </a:lnTo>
                <a:lnTo>
                  <a:pt x="9016" y="81025"/>
                </a:lnTo>
                <a:lnTo>
                  <a:pt x="0" y="419988"/>
                </a:lnTo>
                <a:lnTo>
                  <a:pt x="16890" y="435863"/>
                </a:lnTo>
                <a:lnTo>
                  <a:pt x="17525" y="438912"/>
                </a:lnTo>
                <a:lnTo>
                  <a:pt x="16890" y="441960"/>
                </a:lnTo>
                <a:lnTo>
                  <a:pt x="17525" y="441960"/>
                </a:lnTo>
                <a:lnTo>
                  <a:pt x="27050" y="76073"/>
                </a:lnTo>
                <a:lnTo>
                  <a:pt x="27686" y="57785"/>
                </a:lnTo>
                <a:lnTo>
                  <a:pt x="28956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09515" y="1523"/>
            <a:ext cx="307975" cy="302260"/>
          </a:xfrm>
          <a:custGeom>
            <a:avLst/>
            <a:gdLst/>
            <a:ahLst/>
            <a:cxnLst/>
            <a:rect l="l" t="t" r="r" b="b"/>
            <a:pathLst>
              <a:path w="307975" h="302260">
                <a:moveTo>
                  <a:pt x="307848" y="0"/>
                </a:moveTo>
                <a:lnTo>
                  <a:pt x="283337" y="0"/>
                </a:lnTo>
                <a:lnTo>
                  <a:pt x="0" y="289560"/>
                </a:lnTo>
                <a:lnTo>
                  <a:pt x="5587" y="292608"/>
                </a:lnTo>
                <a:lnTo>
                  <a:pt x="9779" y="296163"/>
                </a:lnTo>
                <a:lnTo>
                  <a:pt x="12319" y="301751"/>
                </a:lnTo>
                <a:lnTo>
                  <a:pt x="30784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671315" y="1523"/>
            <a:ext cx="196596" cy="132587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4914900" y="1523"/>
            <a:ext cx="472440" cy="443865"/>
          </a:xfrm>
          <a:custGeom>
            <a:avLst/>
            <a:gdLst/>
            <a:ahLst/>
            <a:cxnLst/>
            <a:rect l="l" t="t" r="r" b="b"/>
            <a:pathLst>
              <a:path w="472439" h="443865">
                <a:moveTo>
                  <a:pt x="25019" y="0"/>
                </a:moveTo>
                <a:lnTo>
                  <a:pt x="0" y="0"/>
                </a:lnTo>
                <a:lnTo>
                  <a:pt x="106679" y="104393"/>
                </a:lnTo>
                <a:lnTo>
                  <a:pt x="107950" y="104393"/>
                </a:lnTo>
                <a:lnTo>
                  <a:pt x="108838" y="104139"/>
                </a:lnTo>
                <a:lnTo>
                  <a:pt x="111378" y="104139"/>
                </a:lnTo>
                <a:lnTo>
                  <a:pt x="112140" y="104393"/>
                </a:lnTo>
                <a:lnTo>
                  <a:pt x="121285" y="105537"/>
                </a:lnTo>
                <a:lnTo>
                  <a:pt x="127380" y="112902"/>
                </a:lnTo>
                <a:lnTo>
                  <a:pt x="126873" y="123825"/>
                </a:lnTo>
                <a:lnTo>
                  <a:pt x="453516" y="443484"/>
                </a:lnTo>
                <a:lnTo>
                  <a:pt x="459994" y="441071"/>
                </a:lnTo>
                <a:lnTo>
                  <a:pt x="464565" y="441071"/>
                </a:lnTo>
                <a:lnTo>
                  <a:pt x="466978" y="441578"/>
                </a:lnTo>
                <a:lnTo>
                  <a:pt x="468757" y="441578"/>
                </a:lnTo>
                <a:lnTo>
                  <a:pt x="470026" y="442213"/>
                </a:lnTo>
                <a:lnTo>
                  <a:pt x="471804" y="442213"/>
                </a:lnTo>
                <a:lnTo>
                  <a:pt x="472439" y="439165"/>
                </a:lnTo>
                <a:lnTo>
                  <a:pt x="471804" y="436117"/>
                </a:lnTo>
                <a:lnTo>
                  <a:pt x="454787" y="420242"/>
                </a:lnTo>
                <a:lnTo>
                  <a:pt x="186562" y="157987"/>
                </a:lnTo>
                <a:lnTo>
                  <a:pt x="171958" y="144017"/>
                </a:lnTo>
                <a:lnTo>
                  <a:pt x="25019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38828" y="1523"/>
            <a:ext cx="143510" cy="291465"/>
          </a:xfrm>
          <a:custGeom>
            <a:avLst/>
            <a:gdLst/>
            <a:ahLst/>
            <a:cxnLst/>
            <a:rect l="l" t="t" r="r" b="b"/>
            <a:pathLst>
              <a:path w="143510" h="291465">
                <a:moveTo>
                  <a:pt x="18923" y="0"/>
                </a:moveTo>
                <a:lnTo>
                  <a:pt x="0" y="0"/>
                </a:lnTo>
                <a:lnTo>
                  <a:pt x="113919" y="267335"/>
                </a:lnTo>
                <a:lnTo>
                  <a:pt x="143256" y="291084"/>
                </a:lnTo>
                <a:lnTo>
                  <a:pt x="18923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83608" y="339852"/>
            <a:ext cx="20320" cy="12700"/>
          </a:xfrm>
          <a:custGeom>
            <a:avLst/>
            <a:gdLst/>
            <a:ahLst/>
            <a:cxnLst/>
            <a:rect l="l" t="t" r="r" b="b"/>
            <a:pathLst>
              <a:path w="20320" h="12700">
                <a:moveTo>
                  <a:pt x="0" y="0"/>
                </a:moveTo>
                <a:lnTo>
                  <a:pt x="3175" y="6985"/>
                </a:lnTo>
                <a:lnTo>
                  <a:pt x="4063" y="10287"/>
                </a:lnTo>
                <a:lnTo>
                  <a:pt x="7365" y="12192"/>
                </a:lnTo>
                <a:lnTo>
                  <a:pt x="10413" y="12192"/>
                </a:lnTo>
                <a:lnTo>
                  <a:pt x="11556" y="12192"/>
                </a:lnTo>
                <a:lnTo>
                  <a:pt x="12700" y="11937"/>
                </a:lnTo>
                <a:lnTo>
                  <a:pt x="13588" y="11430"/>
                </a:lnTo>
                <a:lnTo>
                  <a:pt x="14224" y="11430"/>
                </a:lnTo>
                <a:lnTo>
                  <a:pt x="17271" y="10160"/>
                </a:lnTo>
                <a:lnTo>
                  <a:pt x="19812" y="6985"/>
                </a:lnTo>
                <a:lnTo>
                  <a:pt x="19812" y="3175"/>
                </a:lnTo>
                <a:lnTo>
                  <a:pt x="16637" y="3810"/>
                </a:lnTo>
                <a:lnTo>
                  <a:pt x="6857" y="3810"/>
                </a:lnTo>
                <a:lnTo>
                  <a:pt x="3175" y="1905"/>
                </a:lnTo>
                <a:lnTo>
                  <a:pt x="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555491" y="1523"/>
            <a:ext cx="77724" cy="118872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2831592" y="1523"/>
            <a:ext cx="1651000" cy="1374775"/>
            <a:chOff x="2831592" y="1523"/>
            <a:chExt cx="1651000" cy="1374775"/>
          </a:xfrm>
        </p:grpSpPr>
        <p:sp>
          <p:nvSpPr>
            <p:cNvPr id="43" name="object 43"/>
            <p:cNvSpPr/>
            <p:nvPr/>
          </p:nvSpPr>
          <p:spPr>
            <a:xfrm>
              <a:off x="2831592" y="1523"/>
              <a:ext cx="1651000" cy="1374775"/>
            </a:xfrm>
            <a:custGeom>
              <a:avLst/>
              <a:gdLst/>
              <a:ahLst/>
              <a:cxnLst/>
              <a:rect l="l" t="t" r="r" b="b"/>
              <a:pathLst>
                <a:path w="1651000" h="1374775">
                  <a:moveTo>
                    <a:pt x="537972" y="0"/>
                  </a:moveTo>
                  <a:lnTo>
                    <a:pt x="519049" y="0"/>
                  </a:lnTo>
                  <a:lnTo>
                    <a:pt x="280416" y="556260"/>
                  </a:lnTo>
                  <a:lnTo>
                    <a:pt x="280416" y="559943"/>
                  </a:lnTo>
                  <a:lnTo>
                    <a:pt x="286512" y="559943"/>
                  </a:lnTo>
                  <a:lnTo>
                    <a:pt x="290195" y="561086"/>
                  </a:lnTo>
                  <a:lnTo>
                    <a:pt x="293878" y="561086"/>
                  </a:lnTo>
                  <a:lnTo>
                    <a:pt x="296926" y="562356"/>
                  </a:lnTo>
                  <a:lnTo>
                    <a:pt x="537972" y="0"/>
                  </a:lnTo>
                  <a:close/>
                </a:path>
                <a:path w="1651000" h="1374775">
                  <a:moveTo>
                    <a:pt x="790956" y="180467"/>
                  </a:moveTo>
                  <a:lnTo>
                    <a:pt x="786003" y="176784"/>
                  </a:lnTo>
                  <a:lnTo>
                    <a:pt x="782447" y="172593"/>
                  </a:lnTo>
                  <a:lnTo>
                    <a:pt x="779272" y="167640"/>
                  </a:lnTo>
                  <a:lnTo>
                    <a:pt x="330708" y="578485"/>
                  </a:lnTo>
                  <a:lnTo>
                    <a:pt x="334391" y="582803"/>
                  </a:lnTo>
                  <a:lnTo>
                    <a:pt x="339217" y="586486"/>
                  </a:lnTo>
                  <a:lnTo>
                    <a:pt x="342265" y="591312"/>
                  </a:lnTo>
                  <a:lnTo>
                    <a:pt x="790956" y="180467"/>
                  </a:lnTo>
                  <a:close/>
                </a:path>
                <a:path w="1651000" h="1374775">
                  <a:moveTo>
                    <a:pt x="1641348" y="302895"/>
                  </a:moveTo>
                  <a:lnTo>
                    <a:pt x="1633982" y="300482"/>
                  </a:lnTo>
                  <a:lnTo>
                    <a:pt x="851916" y="147828"/>
                  </a:lnTo>
                  <a:lnTo>
                    <a:pt x="851916" y="152781"/>
                  </a:lnTo>
                  <a:lnTo>
                    <a:pt x="850773" y="161925"/>
                  </a:lnTo>
                  <a:lnTo>
                    <a:pt x="848868" y="165608"/>
                  </a:lnTo>
                  <a:lnTo>
                    <a:pt x="1639443" y="320040"/>
                  </a:lnTo>
                  <a:lnTo>
                    <a:pt x="1638935" y="317627"/>
                  </a:lnTo>
                  <a:lnTo>
                    <a:pt x="1638935" y="309118"/>
                  </a:lnTo>
                  <a:lnTo>
                    <a:pt x="1640078" y="305435"/>
                  </a:lnTo>
                  <a:lnTo>
                    <a:pt x="1641348" y="302895"/>
                  </a:lnTo>
                  <a:close/>
                </a:path>
                <a:path w="1651000" h="1374775">
                  <a:moveTo>
                    <a:pt x="1648968" y="335661"/>
                  </a:moveTo>
                  <a:lnTo>
                    <a:pt x="1644650" y="332613"/>
                  </a:lnTo>
                  <a:lnTo>
                    <a:pt x="1640967" y="327152"/>
                  </a:lnTo>
                  <a:lnTo>
                    <a:pt x="1639189" y="321564"/>
                  </a:lnTo>
                  <a:lnTo>
                    <a:pt x="0" y="1360551"/>
                  </a:lnTo>
                  <a:lnTo>
                    <a:pt x="3683" y="1364234"/>
                  </a:lnTo>
                  <a:lnTo>
                    <a:pt x="7366" y="1369822"/>
                  </a:lnTo>
                  <a:lnTo>
                    <a:pt x="9144" y="1374648"/>
                  </a:lnTo>
                  <a:lnTo>
                    <a:pt x="1648968" y="335661"/>
                  </a:lnTo>
                  <a:close/>
                </a:path>
                <a:path w="1651000" h="1374775">
                  <a:moveTo>
                    <a:pt x="1650492" y="290830"/>
                  </a:moveTo>
                  <a:lnTo>
                    <a:pt x="1622425" y="266446"/>
                  </a:lnTo>
                  <a:lnTo>
                    <a:pt x="1303909" y="0"/>
                  </a:lnTo>
                  <a:lnTo>
                    <a:pt x="1277112" y="0"/>
                  </a:lnTo>
                  <a:lnTo>
                    <a:pt x="1635252" y="299974"/>
                  </a:lnTo>
                  <a:lnTo>
                    <a:pt x="1641348" y="301752"/>
                  </a:lnTo>
                  <a:lnTo>
                    <a:pt x="1643761" y="296799"/>
                  </a:lnTo>
                  <a:lnTo>
                    <a:pt x="1646809" y="293878"/>
                  </a:lnTo>
                  <a:lnTo>
                    <a:pt x="1650492" y="29083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42716" y="1523"/>
              <a:ext cx="176784" cy="132587"/>
            </a:xfrm>
            <a:prstGeom prst="rect">
              <a:avLst/>
            </a:prstGeom>
          </p:spPr>
        </p:pic>
      </p:grpSp>
      <p:sp>
        <p:nvSpPr>
          <p:cNvPr id="45" name="object 45"/>
          <p:cNvSpPr/>
          <p:nvPr/>
        </p:nvSpPr>
        <p:spPr>
          <a:xfrm>
            <a:off x="2759964" y="1523"/>
            <a:ext cx="18415" cy="341630"/>
          </a:xfrm>
          <a:custGeom>
            <a:avLst/>
            <a:gdLst/>
            <a:ahLst/>
            <a:cxnLst/>
            <a:rect l="l" t="t" r="r" b="b"/>
            <a:pathLst>
              <a:path w="18414" h="341630">
                <a:moveTo>
                  <a:pt x="17144" y="0"/>
                </a:moveTo>
                <a:lnTo>
                  <a:pt x="0" y="0"/>
                </a:lnTo>
                <a:lnTo>
                  <a:pt x="1778" y="341375"/>
                </a:lnTo>
                <a:lnTo>
                  <a:pt x="5334" y="339978"/>
                </a:lnTo>
                <a:lnTo>
                  <a:pt x="9525" y="339343"/>
                </a:lnTo>
                <a:lnTo>
                  <a:pt x="18287" y="339343"/>
                </a:lnTo>
                <a:lnTo>
                  <a:pt x="17144" y="0"/>
                </a:lnTo>
                <a:close/>
              </a:path>
              <a:path w="18414" h="341630">
                <a:moveTo>
                  <a:pt x="18287" y="339343"/>
                </a:moveTo>
                <a:lnTo>
                  <a:pt x="16763" y="339343"/>
                </a:lnTo>
                <a:lnTo>
                  <a:pt x="18287" y="339598"/>
                </a:lnTo>
                <a:lnTo>
                  <a:pt x="18287" y="339343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2767583" y="416051"/>
            <a:ext cx="323215" cy="939165"/>
            <a:chOff x="2767583" y="416051"/>
            <a:chExt cx="323215" cy="939165"/>
          </a:xfrm>
        </p:grpSpPr>
        <p:sp>
          <p:nvSpPr>
            <p:cNvPr id="47" name="object 47"/>
            <p:cNvSpPr/>
            <p:nvPr/>
          </p:nvSpPr>
          <p:spPr>
            <a:xfrm>
              <a:off x="2767584" y="449579"/>
              <a:ext cx="323215" cy="905510"/>
            </a:xfrm>
            <a:custGeom>
              <a:avLst/>
              <a:gdLst/>
              <a:ahLst/>
              <a:cxnLst/>
              <a:rect l="l" t="t" r="r" b="b"/>
              <a:pathLst>
                <a:path w="323214" h="905510">
                  <a:moveTo>
                    <a:pt x="38100" y="900684"/>
                  </a:moveTo>
                  <a:lnTo>
                    <a:pt x="38087" y="900430"/>
                  </a:lnTo>
                  <a:lnTo>
                    <a:pt x="18199" y="1778"/>
                  </a:lnTo>
                  <a:lnTo>
                    <a:pt x="18161" y="0"/>
                  </a:lnTo>
                  <a:lnTo>
                    <a:pt x="9906" y="1778"/>
                  </a:lnTo>
                  <a:lnTo>
                    <a:pt x="3683" y="1778"/>
                  </a:lnTo>
                  <a:lnTo>
                    <a:pt x="1778" y="1651"/>
                  </a:lnTo>
                  <a:lnTo>
                    <a:pt x="0" y="1270"/>
                  </a:lnTo>
                  <a:lnTo>
                    <a:pt x="0" y="7366"/>
                  </a:lnTo>
                  <a:lnTo>
                    <a:pt x="19431" y="871347"/>
                  </a:lnTo>
                  <a:lnTo>
                    <a:pt x="30607" y="900684"/>
                  </a:lnTo>
                  <a:lnTo>
                    <a:pt x="32258" y="900684"/>
                  </a:lnTo>
                  <a:lnTo>
                    <a:pt x="34163" y="900430"/>
                  </a:lnTo>
                  <a:lnTo>
                    <a:pt x="37465" y="900430"/>
                  </a:lnTo>
                  <a:lnTo>
                    <a:pt x="38100" y="900684"/>
                  </a:lnTo>
                  <a:close/>
                </a:path>
                <a:path w="323214" h="905510">
                  <a:moveTo>
                    <a:pt x="323088" y="265176"/>
                  </a:moveTo>
                  <a:lnTo>
                    <a:pt x="316357" y="264033"/>
                  </a:lnTo>
                  <a:lnTo>
                    <a:pt x="311531" y="262128"/>
                  </a:lnTo>
                  <a:lnTo>
                    <a:pt x="306578" y="259080"/>
                  </a:lnTo>
                  <a:lnTo>
                    <a:pt x="39624" y="900430"/>
                  </a:lnTo>
                  <a:lnTo>
                    <a:pt x="46355" y="901065"/>
                  </a:lnTo>
                  <a:lnTo>
                    <a:pt x="51816" y="902843"/>
                  </a:lnTo>
                  <a:lnTo>
                    <a:pt x="56134" y="905256"/>
                  </a:lnTo>
                  <a:lnTo>
                    <a:pt x="323088" y="265176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16351" y="416051"/>
              <a:ext cx="228600" cy="198120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2301239" y="6095"/>
            <a:ext cx="525780" cy="1350645"/>
            <a:chOff x="2301239" y="6095"/>
            <a:chExt cx="525780" cy="1350645"/>
          </a:xfrm>
        </p:grpSpPr>
        <p:sp>
          <p:nvSpPr>
            <p:cNvPr id="50" name="object 50"/>
            <p:cNvSpPr/>
            <p:nvPr/>
          </p:nvSpPr>
          <p:spPr>
            <a:xfrm>
              <a:off x="2301240" y="6095"/>
              <a:ext cx="497205" cy="1350645"/>
            </a:xfrm>
            <a:custGeom>
              <a:avLst/>
              <a:gdLst/>
              <a:ahLst/>
              <a:cxnLst/>
              <a:rect l="l" t="t" r="r" b="b"/>
              <a:pathLst>
                <a:path w="497205" h="1350645">
                  <a:moveTo>
                    <a:pt x="445008" y="343535"/>
                  </a:moveTo>
                  <a:lnTo>
                    <a:pt x="28067" y="0"/>
                  </a:lnTo>
                  <a:lnTo>
                    <a:pt x="25654" y="5461"/>
                  </a:lnTo>
                  <a:lnTo>
                    <a:pt x="18288" y="13970"/>
                  </a:lnTo>
                  <a:lnTo>
                    <a:pt x="430911" y="355092"/>
                  </a:lnTo>
                  <a:lnTo>
                    <a:pt x="435229" y="350139"/>
                  </a:lnTo>
                  <a:lnTo>
                    <a:pt x="440055" y="346583"/>
                  </a:lnTo>
                  <a:lnTo>
                    <a:pt x="445008" y="343535"/>
                  </a:lnTo>
                  <a:close/>
                </a:path>
                <a:path w="497205" h="1350645">
                  <a:moveTo>
                    <a:pt x="496824" y="1344168"/>
                  </a:moveTo>
                  <a:lnTo>
                    <a:pt x="485902" y="1315466"/>
                  </a:lnTo>
                  <a:lnTo>
                    <a:pt x="15875" y="15240"/>
                  </a:lnTo>
                  <a:lnTo>
                    <a:pt x="6096" y="21336"/>
                  </a:lnTo>
                  <a:lnTo>
                    <a:pt x="0" y="22606"/>
                  </a:lnTo>
                  <a:lnTo>
                    <a:pt x="479806" y="1350264"/>
                  </a:lnTo>
                  <a:lnTo>
                    <a:pt x="485267" y="1347216"/>
                  </a:lnTo>
                  <a:lnTo>
                    <a:pt x="491363" y="1344803"/>
                  </a:lnTo>
                  <a:lnTo>
                    <a:pt x="496824" y="1344168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17291" y="342900"/>
              <a:ext cx="109727" cy="109727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032760" y="560831"/>
            <a:ext cx="155701" cy="156971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6864095" y="0"/>
            <a:ext cx="52069" cy="10795"/>
          </a:xfrm>
          <a:custGeom>
            <a:avLst/>
            <a:gdLst/>
            <a:ahLst/>
            <a:cxnLst/>
            <a:rect l="l" t="t" r="r" b="b"/>
            <a:pathLst>
              <a:path w="52070" h="10795">
                <a:moveTo>
                  <a:pt x="51815" y="0"/>
                </a:moveTo>
                <a:lnTo>
                  <a:pt x="0" y="0"/>
                </a:lnTo>
                <a:lnTo>
                  <a:pt x="3048" y="3175"/>
                </a:lnTo>
                <a:lnTo>
                  <a:pt x="7238" y="5587"/>
                </a:lnTo>
                <a:lnTo>
                  <a:pt x="15112" y="9271"/>
                </a:lnTo>
                <a:lnTo>
                  <a:pt x="18669" y="10540"/>
                </a:lnTo>
                <a:lnTo>
                  <a:pt x="21717" y="10540"/>
                </a:lnTo>
                <a:lnTo>
                  <a:pt x="22605" y="10667"/>
                </a:lnTo>
                <a:lnTo>
                  <a:pt x="24510" y="10667"/>
                </a:lnTo>
                <a:lnTo>
                  <a:pt x="32027" y="10036"/>
                </a:lnTo>
                <a:lnTo>
                  <a:pt x="39116" y="8096"/>
                </a:lnTo>
                <a:lnTo>
                  <a:pt x="45727" y="4774"/>
                </a:lnTo>
                <a:lnTo>
                  <a:pt x="5181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99604" y="429768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09" h="27940">
                <a:moveTo>
                  <a:pt x="15875" y="0"/>
                </a:moveTo>
                <a:lnTo>
                  <a:pt x="10032" y="0"/>
                </a:lnTo>
                <a:lnTo>
                  <a:pt x="5206" y="2794"/>
                </a:lnTo>
                <a:lnTo>
                  <a:pt x="3048" y="6604"/>
                </a:lnTo>
                <a:lnTo>
                  <a:pt x="2413" y="8382"/>
                </a:lnTo>
                <a:lnTo>
                  <a:pt x="1270" y="12446"/>
                </a:lnTo>
                <a:lnTo>
                  <a:pt x="0" y="20066"/>
                </a:lnTo>
                <a:lnTo>
                  <a:pt x="5461" y="26543"/>
                </a:lnTo>
                <a:lnTo>
                  <a:pt x="13207" y="27051"/>
                </a:lnTo>
                <a:lnTo>
                  <a:pt x="13970" y="27305"/>
                </a:lnTo>
                <a:lnTo>
                  <a:pt x="14859" y="27432"/>
                </a:lnTo>
                <a:lnTo>
                  <a:pt x="15621" y="27432"/>
                </a:lnTo>
                <a:lnTo>
                  <a:pt x="19176" y="27432"/>
                </a:lnTo>
                <a:lnTo>
                  <a:pt x="22860" y="25400"/>
                </a:lnTo>
                <a:lnTo>
                  <a:pt x="25273" y="22987"/>
                </a:lnTo>
                <a:lnTo>
                  <a:pt x="26543" y="20574"/>
                </a:lnTo>
                <a:lnTo>
                  <a:pt x="28321" y="18287"/>
                </a:lnTo>
                <a:lnTo>
                  <a:pt x="28321" y="15367"/>
                </a:lnTo>
                <a:lnTo>
                  <a:pt x="28955" y="7747"/>
                </a:lnTo>
                <a:lnTo>
                  <a:pt x="23495" y="127"/>
                </a:lnTo>
                <a:lnTo>
                  <a:pt x="16255" y="127"/>
                </a:lnTo>
                <a:lnTo>
                  <a:pt x="1587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51145" y="443483"/>
            <a:ext cx="55880" cy="56515"/>
          </a:xfrm>
          <a:custGeom>
            <a:avLst/>
            <a:gdLst/>
            <a:ahLst/>
            <a:cxnLst/>
            <a:rect l="l" t="t" r="r" b="b"/>
            <a:pathLst>
              <a:path w="55879" h="56515">
                <a:moveTo>
                  <a:pt x="28320" y="0"/>
                </a:moveTo>
                <a:lnTo>
                  <a:pt x="23875" y="0"/>
                </a:lnTo>
                <a:lnTo>
                  <a:pt x="20700" y="888"/>
                </a:lnTo>
                <a:lnTo>
                  <a:pt x="0" y="25273"/>
                </a:lnTo>
                <a:lnTo>
                  <a:pt x="940" y="36111"/>
                </a:lnTo>
                <a:lnTo>
                  <a:pt x="27431" y="56387"/>
                </a:lnTo>
                <a:lnTo>
                  <a:pt x="28701" y="56387"/>
                </a:lnTo>
                <a:lnTo>
                  <a:pt x="38411" y="54405"/>
                </a:lnTo>
                <a:lnTo>
                  <a:pt x="46656" y="49006"/>
                </a:lnTo>
                <a:lnTo>
                  <a:pt x="52687" y="41011"/>
                </a:lnTo>
                <a:lnTo>
                  <a:pt x="55752" y="31241"/>
                </a:lnTo>
                <a:lnTo>
                  <a:pt x="55163" y="21655"/>
                </a:lnTo>
                <a:lnTo>
                  <a:pt x="51228" y="13128"/>
                </a:lnTo>
                <a:lnTo>
                  <a:pt x="44698" y="6292"/>
                </a:lnTo>
                <a:lnTo>
                  <a:pt x="36321" y="1777"/>
                </a:lnTo>
                <a:lnTo>
                  <a:pt x="35687" y="1777"/>
                </a:lnTo>
                <a:lnTo>
                  <a:pt x="33908" y="1142"/>
                </a:lnTo>
                <a:lnTo>
                  <a:pt x="32638" y="507"/>
                </a:lnTo>
                <a:lnTo>
                  <a:pt x="30860" y="507"/>
                </a:lnTo>
                <a:lnTo>
                  <a:pt x="29590" y="126"/>
                </a:lnTo>
                <a:lnTo>
                  <a:pt x="2832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object 5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605784" y="111252"/>
            <a:ext cx="77724" cy="77724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4469891" y="288036"/>
            <a:ext cx="56515" cy="53340"/>
          </a:xfrm>
          <a:custGeom>
            <a:avLst/>
            <a:gdLst/>
            <a:ahLst/>
            <a:cxnLst/>
            <a:rect l="l" t="t" r="r" b="b"/>
            <a:pathLst>
              <a:path w="56514" h="53339">
                <a:moveTo>
                  <a:pt x="27812" y="0"/>
                </a:moveTo>
                <a:lnTo>
                  <a:pt x="21336" y="0"/>
                </a:lnTo>
                <a:lnTo>
                  <a:pt x="16637" y="1777"/>
                </a:lnTo>
                <a:lnTo>
                  <a:pt x="12192" y="4572"/>
                </a:lnTo>
                <a:lnTo>
                  <a:pt x="11684" y="4572"/>
                </a:lnTo>
                <a:lnTo>
                  <a:pt x="4318" y="10667"/>
                </a:lnTo>
                <a:lnTo>
                  <a:pt x="2412" y="15493"/>
                </a:lnTo>
                <a:lnTo>
                  <a:pt x="635" y="18414"/>
                </a:lnTo>
                <a:lnTo>
                  <a:pt x="0" y="21462"/>
                </a:lnTo>
                <a:lnTo>
                  <a:pt x="0" y="29844"/>
                </a:lnTo>
                <a:lnTo>
                  <a:pt x="635" y="31623"/>
                </a:lnTo>
                <a:lnTo>
                  <a:pt x="635" y="33527"/>
                </a:lnTo>
                <a:lnTo>
                  <a:pt x="1270" y="34036"/>
                </a:lnTo>
                <a:lnTo>
                  <a:pt x="3048" y="40131"/>
                </a:lnTo>
                <a:lnTo>
                  <a:pt x="6731" y="44323"/>
                </a:lnTo>
                <a:lnTo>
                  <a:pt x="11684" y="48513"/>
                </a:lnTo>
                <a:lnTo>
                  <a:pt x="12192" y="49149"/>
                </a:lnTo>
                <a:lnTo>
                  <a:pt x="12827" y="49656"/>
                </a:lnTo>
                <a:lnTo>
                  <a:pt x="13462" y="49656"/>
                </a:lnTo>
                <a:lnTo>
                  <a:pt x="17780" y="52069"/>
                </a:lnTo>
                <a:lnTo>
                  <a:pt x="21462" y="53339"/>
                </a:lnTo>
                <a:lnTo>
                  <a:pt x="25146" y="53339"/>
                </a:lnTo>
                <a:lnTo>
                  <a:pt x="30607" y="53339"/>
                </a:lnTo>
                <a:lnTo>
                  <a:pt x="33020" y="52704"/>
                </a:lnTo>
                <a:lnTo>
                  <a:pt x="41580" y="49633"/>
                </a:lnTo>
                <a:lnTo>
                  <a:pt x="48450" y="44323"/>
                </a:lnTo>
                <a:lnTo>
                  <a:pt x="53129" y="37203"/>
                </a:lnTo>
                <a:lnTo>
                  <a:pt x="55118" y="28701"/>
                </a:lnTo>
                <a:lnTo>
                  <a:pt x="56387" y="25018"/>
                </a:lnTo>
                <a:lnTo>
                  <a:pt x="55118" y="19685"/>
                </a:lnTo>
                <a:lnTo>
                  <a:pt x="52705" y="15493"/>
                </a:lnTo>
                <a:lnTo>
                  <a:pt x="50165" y="10033"/>
                </a:lnTo>
                <a:lnTo>
                  <a:pt x="45974" y="5206"/>
                </a:lnTo>
                <a:lnTo>
                  <a:pt x="40386" y="3428"/>
                </a:lnTo>
                <a:lnTo>
                  <a:pt x="37337" y="1650"/>
                </a:lnTo>
                <a:lnTo>
                  <a:pt x="34290" y="1015"/>
                </a:lnTo>
                <a:lnTo>
                  <a:pt x="29210" y="126"/>
                </a:lnTo>
                <a:lnTo>
                  <a:pt x="2781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57871" y="32004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30099" y="0"/>
                </a:moveTo>
                <a:lnTo>
                  <a:pt x="19303" y="0"/>
                </a:lnTo>
                <a:lnTo>
                  <a:pt x="12700" y="3048"/>
                </a:lnTo>
                <a:lnTo>
                  <a:pt x="3682" y="11937"/>
                </a:lnTo>
                <a:lnTo>
                  <a:pt x="0" y="17907"/>
                </a:lnTo>
                <a:lnTo>
                  <a:pt x="0" y="35433"/>
                </a:lnTo>
                <a:lnTo>
                  <a:pt x="1777" y="40767"/>
                </a:lnTo>
                <a:lnTo>
                  <a:pt x="5969" y="44958"/>
                </a:lnTo>
                <a:lnTo>
                  <a:pt x="10286" y="50292"/>
                </a:lnTo>
                <a:lnTo>
                  <a:pt x="16891" y="53975"/>
                </a:lnTo>
                <a:lnTo>
                  <a:pt x="27431" y="54863"/>
                </a:lnTo>
                <a:lnTo>
                  <a:pt x="28701" y="54863"/>
                </a:lnTo>
                <a:lnTo>
                  <a:pt x="54863" y="29972"/>
                </a:lnTo>
                <a:lnTo>
                  <a:pt x="54863" y="24002"/>
                </a:lnTo>
                <a:lnTo>
                  <a:pt x="39116" y="1777"/>
                </a:lnTo>
                <a:lnTo>
                  <a:pt x="3009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09916" y="15697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7939" y="0"/>
                </a:moveTo>
                <a:lnTo>
                  <a:pt x="26924" y="0"/>
                </a:lnTo>
                <a:lnTo>
                  <a:pt x="17162" y="1904"/>
                </a:lnTo>
                <a:lnTo>
                  <a:pt x="8937" y="7143"/>
                </a:lnTo>
                <a:lnTo>
                  <a:pt x="2974" y="15001"/>
                </a:lnTo>
                <a:lnTo>
                  <a:pt x="0" y="24764"/>
                </a:lnTo>
                <a:lnTo>
                  <a:pt x="0" y="30733"/>
                </a:lnTo>
                <a:lnTo>
                  <a:pt x="1269" y="33147"/>
                </a:lnTo>
                <a:lnTo>
                  <a:pt x="2412" y="39115"/>
                </a:lnTo>
                <a:lnTo>
                  <a:pt x="22225" y="54101"/>
                </a:lnTo>
                <a:lnTo>
                  <a:pt x="22859" y="54101"/>
                </a:lnTo>
                <a:lnTo>
                  <a:pt x="23367" y="54737"/>
                </a:lnTo>
                <a:lnTo>
                  <a:pt x="25145" y="54737"/>
                </a:lnTo>
                <a:lnTo>
                  <a:pt x="25907" y="54863"/>
                </a:lnTo>
                <a:lnTo>
                  <a:pt x="27431" y="54863"/>
                </a:lnTo>
                <a:lnTo>
                  <a:pt x="37472" y="53012"/>
                </a:lnTo>
                <a:lnTo>
                  <a:pt x="45942" y="47863"/>
                </a:lnTo>
                <a:lnTo>
                  <a:pt x="52077" y="40022"/>
                </a:lnTo>
                <a:lnTo>
                  <a:pt x="55117" y="30099"/>
                </a:lnTo>
                <a:lnTo>
                  <a:pt x="53921" y="19327"/>
                </a:lnTo>
                <a:lnTo>
                  <a:pt x="48879" y="10033"/>
                </a:lnTo>
                <a:lnTo>
                  <a:pt x="40669" y="3309"/>
                </a:lnTo>
                <a:lnTo>
                  <a:pt x="29972" y="253"/>
                </a:lnTo>
                <a:lnTo>
                  <a:pt x="2793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22821" y="757427"/>
            <a:ext cx="57150" cy="56515"/>
          </a:xfrm>
          <a:custGeom>
            <a:avLst/>
            <a:gdLst/>
            <a:ahLst/>
            <a:cxnLst/>
            <a:rect l="l" t="t" r="r" b="b"/>
            <a:pathLst>
              <a:path w="57150" h="56515">
                <a:moveTo>
                  <a:pt x="28320" y="0"/>
                </a:moveTo>
                <a:lnTo>
                  <a:pt x="22605" y="0"/>
                </a:lnTo>
                <a:lnTo>
                  <a:pt x="18541" y="1270"/>
                </a:lnTo>
                <a:lnTo>
                  <a:pt x="0" y="25146"/>
                </a:lnTo>
                <a:lnTo>
                  <a:pt x="1309" y="36276"/>
                </a:lnTo>
                <a:lnTo>
                  <a:pt x="6572" y="45799"/>
                </a:lnTo>
                <a:lnTo>
                  <a:pt x="14930" y="52774"/>
                </a:lnTo>
                <a:lnTo>
                  <a:pt x="25526" y="56261"/>
                </a:lnTo>
                <a:lnTo>
                  <a:pt x="26288" y="56261"/>
                </a:lnTo>
                <a:lnTo>
                  <a:pt x="27812" y="56387"/>
                </a:lnTo>
                <a:lnTo>
                  <a:pt x="56006" y="30734"/>
                </a:lnTo>
                <a:lnTo>
                  <a:pt x="56641" y="22606"/>
                </a:lnTo>
                <a:lnTo>
                  <a:pt x="54228" y="15748"/>
                </a:lnTo>
                <a:lnTo>
                  <a:pt x="45592" y="5842"/>
                </a:lnTo>
                <a:lnTo>
                  <a:pt x="40766" y="2667"/>
                </a:lnTo>
                <a:lnTo>
                  <a:pt x="34670" y="888"/>
                </a:lnTo>
                <a:lnTo>
                  <a:pt x="33527" y="888"/>
                </a:lnTo>
                <a:lnTo>
                  <a:pt x="32257" y="254"/>
                </a:lnTo>
                <a:lnTo>
                  <a:pt x="30479" y="254"/>
                </a:lnTo>
                <a:lnTo>
                  <a:pt x="2832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57044" y="1523"/>
            <a:ext cx="74930" cy="27940"/>
          </a:xfrm>
          <a:custGeom>
            <a:avLst/>
            <a:gdLst/>
            <a:ahLst/>
            <a:cxnLst/>
            <a:rect l="l" t="t" r="r" b="b"/>
            <a:pathLst>
              <a:path w="74930" h="27940">
                <a:moveTo>
                  <a:pt x="74675" y="0"/>
                </a:moveTo>
                <a:lnTo>
                  <a:pt x="0" y="0"/>
                </a:lnTo>
                <a:lnTo>
                  <a:pt x="5022" y="9818"/>
                </a:lnTo>
                <a:lnTo>
                  <a:pt x="12557" y="18065"/>
                </a:lnTo>
                <a:lnTo>
                  <a:pt x="22163" y="24074"/>
                </a:lnTo>
                <a:lnTo>
                  <a:pt x="33400" y="27177"/>
                </a:lnTo>
                <a:lnTo>
                  <a:pt x="35941" y="27431"/>
                </a:lnTo>
                <a:lnTo>
                  <a:pt x="37211" y="27431"/>
                </a:lnTo>
                <a:lnTo>
                  <a:pt x="39750" y="27431"/>
                </a:lnTo>
                <a:lnTo>
                  <a:pt x="42291" y="27177"/>
                </a:lnTo>
                <a:lnTo>
                  <a:pt x="44323" y="27177"/>
                </a:lnTo>
                <a:lnTo>
                  <a:pt x="50418" y="25908"/>
                </a:lnTo>
                <a:lnTo>
                  <a:pt x="55244" y="24129"/>
                </a:lnTo>
                <a:lnTo>
                  <a:pt x="60070" y="19938"/>
                </a:lnTo>
                <a:lnTo>
                  <a:pt x="62483" y="18668"/>
                </a:lnTo>
                <a:lnTo>
                  <a:pt x="67437" y="13842"/>
                </a:lnTo>
                <a:lnTo>
                  <a:pt x="70357" y="9651"/>
                </a:lnTo>
                <a:lnTo>
                  <a:pt x="73406" y="3048"/>
                </a:lnTo>
                <a:lnTo>
                  <a:pt x="73406" y="1270"/>
                </a:lnTo>
                <a:lnTo>
                  <a:pt x="7467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2" name="object 6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765425" y="1350263"/>
            <a:ext cx="78358" cy="77724"/>
          </a:xfrm>
          <a:prstGeom prst="rect">
            <a:avLst/>
          </a:prstGeom>
        </p:spPr>
      </p:pic>
      <p:sp>
        <p:nvSpPr>
          <p:cNvPr id="63" name="object 63"/>
          <p:cNvSpPr/>
          <p:nvPr/>
        </p:nvSpPr>
        <p:spPr>
          <a:xfrm>
            <a:off x="6725411" y="182879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22098" y="0"/>
                </a:moveTo>
                <a:lnTo>
                  <a:pt x="12319" y="0"/>
                </a:lnTo>
                <a:lnTo>
                  <a:pt x="8001" y="1270"/>
                </a:lnTo>
                <a:lnTo>
                  <a:pt x="4318" y="3048"/>
                </a:lnTo>
                <a:lnTo>
                  <a:pt x="3048" y="6096"/>
                </a:lnTo>
                <a:lnTo>
                  <a:pt x="1270" y="8636"/>
                </a:lnTo>
                <a:lnTo>
                  <a:pt x="0" y="11049"/>
                </a:lnTo>
                <a:lnTo>
                  <a:pt x="0" y="18415"/>
                </a:lnTo>
                <a:lnTo>
                  <a:pt x="635" y="20828"/>
                </a:lnTo>
                <a:lnTo>
                  <a:pt x="1905" y="26289"/>
                </a:lnTo>
                <a:lnTo>
                  <a:pt x="6731" y="30099"/>
                </a:lnTo>
                <a:lnTo>
                  <a:pt x="12319" y="30607"/>
                </a:lnTo>
                <a:lnTo>
                  <a:pt x="13462" y="30607"/>
                </a:lnTo>
                <a:lnTo>
                  <a:pt x="13462" y="31877"/>
                </a:lnTo>
                <a:lnTo>
                  <a:pt x="14097" y="32004"/>
                </a:lnTo>
                <a:lnTo>
                  <a:pt x="15113" y="32004"/>
                </a:lnTo>
                <a:lnTo>
                  <a:pt x="18415" y="32004"/>
                </a:lnTo>
                <a:lnTo>
                  <a:pt x="21971" y="30480"/>
                </a:lnTo>
                <a:lnTo>
                  <a:pt x="24511" y="29464"/>
                </a:lnTo>
                <a:lnTo>
                  <a:pt x="28321" y="27559"/>
                </a:lnTo>
                <a:lnTo>
                  <a:pt x="31369" y="23368"/>
                </a:lnTo>
                <a:lnTo>
                  <a:pt x="32004" y="17780"/>
                </a:lnTo>
                <a:lnTo>
                  <a:pt x="32004" y="14732"/>
                </a:lnTo>
                <a:lnTo>
                  <a:pt x="31369" y="13462"/>
                </a:lnTo>
                <a:lnTo>
                  <a:pt x="30734" y="11049"/>
                </a:lnTo>
                <a:lnTo>
                  <a:pt x="29464" y="8636"/>
                </a:lnTo>
                <a:lnTo>
                  <a:pt x="28956" y="7366"/>
                </a:lnTo>
                <a:lnTo>
                  <a:pt x="27051" y="3048"/>
                </a:lnTo>
                <a:lnTo>
                  <a:pt x="2209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09388" y="105155"/>
            <a:ext cx="33655" cy="32384"/>
          </a:xfrm>
          <a:custGeom>
            <a:avLst/>
            <a:gdLst/>
            <a:ahLst/>
            <a:cxnLst/>
            <a:rect l="l" t="t" r="r" b="b"/>
            <a:pathLst>
              <a:path w="33654" h="32385">
                <a:moveTo>
                  <a:pt x="18287" y="0"/>
                </a:moveTo>
                <a:lnTo>
                  <a:pt x="12826" y="0"/>
                </a:lnTo>
                <a:lnTo>
                  <a:pt x="6731" y="1270"/>
                </a:lnTo>
                <a:lnTo>
                  <a:pt x="1270" y="6731"/>
                </a:lnTo>
                <a:lnTo>
                  <a:pt x="635" y="14732"/>
                </a:lnTo>
                <a:lnTo>
                  <a:pt x="0" y="23876"/>
                </a:lnTo>
                <a:lnTo>
                  <a:pt x="6096" y="31242"/>
                </a:lnTo>
                <a:lnTo>
                  <a:pt x="15239" y="31750"/>
                </a:lnTo>
                <a:lnTo>
                  <a:pt x="16763" y="32004"/>
                </a:lnTo>
                <a:lnTo>
                  <a:pt x="17525" y="32004"/>
                </a:lnTo>
                <a:lnTo>
                  <a:pt x="25019" y="32004"/>
                </a:lnTo>
                <a:lnTo>
                  <a:pt x="30734" y="26670"/>
                </a:lnTo>
                <a:lnTo>
                  <a:pt x="32892" y="18923"/>
                </a:lnTo>
                <a:lnTo>
                  <a:pt x="32892" y="17780"/>
                </a:lnTo>
                <a:lnTo>
                  <a:pt x="33527" y="8636"/>
                </a:lnTo>
                <a:lnTo>
                  <a:pt x="27432" y="635"/>
                </a:lnTo>
                <a:lnTo>
                  <a:pt x="1828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0" y="4846319"/>
            <a:ext cx="9144000" cy="297180"/>
          </a:xfrm>
          <a:custGeom>
            <a:avLst/>
            <a:gdLst/>
            <a:ahLst/>
            <a:cxnLst/>
            <a:rect l="l" t="t" r="r" b="b"/>
            <a:pathLst>
              <a:path w="9144000" h="297179">
                <a:moveTo>
                  <a:pt x="9144000" y="0"/>
                </a:moveTo>
                <a:lnTo>
                  <a:pt x="0" y="0"/>
                </a:lnTo>
                <a:lnTo>
                  <a:pt x="0" y="297179"/>
                </a:lnTo>
                <a:lnTo>
                  <a:pt x="9144000" y="297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xfrm>
            <a:off x="328371" y="1027937"/>
            <a:ext cx="850455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Online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Banking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 Application</a:t>
            </a:r>
            <a:r>
              <a:rPr sz="28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for maintaining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all </a:t>
            </a:r>
            <a:r>
              <a:rPr sz="2800" spc="-6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accounts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Bank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provides</a:t>
            </a:r>
            <a:r>
              <a:rPr sz="2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access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to the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Bank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Employees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to create/search/delete/edit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account,deposit/withdraw</a:t>
            </a:r>
            <a:r>
              <a:rPr sz="28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cash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,check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details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 the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particular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customer,check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logs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etc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28371" y="3162045"/>
            <a:ext cx="82124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So,in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short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provides</a:t>
            </a:r>
            <a:r>
              <a:rPr sz="2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Bank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Employees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manage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6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bank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accounts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their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particular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Bank.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906006" y="1131569"/>
            <a:ext cx="1455420" cy="1455420"/>
          </a:xfrm>
          <a:custGeom>
            <a:avLst/>
            <a:gdLst/>
            <a:ahLst/>
            <a:cxnLst/>
            <a:rect l="l" t="t" r="r" b="b"/>
            <a:pathLst>
              <a:path w="1455420" h="1455420">
                <a:moveTo>
                  <a:pt x="0" y="0"/>
                </a:moveTo>
                <a:lnTo>
                  <a:pt x="48040" y="777"/>
                </a:lnTo>
                <a:lnTo>
                  <a:pt x="95691" y="3095"/>
                </a:lnTo>
                <a:lnTo>
                  <a:pt x="142929" y="6929"/>
                </a:lnTo>
                <a:lnTo>
                  <a:pt x="189730" y="12255"/>
                </a:lnTo>
                <a:lnTo>
                  <a:pt x="236071" y="19049"/>
                </a:lnTo>
                <a:lnTo>
                  <a:pt x="281926" y="27287"/>
                </a:lnTo>
                <a:lnTo>
                  <a:pt x="327272" y="36945"/>
                </a:lnTo>
                <a:lnTo>
                  <a:pt x="372085" y="47999"/>
                </a:lnTo>
                <a:lnTo>
                  <a:pt x="416341" y="60426"/>
                </a:lnTo>
                <a:lnTo>
                  <a:pt x="460016" y="74200"/>
                </a:lnTo>
                <a:lnTo>
                  <a:pt x="503086" y="89299"/>
                </a:lnTo>
                <a:lnTo>
                  <a:pt x="545527" y="105697"/>
                </a:lnTo>
                <a:lnTo>
                  <a:pt x="587316" y="123372"/>
                </a:lnTo>
                <a:lnTo>
                  <a:pt x="628428" y="142300"/>
                </a:lnTo>
                <a:lnTo>
                  <a:pt x="668839" y="162455"/>
                </a:lnTo>
                <a:lnTo>
                  <a:pt x="708525" y="183815"/>
                </a:lnTo>
                <a:lnTo>
                  <a:pt x="747462" y="206355"/>
                </a:lnTo>
                <a:lnTo>
                  <a:pt x="785627" y="230052"/>
                </a:lnTo>
                <a:lnTo>
                  <a:pt x="822994" y="254881"/>
                </a:lnTo>
                <a:lnTo>
                  <a:pt x="859542" y="280818"/>
                </a:lnTo>
                <a:lnTo>
                  <a:pt x="895244" y="307840"/>
                </a:lnTo>
                <a:lnTo>
                  <a:pt x="930078" y="335922"/>
                </a:lnTo>
                <a:lnTo>
                  <a:pt x="964019" y="365040"/>
                </a:lnTo>
                <a:lnTo>
                  <a:pt x="997044" y="395171"/>
                </a:lnTo>
                <a:lnTo>
                  <a:pt x="1029128" y="426291"/>
                </a:lnTo>
                <a:lnTo>
                  <a:pt x="1060248" y="458375"/>
                </a:lnTo>
                <a:lnTo>
                  <a:pt x="1090379" y="491400"/>
                </a:lnTo>
                <a:lnTo>
                  <a:pt x="1119497" y="525341"/>
                </a:lnTo>
                <a:lnTo>
                  <a:pt x="1147579" y="560175"/>
                </a:lnTo>
                <a:lnTo>
                  <a:pt x="1174601" y="595877"/>
                </a:lnTo>
                <a:lnTo>
                  <a:pt x="1200538" y="632425"/>
                </a:lnTo>
                <a:lnTo>
                  <a:pt x="1225367" y="669792"/>
                </a:lnTo>
                <a:lnTo>
                  <a:pt x="1249064" y="707957"/>
                </a:lnTo>
                <a:lnTo>
                  <a:pt x="1271604" y="746894"/>
                </a:lnTo>
                <a:lnTo>
                  <a:pt x="1292964" y="786580"/>
                </a:lnTo>
                <a:lnTo>
                  <a:pt x="1313119" y="826991"/>
                </a:lnTo>
                <a:lnTo>
                  <a:pt x="1332047" y="868103"/>
                </a:lnTo>
                <a:lnTo>
                  <a:pt x="1349722" y="909892"/>
                </a:lnTo>
                <a:lnTo>
                  <a:pt x="1366120" y="952333"/>
                </a:lnTo>
                <a:lnTo>
                  <a:pt x="1381219" y="995403"/>
                </a:lnTo>
                <a:lnTo>
                  <a:pt x="1394993" y="1039078"/>
                </a:lnTo>
                <a:lnTo>
                  <a:pt x="1407420" y="1083334"/>
                </a:lnTo>
                <a:lnTo>
                  <a:pt x="1418474" y="1128147"/>
                </a:lnTo>
                <a:lnTo>
                  <a:pt x="1428132" y="1173493"/>
                </a:lnTo>
                <a:lnTo>
                  <a:pt x="1436370" y="1219348"/>
                </a:lnTo>
                <a:lnTo>
                  <a:pt x="1443164" y="1265689"/>
                </a:lnTo>
                <a:lnTo>
                  <a:pt x="1448490" y="1312490"/>
                </a:lnTo>
                <a:lnTo>
                  <a:pt x="1452324" y="1359728"/>
                </a:lnTo>
                <a:lnTo>
                  <a:pt x="1454642" y="1407379"/>
                </a:lnTo>
                <a:lnTo>
                  <a:pt x="1455420" y="1455419"/>
                </a:lnTo>
              </a:path>
            </a:pathLst>
          </a:custGeom>
          <a:ln w="28575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2311" y="126"/>
            <a:ext cx="40005" cy="54610"/>
          </a:xfrm>
          <a:custGeom>
            <a:avLst/>
            <a:gdLst/>
            <a:ahLst/>
            <a:cxnLst/>
            <a:rect l="l" t="t" r="r" b="b"/>
            <a:pathLst>
              <a:path w="40005" h="54610">
                <a:moveTo>
                  <a:pt x="39496" y="0"/>
                </a:moveTo>
                <a:lnTo>
                  <a:pt x="22453" y="0"/>
                </a:lnTo>
                <a:lnTo>
                  <a:pt x="0" y="48387"/>
                </a:lnTo>
                <a:lnTo>
                  <a:pt x="14706" y="54610"/>
                </a:lnTo>
                <a:lnTo>
                  <a:pt x="39496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45235" cy="698500"/>
            <a:chOff x="0" y="0"/>
            <a:chExt cx="1245235" cy="698500"/>
          </a:xfrm>
        </p:grpSpPr>
        <p:sp>
          <p:nvSpPr>
            <p:cNvPr id="4" name="object 4"/>
            <p:cNvSpPr/>
            <p:nvPr/>
          </p:nvSpPr>
          <p:spPr>
            <a:xfrm>
              <a:off x="493776" y="24383"/>
              <a:ext cx="576580" cy="163195"/>
            </a:xfrm>
            <a:custGeom>
              <a:avLst/>
              <a:gdLst/>
              <a:ahLst/>
              <a:cxnLst/>
              <a:rect l="l" t="t" r="r" b="b"/>
              <a:pathLst>
                <a:path w="576580" h="163195">
                  <a:moveTo>
                    <a:pt x="576072" y="13589"/>
                  </a:moveTo>
                  <a:lnTo>
                    <a:pt x="572033" y="9652"/>
                  </a:lnTo>
                  <a:lnTo>
                    <a:pt x="568871" y="5588"/>
                  </a:lnTo>
                  <a:lnTo>
                    <a:pt x="566458" y="0"/>
                  </a:lnTo>
                  <a:lnTo>
                    <a:pt x="373443" y="146304"/>
                  </a:lnTo>
                  <a:lnTo>
                    <a:pt x="381457" y="147955"/>
                  </a:lnTo>
                  <a:lnTo>
                    <a:pt x="383806" y="153543"/>
                  </a:lnTo>
                  <a:lnTo>
                    <a:pt x="383755" y="153771"/>
                  </a:lnTo>
                  <a:lnTo>
                    <a:pt x="381635" y="148590"/>
                  </a:lnTo>
                  <a:lnTo>
                    <a:pt x="373659" y="147066"/>
                  </a:lnTo>
                  <a:lnTo>
                    <a:pt x="800" y="25908"/>
                  </a:lnTo>
                  <a:lnTo>
                    <a:pt x="1612" y="26670"/>
                  </a:lnTo>
                  <a:lnTo>
                    <a:pt x="1612" y="27559"/>
                  </a:lnTo>
                  <a:lnTo>
                    <a:pt x="4025" y="34671"/>
                  </a:lnTo>
                  <a:lnTo>
                    <a:pt x="2413" y="38735"/>
                  </a:lnTo>
                  <a:lnTo>
                    <a:pt x="0" y="41910"/>
                  </a:lnTo>
                  <a:lnTo>
                    <a:pt x="372846" y="163068"/>
                  </a:lnTo>
                  <a:lnTo>
                    <a:pt x="377952" y="163068"/>
                  </a:lnTo>
                  <a:lnTo>
                    <a:pt x="379984" y="163068"/>
                  </a:lnTo>
                  <a:lnTo>
                    <a:pt x="380492" y="162306"/>
                  </a:lnTo>
                  <a:lnTo>
                    <a:pt x="380834" y="162306"/>
                  </a:lnTo>
                  <a:lnTo>
                    <a:pt x="381635" y="160655"/>
                  </a:lnTo>
                  <a:lnTo>
                    <a:pt x="383768" y="158457"/>
                  </a:lnTo>
                  <a:lnTo>
                    <a:pt x="576072" y="13589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4976" y="126"/>
              <a:ext cx="140068" cy="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1084" y="0"/>
              <a:ext cx="774700" cy="652145"/>
            </a:xfrm>
            <a:custGeom>
              <a:avLst/>
              <a:gdLst/>
              <a:ahLst/>
              <a:cxnLst/>
              <a:rect l="l" t="t" r="r" b="b"/>
              <a:pathLst>
                <a:path w="774700" h="652145">
                  <a:moveTo>
                    <a:pt x="192024" y="69596"/>
                  </a:moveTo>
                  <a:lnTo>
                    <a:pt x="190741" y="69850"/>
                  </a:lnTo>
                  <a:lnTo>
                    <a:pt x="185813" y="69850"/>
                  </a:lnTo>
                  <a:lnTo>
                    <a:pt x="181229" y="67564"/>
                  </a:lnTo>
                  <a:lnTo>
                    <a:pt x="179133" y="64008"/>
                  </a:lnTo>
                  <a:lnTo>
                    <a:pt x="177520" y="65659"/>
                  </a:lnTo>
                  <a:lnTo>
                    <a:pt x="176707" y="65659"/>
                  </a:lnTo>
                  <a:lnTo>
                    <a:pt x="0" y="648208"/>
                  </a:lnTo>
                  <a:lnTo>
                    <a:pt x="6413" y="648208"/>
                  </a:lnTo>
                  <a:lnTo>
                    <a:pt x="11264" y="649859"/>
                  </a:lnTo>
                  <a:lnTo>
                    <a:pt x="15252" y="652145"/>
                  </a:lnTo>
                  <a:lnTo>
                    <a:pt x="191935" y="69850"/>
                  </a:lnTo>
                  <a:lnTo>
                    <a:pt x="192024" y="69596"/>
                  </a:lnTo>
                  <a:close/>
                </a:path>
                <a:path w="774700" h="652145">
                  <a:moveTo>
                    <a:pt x="211772" y="127"/>
                  </a:moveTo>
                  <a:lnTo>
                    <a:pt x="195745" y="127"/>
                  </a:lnTo>
                  <a:lnTo>
                    <a:pt x="182943" y="43434"/>
                  </a:lnTo>
                  <a:lnTo>
                    <a:pt x="183756" y="42545"/>
                  </a:lnTo>
                  <a:lnTo>
                    <a:pt x="186118" y="42545"/>
                  </a:lnTo>
                  <a:lnTo>
                    <a:pt x="186918" y="41021"/>
                  </a:lnTo>
                  <a:lnTo>
                    <a:pt x="187858" y="40767"/>
                  </a:lnTo>
                  <a:lnTo>
                    <a:pt x="188874" y="40640"/>
                  </a:lnTo>
                  <a:lnTo>
                    <a:pt x="193116" y="40640"/>
                  </a:lnTo>
                  <a:lnTo>
                    <a:pt x="196481" y="41656"/>
                  </a:lnTo>
                  <a:lnTo>
                    <a:pt x="198970" y="44196"/>
                  </a:lnTo>
                  <a:lnTo>
                    <a:pt x="211772" y="127"/>
                  </a:lnTo>
                  <a:close/>
                </a:path>
                <a:path w="774700" h="652145">
                  <a:moveTo>
                    <a:pt x="774128" y="0"/>
                  </a:moveTo>
                  <a:lnTo>
                    <a:pt x="763587" y="0"/>
                  </a:lnTo>
                  <a:lnTo>
                    <a:pt x="771728" y="3048"/>
                  </a:lnTo>
                  <a:lnTo>
                    <a:pt x="772553" y="2286"/>
                  </a:lnTo>
                  <a:lnTo>
                    <a:pt x="772553" y="762"/>
                  </a:lnTo>
                  <a:lnTo>
                    <a:pt x="774128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091" y="126"/>
              <a:ext cx="245236" cy="6680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26"/>
              <a:ext cx="288290" cy="655320"/>
            </a:xfrm>
            <a:custGeom>
              <a:avLst/>
              <a:gdLst/>
              <a:ahLst/>
              <a:cxnLst/>
              <a:rect l="l" t="t" r="r" b="b"/>
              <a:pathLst>
                <a:path w="288290" h="655320">
                  <a:moveTo>
                    <a:pt x="16750" y="0"/>
                  </a:moveTo>
                  <a:lnTo>
                    <a:pt x="0" y="0"/>
                  </a:lnTo>
                  <a:lnTo>
                    <a:pt x="275234" y="655065"/>
                  </a:lnTo>
                  <a:lnTo>
                    <a:pt x="278460" y="651890"/>
                  </a:lnTo>
                  <a:lnTo>
                    <a:pt x="282409" y="649605"/>
                  </a:lnTo>
                  <a:lnTo>
                    <a:pt x="287972" y="647953"/>
                  </a:lnTo>
                  <a:lnTo>
                    <a:pt x="16750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6700" y="126"/>
              <a:ext cx="970915" cy="697865"/>
            </a:xfrm>
            <a:custGeom>
              <a:avLst/>
              <a:gdLst/>
              <a:ahLst/>
              <a:cxnLst/>
              <a:rect l="l" t="t" r="r" b="b"/>
              <a:pathLst>
                <a:path w="970915" h="697865">
                  <a:moveTo>
                    <a:pt x="50965" y="667004"/>
                  </a:moveTo>
                  <a:lnTo>
                    <a:pt x="31343" y="647700"/>
                  </a:lnTo>
                  <a:lnTo>
                    <a:pt x="21209" y="647700"/>
                  </a:lnTo>
                  <a:lnTo>
                    <a:pt x="0" y="669290"/>
                  </a:lnTo>
                  <a:lnTo>
                    <a:pt x="1574" y="677291"/>
                  </a:lnTo>
                  <a:lnTo>
                    <a:pt x="4965" y="685660"/>
                  </a:lnTo>
                  <a:lnTo>
                    <a:pt x="10642" y="692150"/>
                  </a:lnTo>
                  <a:lnTo>
                    <a:pt x="18072" y="696366"/>
                  </a:lnTo>
                  <a:lnTo>
                    <a:pt x="26733" y="697865"/>
                  </a:lnTo>
                  <a:lnTo>
                    <a:pt x="28244" y="697865"/>
                  </a:lnTo>
                  <a:lnTo>
                    <a:pt x="50965" y="667004"/>
                  </a:lnTo>
                  <a:close/>
                </a:path>
                <a:path w="970915" h="697865">
                  <a:moveTo>
                    <a:pt x="231648" y="58801"/>
                  </a:moveTo>
                  <a:lnTo>
                    <a:pt x="229997" y="53213"/>
                  </a:lnTo>
                  <a:lnTo>
                    <a:pt x="229997" y="52451"/>
                  </a:lnTo>
                  <a:lnTo>
                    <a:pt x="227520" y="47625"/>
                  </a:lnTo>
                  <a:lnTo>
                    <a:pt x="225933" y="46990"/>
                  </a:lnTo>
                  <a:lnTo>
                    <a:pt x="224282" y="44577"/>
                  </a:lnTo>
                  <a:lnTo>
                    <a:pt x="221742" y="42037"/>
                  </a:lnTo>
                  <a:lnTo>
                    <a:pt x="218300" y="41148"/>
                  </a:lnTo>
                  <a:lnTo>
                    <a:pt x="214998" y="41148"/>
                  </a:lnTo>
                  <a:lnTo>
                    <a:pt x="212928" y="41148"/>
                  </a:lnTo>
                  <a:lnTo>
                    <a:pt x="211963" y="41402"/>
                  </a:lnTo>
                  <a:lnTo>
                    <a:pt x="209486" y="41402"/>
                  </a:lnTo>
                  <a:lnTo>
                    <a:pt x="208724" y="42926"/>
                  </a:lnTo>
                  <a:lnTo>
                    <a:pt x="207899" y="43688"/>
                  </a:lnTo>
                  <a:lnTo>
                    <a:pt x="204597" y="45339"/>
                  </a:lnTo>
                  <a:lnTo>
                    <a:pt x="201295" y="48514"/>
                  </a:lnTo>
                  <a:lnTo>
                    <a:pt x="200469" y="51689"/>
                  </a:lnTo>
                  <a:lnTo>
                    <a:pt x="199707" y="53213"/>
                  </a:lnTo>
                  <a:lnTo>
                    <a:pt x="199707" y="61214"/>
                  </a:lnTo>
                  <a:lnTo>
                    <a:pt x="200469" y="63627"/>
                  </a:lnTo>
                  <a:lnTo>
                    <a:pt x="202120" y="65151"/>
                  </a:lnTo>
                  <a:lnTo>
                    <a:pt x="205422" y="69088"/>
                  </a:lnTo>
                  <a:lnTo>
                    <a:pt x="210312" y="71501"/>
                  </a:lnTo>
                  <a:lnTo>
                    <a:pt x="217741" y="71501"/>
                  </a:lnTo>
                  <a:lnTo>
                    <a:pt x="220980" y="70739"/>
                  </a:lnTo>
                  <a:lnTo>
                    <a:pt x="224282" y="69088"/>
                  </a:lnTo>
                  <a:lnTo>
                    <a:pt x="225933" y="66675"/>
                  </a:lnTo>
                  <a:lnTo>
                    <a:pt x="229171" y="62738"/>
                  </a:lnTo>
                  <a:lnTo>
                    <a:pt x="231648" y="58801"/>
                  </a:lnTo>
                  <a:close/>
                </a:path>
                <a:path w="970915" h="697865">
                  <a:moveTo>
                    <a:pt x="842708" y="8001"/>
                  </a:moveTo>
                  <a:lnTo>
                    <a:pt x="841921" y="6350"/>
                  </a:lnTo>
                  <a:lnTo>
                    <a:pt x="838022" y="2413"/>
                  </a:lnTo>
                  <a:lnTo>
                    <a:pt x="838022" y="0"/>
                  </a:lnTo>
                  <a:lnTo>
                    <a:pt x="798741" y="0"/>
                  </a:lnTo>
                  <a:lnTo>
                    <a:pt x="797229" y="762"/>
                  </a:lnTo>
                  <a:lnTo>
                    <a:pt x="796429" y="2413"/>
                  </a:lnTo>
                  <a:lnTo>
                    <a:pt x="796429" y="3175"/>
                  </a:lnTo>
                  <a:lnTo>
                    <a:pt x="793267" y="8001"/>
                  </a:lnTo>
                  <a:lnTo>
                    <a:pt x="792480" y="14478"/>
                  </a:lnTo>
                  <a:lnTo>
                    <a:pt x="793267" y="20955"/>
                  </a:lnTo>
                  <a:lnTo>
                    <a:pt x="793267" y="22479"/>
                  </a:lnTo>
                  <a:lnTo>
                    <a:pt x="794067" y="24130"/>
                  </a:lnTo>
                  <a:lnTo>
                    <a:pt x="794067" y="24892"/>
                  </a:lnTo>
                  <a:lnTo>
                    <a:pt x="796429" y="29718"/>
                  </a:lnTo>
                  <a:lnTo>
                    <a:pt x="799528" y="35433"/>
                  </a:lnTo>
                  <a:lnTo>
                    <a:pt x="804278" y="37846"/>
                  </a:lnTo>
                  <a:lnTo>
                    <a:pt x="807770" y="40894"/>
                  </a:lnTo>
                  <a:lnTo>
                    <a:pt x="812520" y="42418"/>
                  </a:lnTo>
                  <a:lnTo>
                    <a:pt x="819442" y="42418"/>
                  </a:lnTo>
                  <a:lnTo>
                    <a:pt x="842708" y="23368"/>
                  </a:lnTo>
                  <a:lnTo>
                    <a:pt x="842708" y="8001"/>
                  </a:lnTo>
                  <a:close/>
                </a:path>
                <a:path w="970915" h="697865">
                  <a:moveTo>
                    <a:pt x="970724" y="66294"/>
                  </a:moveTo>
                  <a:lnTo>
                    <a:pt x="969098" y="62992"/>
                  </a:lnTo>
                  <a:lnTo>
                    <a:pt x="968425" y="56388"/>
                  </a:lnTo>
                  <a:lnTo>
                    <a:pt x="962888" y="51689"/>
                  </a:lnTo>
                  <a:lnTo>
                    <a:pt x="956665" y="51689"/>
                  </a:lnTo>
                  <a:lnTo>
                    <a:pt x="955725" y="51689"/>
                  </a:lnTo>
                  <a:lnTo>
                    <a:pt x="954773" y="51816"/>
                  </a:lnTo>
                  <a:lnTo>
                    <a:pt x="953833" y="52070"/>
                  </a:lnTo>
                  <a:lnTo>
                    <a:pt x="949032" y="53721"/>
                  </a:lnTo>
                  <a:lnTo>
                    <a:pt x="944981" y="57912"/>
                  </a:lnTo>
                  <a:lnTo>
                    <a:pt x="944168" y="62103"/>
                  </a:lnTo>
                  <a:lnTo>
                    <a:pt x="944168" y="63754"/>
                  </a:lnTo>
                  <a:lnTo>
                    <a:pt x="943356" y="65532"/>
                  </a:lnTo>
                  <a:lnTo>
                    <a:pt x="944168" y="68072"/>
                  </a:lnTo>
                  <a:lnTo>
                    <a:pt x="944905" y="74930"/>
                  </a:lnTo>
                  <a:lnTo>
                    <a:pt x="951052" y="78994"/>
                  </a:lnTo>
                  <a:lnTo>
                    <a:pt x="959510" y="78994"/>
                  </a:lnTo>
                  <a:lnTo>
                    <a:pt x="963485" y="77343"/>
                  </a:lnTo>
                  <a:lnTo>
                    <a:pt x="967549" y="74676"/>
                  </a:lnTo>
                  <a:lnTo>
                    <a:pt x="968286" y="71374"/>
                  </a:lnTo>
                  <a:lnTo>
                    <a:pt x="970724" y="68834"/>
                  </a:lnTo>
                  <a:lnTo>
                    <a:pt x="970724" y="66294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882255" y="126"/>
            <a:ext cx="39370" cy="54610"/>
          </a:xfrm>
          <a:custGeom>
            <a:avLst/>
            <a:gdLst/>
            <a:ahLst/>
            <a:cxnLst/>
            <a:rect l="l" t="t" r="r" b="b"/>
            <a:pathLst>
              <a:path w="39370" h="54610">
                <a:moveTo>
                  <a:pt x="17018" y="0"/>
                </a:moveTo>
                <a:lnTo>
                  <a:pt x="0" y="0"/>
                </a:lnTo>
                <a:lnTo>
                  <a:pt x="24765" y="54610"/>
                </a:lnTo>
                <a:lnTo>
                  <a:pt x="39370" y="48387"/>
                </a:lnTo>
                <a:lnTo>
                  <a:pt x="1701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899018" y="0"/>
            <a:ext cx="1245235" cy="698500"/>
            <a:chOff x="7899018" y="0"/>
            <a:chExt cx="1245235" cy="698500"/>
          </a:xfrm>
        </p:grpSpPr>
        <p:sp>
          <p:nvSpPr>
            <p:cNvPr id="12" name="object 12"/>
            <p:cNvSpPr/>
            <p:nvPr/>
          </p:nvSpPr>
          <p:spPr>
            <a:xfrm>
              <a:off x="8074152" y="24383"/>
              <a:ext cx="576580" cy="163195"/>
            </a:xfrm>
            <a:custGeom>
              <a:avLst/>
              <a:gdLst/>
              <a:ahLst/>
              <a:cxnLst/>
              <a:rect l="l" t="t" r="r" b="b"/>
              <a:pathLst>
                <a:path w="576579" h="163195">
                  <a:moveTo>
                    <a:pt x="576072" y="41910"/>
                  </a:moveTo>
                  <a:lnTo>
                    <a:pt x="573659" y="38735"/>
                  </a:lnTo>
                  <a:lnTo>
                    <a:pt x="572008" y="34671"/>
                  </a:lnTo>
                  <a:lnTo>
                    <a:pt x="574421" y="27559"/>
                  </a:lnTo>
                  <a:lnTo>
                    <a:pt x="574421" y="26670"/>
                  </a:lnTo>
                  <a:lnTo>
                    <a:pt x="575310" y="25908"/>
                  </a:lnTo>
                  <a:lnTo>
                    <a:pt x="202438" y="147066"/>
                  </a:lnTo>
                  <a:lnTo>
                    <a:pt x="194437" y="148590"/>
                  </a:lnTo>
                  <a:lnTo>
                    <a:pt x="192328" y="153847"/>
                  </a:lnTo>
                  <a:lnTo>
                    <a:pt x="192278" y="153543"/>
                  </a:lnTo>
                  <a:lnTo>
                    <a:pt x="194564" y="147955"/>
                  </a:lnTo>
                  <a:lnTo>
                    <a:pt x="202565" y="146304"/>
                  </a:lnTo>
                  <a:lnTo>
                    <a:pt x="9652" y="0"/>
                  </a:lnTo>
                  <a:lnTo>
                    <a:pt x="7239" y="5588"/>
                  </a:lnTo>
                  <a:lnTo>
                    <a:pt x="4064" y="9652"/>
                  </a:lnTo>
                  <a:lnTo>
                    <a:pt x="0" y="13589"/>
                  </a:lnTo>
                  <a:lnTo>
                    <a:pt x="192519" y="158648"/>
                  </a:lnTo>
                  <a:lnTo>
                    <a:pt x="194437" y="160655"/>
                  </a:lnTo>
                  <a:lnTo>
                    <a:pt x="195199" y="162306"/>
                  </a:lnTo>
                  <a:lnTo>
                    <a:pt x="195580" y="162306"/>
                  </a:lnTo>
                  <a:lnTo>
                    <a:pt x="196088" y="163068"/>
                  </a:lnTo>
                  <a:lnTo>
                    <a:pt x="198120" y="163068"/>
                  </a:lnTo>
                  <a:lnTo>
                    <a:pt x="203200" y="163068"/>
                  </a:lnTo>
                  <a:lnTo>
                    <a:pt x="576072" y="4191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9018" y="126"/>
              <a:ext cx="139953" cy="715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078851" y="0"/>
              <a:ext cx="774065" cy="652145"/>
            </a:xfrm>
            <a:custGeom>
              <a:avLst/>
              <a:gdLst/>
              <a:ahLst/>
              <a:cxnLst/>
              <a:rect l="l" t="t" r="r" b="b"/>
              <a:pathLst>
                <a:path w="774065" h="652145">
                  <a:moveTo>
                    <a:pt x="10414" y="0"/>
                  </a:moveTo>
                  <a:lnTo>
                    <a:pt x="0" y="0"/>
                  </a:lnTo>
                  <a:lnTo>
                    <a:pt x="1524" y="762"/>
                  </a:lnTo>
                  <a:lnTo>
                    <a:pt x="1524" y="2286"/>
                  </a:lnTo>
                  <a:lnTo>
                    <a:pt x="2286" y="3048"/>
                  </a:lnTo>
                  <a:lnTo>
                    <a:pt x="10414" y="0"/>
                  </a:lnTo>
                  <a:close/>
                </a:path>
                <a:path w="774065" h="652145">
                  <a:moveTo>
                    <a:pt x="591058" y="43434"/>
                  </a:moveTo>
                  <a:lnTo>
                    <a:pt x="578358" y="127"/>
                  </a:lnTo>
                  <a:lnTo>
                    <a:pt x="562356" y="127"/>
                  </a:lnTo>
                  <a:lnTo>
                    <a:pt x="575056" y="44196"/>
                  </a:lnTo>
                  <a:lnTo>
                    <a:pt x="577596" y="41656"/>
                  </a:lnTo>
                  <a:lnTo>
                    <a:pt x="580898" y="40640"/>
                  </a:lnTo>
                  <a:lnTo>
                    <a:pt x="585216" y="40640"/>
                  </a:lnTo>
                  <a:lnTo>
                    <a:pt x="586232" y="40767"/>
                  </a:lnTo>
                  <a:lnTo>
                    <a:pt x="587121" y="41021"/>
                  </a:lnTo>
                  <a:lnTo>
                    <a:pt x="588010" y="42545"/>
                  </a:lnTo>
                  <a:lnTo>
                    <a:pt x="590296" y="42545"/>
                  </a:lnTo>
                  <a:lnTo>
                    <a:pt x="591058" y="43434"/>
                  </a:lnTo>
                  <a:close/>
                </a:path>
                <a:path w="774065" h="652145">
                  <a:moveTo>
                    <a:pt x="598601" y="69596"/>
                  </a:moveTo>
                  <a:lnTo>
                    <a:pt x="597408" y="65659"/>
                  </a:lnTo>
                  <a:lnTo>
                    <a:pt x="596519" y="65659"/>
                  </a:lnTo>
                  <a:lnTo>
                    <a:pt x="594868" y="64008"/>
                  </a:lnTo>
                  <a:lnTo>
                    <a:pt x="592836" y="67564"/>
                  </a:lnTo>
                  <a:lnTo>
                    <a:pt x="588772" y="69596"/>
                  </a:lnTo>
                  <a:lnTo>
                    <a:pt x="598601" y="69596"/>
                  </a:lnTo>
                  <a:close/>
                </a:path>
                <a:path w="774065" h="652145">
                  <a:moveTo>
                    <a:pt x="774065" y="648208"/>
                  </a:moveTo>
                  <a:lnTo>
                    <a:pt x="598678" y="69850"/>
                  </a:lnTo>
                  <a:lnTo>
                    <a:pt x="588264" y="69850"/>
                  </a:lnTo>
                  <a:lnTo>
                    <a:pt x="583311" y="69850"/>
                  </a:lnTo>
                  <a:lnTo>
                    <a:pt x="582117" y="69850"/>
                  </a:lnTo>
                  <a:lnTo>
                    <a:pt x="758825" y="652145"/>
                  </a:lnTo>
                  <a:lnTo>
                    <a:pt x="762762" y="649859"/>
                  </a:lnTo>
                  <a:lnTo>
                    <a:pt x="767715" y="648208"/>
                  </a:lnTo>
                  <a:lnTo>
                    <a:pt x="774065" y="648208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4734" y="126"/>
              <a:ext cx="245110" cy="668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856090" y="126"/>
              <a:ext cx="288290" cy="655320"/>
            </a:xfrm>
            <a:custGeom>
              <a:avLst/>
              <a:gdLst/>
              <a:ahLst/>
              <a:cxnLst/>
              <a:rect l="l" t="t" r="r" b="b"/>
              <a:pathLst>
                <a:path w="288290" h="655320">
                  <a:moveTo>
                    <a:pt x="287908" y="0"/>
                  </a:moveTo>
                  <a:lnTo>
                    <a:pt x="271144" y="0"/>
                  </a:lnTo>
                  <a:lnTo>
                    <a:pt x="0" y="647953"/>
                  </a:lnTo>
                  <a:lnTo>
                    <a:pt x="5460" y="649605"/>
                  </a:lnTo>
                  <a:lnTo>
                    <a:pt x="9398" y="651890"/>
                  </a:lnTo>
                  <a:lnTo>
                    <a:pt x="12700" y="655065"/>
                  </a:lnTo>
                  <a:lnTo>
                    <a:pt x="287908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6639" y="126"/>
              <a:ext cx="970915" cy="697865"/>
            </a:xfrm>
            <a:custGeom>
              <a:avLst/>
              <a:gdLst/>
              <a:ahLst/>
              <a:cxnLst/>
              <a:rect l="l" t="t" r="r" b="b"/>
              <a:pathLst>
                <a:path w="970915" h="697865">
                  <a:moveTo>
                    <a:pt x="27305" y="65532"/>
                  </a:moveTo>
                  <a:lnTo>
                    <a:pt x="26543" y="63754"/>
                  </a:lnTo>
                  <a:lnTo>
                    <a:pt x="26543" y="62103"/>
                  </a:lnTo>
                  <a:lnTo>
                    <a:pt x="25654" y="57912"/>
                  </a:lnTo>
                  <a:lnTo>
                    <a:pt x="21590" y="53721"/>
                  </a:lnTo>
                  <a:lnTo>
                    <a:pt x="16891" y="52070"/>
                  </a:lnTo>
                  <a:lnTo>
                    <a:pt x="15875" y="51816"/>
                  </a:lnTo>
                  <a:lnTo>
                    <a:pt x="14986" y="51689"/>
                  </a:lnTo>
                  <a:lnTo>
                    <a:pt x="13970" y="51689"/>
                  </a:lnTo>
                  <a:lnTo>
                    <a:pt x="7747" y="51689"/>
                  </a:lnTo>
                  <a:lnTo>
                    <a:pt x="2286" y="56388"/>
                  </a:lnTo>
                  <a:lnTo>
                    <a:pt x="1524" y="62992"/>
                  </a:lnTo>
                  <a:lnTo>
                    <a:pt x="0" y="66294"/>
                  </a:lnTo>
                  <a:lnTo>
                    <a:pt x="0" y="68834"/>
                  </a:lnTo>
                  <a:lnTo>
                    <a:pt x="2413" y="71374"/>
                  </a:lnTo>
                  <a:lnTo>
                    <a:pt x="3175" y="74676"/>
                  </a:lnTo>
                  <a:lnTo>
                    <a:pt x="7112" y="77343"/>
                  </a:lnTo>
                  <a:lnTo>
                    <a:pt x="11176" y="78994"/>
                  </a:lnTo>
                  <a:lnTo>
                    <a:pt x="19558" y="78994"/>
                  </a:lnTo>
                  <a:lnTo>
                    <a:pt x="25781" y="74930"/>
                  </a:lnTo>
                  <a:lnTo>
                    <a:pt x="26543" y="68072"/>
                  </a:lnTo>
                  <a:lnTo>
                    <a:pt x="27305" y="65532"/>
                  </a:lnTo>
                  <a:close/>
                </a:path>
                <a:path w="970915" h="697865">
                  <a:moveTo>
                    <a:pt x="178181" y="14478"/>
                  </a:moveTo>
                  <a:lnTo>
                    <a:pt x="177419" y="8001"/>
                  </a:lnTo>
                  <a:lnTo>
                    <a:pt x="174244" y="3175"/>
                  </a:lnTo>
                  <a:lnTo>
                    <a:pt x="174244" y="2413"/>
                  </a:lnTo>
                  <a:lnTo>
                    <a:pt x="173482" y="762"/>
                  </a:lnTo>
                  <a:lnTo>
                    <a:pt x="171958" y="0"/>
                  </a:lnTo>
                  <a:lnTo>
                    <a:pt x="132588" y="0"/>
                  </a:lnTo>
                  <a:lnTo>
                    <a:pt x="132588" y="2413"/>
                  </a:lnTo>
                  <a:lnTo>
                    <a:pt x="128778" y="6350"/>
                  </a:lnTo>
                  <a:lnTo>
                    <a:pt x="128016" y="8001"/>
                  </a:lnTo>
                  <a:lnTo>
                    <a:pt x="128016" y="23368"/>
                  </a:lnTo>
                  <a:lnTo>
                    <a:pt x="151257" y="42418"/>
                  </a:lnTo>
                  <a:lnTo>
                    <a:pt x="158115" y="42418"/>
                  </a:lnTo>
                  <a:lnTo>
                    <a:pt x="162941" y="40894"/>
                  </a:lnTo>
                  <a:lnTo>
                    <a:pt x="166370" y="37846"/>
                  </a:lnTo>
                  <a:lnTo>
                    <a:pt x="171069" y="35433"/>
                  </a:lnTo>
                  <a:lnTo>
                    <a:pt x="174244" y="29718"/>
                  </a:lnTo>
                  <a:lnTo>
                    <a:pt x="176657" y="24892"/>
                  </a:lnTo>
                  <a:lnTo>
                    <a:pt x="176657" y="24130"/>
                  </a:lnTo>
                  <a:lnTo>
                    <a:pt x="177419" y="22479"/>
                  </a:lnTo>
                  <a:lnTo>
                    <a:pt x="177419" y="20955"/>
                  </a:lnTo>
                  <a:lnTo>
                    <a:pt x="178181" y="14478"/>
                  </a:lnTo>
                  <a:close/>
                </a:path>
                <a:path w="970915" h="697865">
                  <a:moveTo>
                    <a:pt x="770890" y="53213"/>
                  </a:moveTo>
                  <a:lnTo>
                    <a:pt x="770128" y="51689"/>
                  </a:lnTo>
                  <a:lnTo>
                    <a:pt x="769366" y="48514"/>
                  </a:lnTo>
                  <a:lnTo>
                    <a:pt x="766064" y="45339"/>
                  </a:lnTo>
                  <a:lnTo>
                    <a:pt x="762762" y="43688"/>
                  </a:lnTo>
                  <a:lnTo>
                    <a:pt x="761873" y="42926"/>
                  </a:lnTo>
                  <a:lnTo>
                    <a:pt x="761238" y="41402"/>
                  </a:lnTo>
                  <a:lnTo>
                    <a:pt x="758698" y="41402"/>
                  </a:lnTo>
                  <a:lnTo>
                    <a:pt x="757682" y="41148"/>
                  </a:lnTo>
                  <a:lnTo>
                    <a:pt x="755650" y="41148"/>
                  </a:lnTo>
                  <a:lnTo>
                    <a:pt x="752348" y="41148"/>
                  </a:lnTo>
                  <a:lnTo>
                    <a:pt x="748919" y="42037"/>
                  </a:lnTo>
                  <a:lnTo>
                    <a:pt x="746379" y="44577"/>
                  </a:lnTo>
                  <a:lnTo>
                    <a:pt x="744728" y="46990"/>
                  </a:lnTo>
                  <a:lnTo>
                    <a:pt x="743204" y="47625"/>
                  </a:lnTo>
                  <a:lnTo>
                    <a:pt x="742315" y="49276"/>
                  </a:lnTo>
                  <a:lnTo>
                    <a:pt x="741553" y="50927"/>
                  </a:lnTo>
                  <a:lnTo>
                    <a:pt x="740664" y="52451"/>
                  </a:lnTo>
                  <a:lnTo>
                    <a:pt x="740664" y="53213"/>
                  </a:lnTo>
                  <a:lnTo>
                    <a:pt x="739013" y="58801"/>
                  </a:lnTo>
                  <a:lnTo>
                    <a:pt x="741553" y="62738"/>
                  </a:lnTo>
                  <a:lnTo>
                    <a:pt x="744728" y="66675"/>
                  </a:lnTo>
                  <a:lnTo>
                    <a:pt x="746379" y="69088"/>
                  </a:lnTo>
                  <a:lnTo>
                    <a:pt x="749681" y="70739"/>
                  </a:lnTo>
                  <a:lnTo>
                    <a:pt x="752856" y="71501"/>
                  </a:lnTo>
                  <a:lnTo>
                    <a:pt x="760349" y="71501"/>
                  </a:lnTo>
                  <a:lnTo>
                    <a:pt x="765175" y="69088"/>
                  </a:lnTo>
                  <a:lnTo>
                    <a:pt x="768477" y="65151"/>
                  </a:lnTo>
                  <a:lnTo>
                    <a:pt x="770128" y="63627"/>
                  </a:lnTo>
                  <a:lnTo>
                    <a:pt x="770890" y="61214"/>
                  </a:lnTo>
                  <a:lnTo>
                    <a:pt x="770890" y="53213"/>
                  </a:lnTo>
                  <a:close/>
                </a:path>
                <a:path w="970915" h="697865">
                  <a:moveTo>
                    <a:pt x="970661" y="669290"/>
                  </a:moveTo>
                  <a:lnTo>
                    <a:pt x="949452" y="647700"/>
                  </a:lnTo>
                  <a:lnTo>
                    <a:pt x="939292" y="647700"/>
                  </a:lnTo>
                  <a:lnTo>
                    <a:pt x="919734" y="667004"/>
                  </a:lnTo>
                  <a:lnTo>
                    <a:pt x="919886" y="677367"/>
                  </a:lnTo>
                  <a:lnTo>
                    <a:pt x="942467" y="697865"/>
                  </a:lnTo>
                  <a:lnTo>
                    <a:pt x="943864" y="697865"/>
                  </a:lnTo>
                  <a:lnTo>
                    <a:pt x="970661" y="669290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0" y="2651760"/>
            <a:ext cx="495300" cy="114935"/>
          </a:xfrm>
          <a:custGeom>
            <a:avLst/>
            <a:gdLst/>
            <a:ahLst/>
            <a:cxnLst/>
            <a:rect l="l" t="t" r="r" b="b"/>
            <a:pathLst>
              <a:path w="495300" h="114935">
                <a:moveTo>
                  <a:pt x="491807" y="0"/>
                </a:moveTo>
                <a:lnTo>
                  <a:pt x="0" y="98109"/>
                </a:lnTo>
                <a:lnTo>
                  <a:pt x="0" y="114618"/>
                </a:lnTo>
                <a:lnTo>
                  <a:pt x="495300" y="15747"/>
                </a:lnTo>
                <a:lnTo>
                  <a:pt x="492506" y="10287"/>
                </a:lnTo>
                <a:lnTo>
                  <a:pt x="491807" y="5460"/>
                </a:lnTo>
                <a:lnTo>
                  <a:pt x="491807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991584"/>
            <a:ext cx="471170" cy="27305"/>
          </a:xfrm>
          <a:custGeom>
            <a:avLst/>
            <a:gdLst/>
            <a:ahLst/>
            <a:cxnLst/>
            <a:rect l="l" t="t" r="r" b="b"/>
            <a:pathLst>
              <a:path w="471170" h="27304">
                <a:moveTo>
                  <a:pt x="41084" y="1168"/>
                </a:moveTo>
                <a:lnTo>
                  <a:pt x="0" y="0"/>
                </a:lnTo>
                <a:lnTo>
                  <a:pt x="0" y="15392"/>
                </a:lnTo>
                <a:lnTo>
                  <a:pt x="34848" y="16535"/>
                </a:lnTo>
                <a:lnTo>
                  <a:pt x="41084" y="1168"/>
                </a:lnTo>
                <a:close/>
              </a:path>
              <a:path w="471170" h="27304">
                <a:moveTo>
                  <a:pt x="470852" y="11506"/>
                </a:moveTo>
                <a:lnTo>
                  <a:pt x="57391" y="1346"/>
                </a:lnTo>
                <a:lnTo>
                  <a:pt x="51866" y="16992"/>
                </a:lnTo>
                <a:lnTo>
                  <a:pt x="470852" y="27139"/>
                </a:lnTo>
                <a:lnTo>
                  <a:pt x="469455" y="21729"/>
                </a:lnTo>
                <a:lnTo>
                  <a:pt x="469455" y="16992"/>
                </a:lnTo>
                <a:lnTo>
                  <a:pt x="470852" y="11506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3034" y="3457955"/>
            <a:ext cx="5080" cy="7620"/>
          </a:xfrm>
          <a:custGeom>
            <a:avLst/>
            <a:gdLst/>
            <a:ahLst/>
            <a:cxnLst/>
            <a:rect l="l" t="t" r="r" b="b"/>
            <a:pathLst>
              <a:path w="5079" h="7620">
                <a:moveTo>
                  <a:pt x="1130" y="0"/>
                </a:moveTo>
                <a:lnTo>
                  <a:pt x="0" y="5080"/>
                </a:lnTo>
                <a:lnTo>
                  <a:pt x="3911" y="7620"/>
                </a:lnTo>
                <a:lnTo>
                  <a:pt x="4470" y="5080"/>
                </a:lnTo>
                <a:lnTo>
                  <a:pt x="3340" y="1905"/>
                </a:lnTo>
                <a:lnTo>
                  <a:pt x="113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552444"/>
            <a:ext cx="222885" cy="592455"/>
          </a:xfrm>
          <a:custGeom>
            <a:avLst/>
            <a:gdLst/>
            <a:ahLst/>
            <a:cxnLst/>
            <a:rect l="l" t="t" r="r" b="b"/>
            <a:pathLst>
              <a:path w="222885" h="592454">
                <a:moveTo>
                  <a:pt x="207264" y="0"/>
                </a:moveTo>
                <a:lnTo>
                  <a:pt x="41019" y="439991"/>
                </a:lnTo>
                <a:lnTo>
                  <a:pt x="34795" y="455917"/>
                </a:lnTo>
                <a:lnTo>
                  <a:pt x="0" y="547255"/>
                </a:lnTo>
                <a:lnTo>
                  <a:pt x="0" y="592090"/>
                </a:lnTo>
                <a:lnTo>
                  <a:pt x="51432" y="455917"/>
                </a:lnTo>
                <a:lnTo>
                  <a:pt x="56958" y="439991"/>
                </a:lnTo>
                <a:lnTo>
                  <a:pt x="222504" y="4190"/>
                </a:lnTo>
                <a:lnTo>
                  <a:pt x="216979" y="4190"/>
                </a:lnTo>
                <a:lnTo>
                  <a:pt x="212090" y="2793"/>
                </a:lnTo>
                <a:lnTo>
                  <a:pt x="20726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008" y="2674619"/>
            <a:ext cx="454659" cy="788035"/>
          </a:xfrm>
          <a:custGeom>
            <a:avLst/>
            <a:gdLst/>
            <a:ahLst/>
            <a:cxnLst/>
            <a:rect l="l" t="t" r="r" b="b"/>
            <a:pathLst>
              <a:path w="454659" h="788035">
                <a:moveTo>
                  <a:pt x="449516" y="9652"/>
                </a:moveTo>
                <a:lnTo>
                  <a:pt x="448881" y="9017"/>
                </a:lnTo>
                <a:lnTo>
                  <a:pt x="448183" y="9017"/>
                </a:lnTo>
                <a:lnTo>
                  <a:pt x="442595" y="6858"/>
                </a:lnTo>
                <a:lnTo>
                  <a:pt x="439166" y="3429"/>
                </a:lnTo>
                <a:lnTo>
                  <a:pt x="436372" y="0"/>
                </a:lnTo>
                <a:lnTo>
                  <a:pt x="0" y="458978"/>
                </a:lnTo>
                <a:lnTo>
                  <a:pt x="4876" y="461772"/>
                </a:lnTo>
                <a:lnTo>
                  <a:pt x="8318" y="464566"/>
                </a:lnTo>
                <a:lnTo>
                  <a:pt x="11798" y="469392"/>
                </a:lnTo>
                <a:lnTo>
                  <a:pt x="449516" y="9652"/>
                </a:lnTo>
                <a:close/>
              </a:path>
              <a:path w="454659" h="788035">
                <a:moveTo>
                  <a:pt x="454152" y="13462"/>
                </a:moveTo>
                <a:lnTo>
                  <a:pt x="448627" y="10668"/>
                </a:lnTo>
                <a:lnTo>
                  <a:pt x="172275" y="783717"/>
                </a:lnTo>
                <a:lnTo>
                  <a:pt x="177800" y="783717"/>
                </a:lnTo>
                <a:lnTo>
                  <a:pt x="182676" y="785114"/>
                </a:lnTo>
                <a:lnTo>
                  <a:pt x="188214" y="787908"/>
                </a:lnTo>
                <a:lnTo>
                  <a:pt x="187515" y="783717"/>
                </a:lnTo>
                <a:lnTo>
                  <a:pt x="453453" y="41910"/>
                </a:lnTo>
                <a:lnTo>
                  <a:pt x="454152" y="13462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7807" y="3552444"/>
            <a:ext cx="254635" cy="433070"/>
          </a:xfrm>
          <a:custGeom>
            <a:avLst/>
            <a:gdLst/>
            <a:ahLst/>
            <a:cxnLst/>
            <a:rect l="l" t="t" r="r" b="b"/>
            <a:pathLst>
              <a:path w="254634" h="433070">
                <a:moveTo>
                  <a:pt x="14554" y="0"/>
                </a:moveTo>
                <a:lnTo>
                  <a:pt x="10363" y="2031"/>
                </a:lnTo>
                <a:lnTo>
                  <a:pt x="4825" y="4190"/>
                </a:lnTo>
                <a:lnTo>
                  <a:pt x="0" y="4825"/>
                </a:lnTo>
                <a:lnTo>
                  <a:pt x="241223" y="432815"/>
                </a:lnTo>
                <a:lnTo>
                  <a:pt x="244716" y="428637"/>
                </a:lnTo>
                <a:lnTo>
                  <a:pt x="249554" y="425919"/>
                </a:lnTo>
                <a:lnTo>
                  <a:pt x="254381" y="424522"/>
                </a:lnTo>
                <a:lnTo>
                  <a:pt x="1455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007" y="3236976"/>
            <a:ext cx="140144" cy="237744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495363" y="2686811"/>
            <a:ext cx="40005" cy="1289685"/>
          </a:xfrm>
          <a:custGeom>
            <a:avLst/>
            <a:gdLst/>
            <a:ahLst/>
            <a:cxnLst/>
            <a:rect l="l" t="t" r="r" b="b"/>
            <a:pathLst>
              <a:path w="40004" h="1289685">
                <a:moveTo>
                  <a:pt x="39560" y="0"/>
                </a:moveTo>
                <a:lnTo>
                  <a:pt x="34404" y="635"/>
                </a:lnTo>
                <a:lnTo>
                  <a:pt x="29121" y="635"/>
                </a:lnTo>
                <a:lnTo>
                  <a:pt x="24015" y="0"/>
                </a:lnTo>
                <a:lnTo>
                  <a:pt x="23304" y="28448"/>
                </a:lnTo>
                <a:lnTo>
                  <a:pt x="0" y="1289304"/>
                </a:lnTo>
                <a:lnTo>
                  <a:pt x="3314" y="1288491"/>
                </a:lnTo>
                <a:lnTo>
                  <a:pt x="6337" y="1288135"/>
                </a:lnTo>
                <a:lnTo>
                  <a:pt x="11683" y="1288135"/>
                </a:lnTo>
                <a:lnTo>
                  <a:pt x="16243" y="1288605"/>
                </a:lnTo>
                <a:lnTo>
                  <a:pt x="3956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3171" y="4044759"/>
            <a:ext cx="27940" cy="673735"/>
          </a:xfrm>
          <a:custGeom>
            <a:avLst/>
            <a:gdLst/>
            <a:ahLst/>
            <a:cxnLst/>
            <a:rect l="l" t="t" r="r" b="b"/>
            <a:pathLst>
              <a:path w="27940" h="673735">
                <a:moveTo>
                  <a:pt x="12306" y="0"/>
                </a:moveTo>
                <a:lnTo>
                  <a:pt x="0" y="673480"/>
                </a:lnTo>
                <a:lnTo>
                  <a:pt x="3390" y="671448"/>
                </a:lnTo>
                <a:lnTo>
                  <a:pt x="6832" y="671448"/>
                </a:lnTo>
                <a:lnTo>
                  <a:pt x="10236" y="670750"/>
                </a:lnTo>
                <a:lnTo>
                  <a:pt x="12306" y="670750"/>
                </a:lnTo>
                <a:lnTo>
                  <a:pt x="13677" y="671448"/>
                </a:lnTo>
                <a:lnTo>
                  <a:pt x="15697" y="671448"/>
                </a:lnTo>
                <a:lnTo>
                  <a:pt x="27368" y="1333"/>
                </a:lnTo>
                <a:lnTo>
                  <a:pt x="25590" y="1625"/>
                </a:lnTo>
                <a:lnTo>
                  <a:pt x="18630" y="1739"/>
                </a:lnTo>
                <a:lnTo>
                  <a:pt x="15354" y="1269"/>
                </a:lnTo>
                <a:lnTo>
                  <a:pt x="12306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2668" y="4279455"/>
            <a:ext cx="109855" cy="387350"/>
          </a:xfrm>
          <a:custGeom>
            <a:avLst/>
            <a:gdLst/>
            <a:ahLst/>
            <a:cxnLst/>
            <a:rect l="l" t="t" r="r" b="b"/>
            <a:pathLst>
              <a:path w="109855" h="387350">
                <a:moveTo>
                  <a:pt x="93751" y="0"/>
                </a:moveTo>
                <a:lnTo>
                  <a:pt x="0" y="382841"/>
                </a:lnTo>
                <a:lnTo>
                  <a:pt x="4203" y="382841"/>
                </a:lnTo>
                <a:lnTo>
                  <a:pt x="9042" y="384238"/>
                </a:lnTo>
                <a:lnTo>
                  <a:pt x="13233" y="386270"/>
                </a:lnTo>
                <a:lnTo>
                  <a:pt x="13881" y="386968"/>
                </a:lnTo>
                <a:lnTo>
                  <a:pt x="14579" y="386968"/>
                </a:lnTo>
                <a:lnTo>
                  <a:pt x="109664" y="3428"/>
                </a:lnTo>
                <a:lnTo>
                  <a:pt x="104127" y="3428"/>
                </a:lnTo>
                <a:lnTo>
                  <a:pt x="99288" y="2031"/>
                </a:lnTo>
                <a:lnTo>
                  <a:pt x="93751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4706111"/>
            <a:ext cx="741045" cy="382905"/>
          </a:xfrm>
          <a:custGeom>
            <a:avLst/>
            <a:gdLst/>
            <a:ahLst/>
            <a:cxnLst/>
            <a:rect l="l" t="t" r="r" b="b"/>
            <a:pathLst>
              <a:path w="741045" h="382904">
                <a:moveTo>
                  <a:pt x="467868" y="52374"/>
                </a:moveTo>
                <a:lnTo>
                  <a:pt x="465772" y="48907"/>
                </a:lnTo>
                <a:lnTo>
                  <a:pt x="464375" y="44132"/>
                </a:lnTo>
                <a:lnTo>
                  <a:pt x="465074" y="37960"/>
                </a:lnTo>
                <a:lnTo>
                  <a:pt x="465074" y="36576"/>
                </a:lnTo>
                <a:lnTo>
                  <a:pt x="0" y="95529"/>
                </a:lnTo>
                <a:lnTo>
                  <a:pt x="0" y="112014"/>
                </a:lnTo>
                <a:lnTo>
                  <a:pt x="467868" y="52374"/>
                </a:lnTo>
                <a:close/>
              </a:path>
              <a:path w="741045" h="382904">
                <a:moveTo>
                  <a:pt x="496824" y="66929"/>
                </a:moveTo>
                <a:lnTo>
                  <a:pt x="495465" y="67627"/>
                </a:lnTo>
                <a:lnTo>
                  <a:pt x="485292" y="67627"/>
                </a:lnTo>
                <a:lnTo>
                  <a:pt x="481939" y="65532"/>
                </a:lnTo>
                <a:lnTo>
                  <a:pt x="478536" y="382473"/>
                </a:lnTo>
                <a:lnTo>
                  <a:pt x="482625" y="379730"/>
                </a:lnTo>
                <a:lnTo>
                  <a:pt x="494093" y="376936"/>
                </a:lnTo>
                <a:lnTo>
                  <a:pt x="496824" y="66929"/>
                </a:lnTo>
                <a:close/>
              </a:path>
              <a:path w="741045" h="382904">
                <a:moveTo>
                  <a:pt x="740664" y="14541"/>
                </a:moveTo>
                <a:lnTo>
                  <a:pt x="737158" y="10414"/>
                </a:lnTo>
                <a:lnTo>
                  <a:pt x="734415" y="5524"/>
                </a:lnTo>
                <a:lnTo>
                  <a:pt x="733717" y="0"/>
                </a:lnTo>
                <a:lnTo>
                  <a:pt x="519747" y="30480"/>
                </a:lnTo>
                <a:lnTo>
                  <a:pt x="520382" y="33274"/>
                </a:lnTo>
                <a:lnTo>
                  <a:pt x="521779" y="36703"/>
                </a:lnTo>
                <a:lnTo>
                  <a:pt x="521779" y="44323"/>
                </a:lnTo>
                <a:lnTo>
                  <a:pt x="520382" y="45720"/>
                </a:lnTo>
                <a:lnTo>
                  <a:pt x="740664" y="14541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437451" y="4258119"/>
            <a:ext cx="1009015" cy="885825"/>
            <a:chOff x="437451" y="4258119"/>
            <a:chExt cx="1009015" cy="885825"/>
          </a:xfrm>
        </p:grpSpPr>
        <p:sp>
          <p:nvSpPr>
            <p:cNvPr id="30" name="object 30"/>
            <p:cNvSpPr/>
            <p:nvPr/>
          </p:nvSpPr>
          <p:spPr>
            <a:xfrm>
              <a:off x="551688" y="4258119"/>
              <a:ext cx="894715" cy="883919"/>
            </a:xfrm>
            <a:custGeom>
              <a:avLst/>
              <a:gdLst/>
              <a:ahLst/>
              <a:cxnLst/>
              <a:rect l="l" t="t" r="r" b="b"/>
              <a:pathLst>
                <a:path w="894715" h="883920">
                  <a:moveTo>
                    <a:pt x="847344" y="363080"/>
                  </a:moveTo>
                  <a:lnTo>
                    <a:pt x="845312" y="357555"/>
                  </a:lnTo>
                  <a:lnTo>
                    <a:pt x="845312" y="354126"/>
                  </a:lnTo>
                  <a:lnTo>
                    <a:pt x="843915" y="353428"/>
                  </a:lnTo>
                  <a:lnTo>
                    <a:pt x="843153" y="353428"/>
                  </a:lnTo>
                  <a:lnTo>
                    <a:pt x="844423" y="353390"/>
                  </a:lnTo>
                  <a:lnTo>
                    <a:pt x="845820" y="354076"/>
                  </a:lnTo>
                  <a:lnTo>
                    <a:pt x="843927" y="352691"/>
                  </a:lnTo>
                  <a:lnTo>
                    <a:pt x="364096" y="0"/>
                  </a:lnTo>
                  <a:lnTo>
                    <a:pt x="363410" y="0"/>
                  </a:lnTo>
                  <a:lnTo>
                    <a:pt x="363410" y="685"/>
                  </a:lnTo>
                  <a:lnTo>
                    <a:pt x="362013" y="6210"/>
                  </a:lnTo>
                  <a:lnTo>
                    <a:pt x="355092" y="13119"/>
                  </a:lnTo>
                  <a:lnTo>
                    <a:pt x="819531" y="355422"/>
                  </a:lnTo>
                  <a:lnTo>
                    <a:pt x="824636" y="358863"/>
                  </a:lnTo>
                  <a:lnTo>
                    <a:pt x="824484" y="358952"/>
                  </a:lnTo>
                  <a:lnTo>
                    <a:pt x="823861" y="359308"/>
                  </a:lnTo>
                  <a:lnTo>
                    <a:pt x="819785" y="356552"/>
                  </a:lnTo>
                  <a:lnTo>
                    <a:pt x="252730" y="437311"/>
                  </a:lnTo>
                  <a:lnTo>
                    <a:pt x="254127" y="442925"/>
                  </a:lnTo>
                  <a:lnTo>
                    <a:pt x="252730" y="447776"/>
                  </a:lnTo>
                  <a:lnTo>
                    <a:pt x="249936" y="454025"/>
                  </a:lnTo>
                  <a:lnTo>
                    <a:pt x="793902" y="376415"/>
                  </a:lnTo>
                  <a:lnTo>
                    <a:pt x="0" y="837831"/>
                  </a:lnTo>
                  <a:lnTo>
                    <a:pt x="4876" y="841324"/>
                  </a:lnTo>
                  <a:lnTo>
                    <a:pt x="8305" y="845451"/>
                  </a:lnTo>
                  <a:lnTo>
                    <a:pt x="11798" y="850277"/>
                  </a:lnTo>
                  <a:lnTo>
                    <a:pt x="832104" y="373481"/>
                  </a:lnTo>
                  <a:lnTo>
                    <a:pt x="843153" y="367271"/>
                  </a:lnTo>
                  <a:lnTo>
                    <a:pt x="846582" y="365874"/>
                  </a:lnTo>
                  <a:lnTo>
                    <a:pt x="847344" y="363080"/>
                  </a:lnTo>
                  <a:close/>
                </a:path>
                <a:path w="894715" h="883920">
                  <a:moveTo>
                    <a:pt x="894588" y="883856"/>
                  </a:moveTo>
                  <a:lnTo>
                    <a:pt x="849503" y="361188"/>
                  </a:lnTo>
                  <a:lnTo>
                    <a:pt x="849503" y="364604"/>
                  </a:lnTo>
                  <a:lnTo>
                    <a:pt x="847471" y="367398"/>
                  </a:lnTo>
                  <a:lnTo>
                    <a:pt x="833628" y="375005"/>
                  </a:lnTo>
                  <a:lnTo>
                    <a:pt x="877189" y="883856"/>
                  </a:lnTo>
                  <a:lnTo>
                    <a:pt x="894588" y="883856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7451" y="5081074"/>
              <a:ext cx="140335" cy="62865"/>
            </a:xfrm>
            <a:custGeom>
              <a:avLst/>
              <a:gdLst/>
              <a:ahLst/>
              <a:cxnLst/>
              <a:rect l="l" t="t" r="r" b="b"/>
              <a:pathLst>
                <a:path w="140334" h="62864">
                  <a:moveTo>
                    <a:pt x="69697" y="0"/>
                  </a:moveTo>
                  <a:lnTo>
                    <a:pt x="65430" y="0"/>
                  </a:lnTo>
                  <a:lnTo>
                    <a:pt x="61214" y="293"/>
                  </a:lnTo>
                  <a:lnTo>
                    <a:pt x="56997" y="881"/>
                  </a:lnTo>
                  <a:lnTo>
                    <a:pt x="51523" y="2994"/>
                  </a:lnTo>
                  <a:lnTo>
                    <a:pt x="46672" y="3699"/>
                  </a:lnTo>
                  <a:lnTo>
                    <a:pt x="13382" y="29591"/>
                  </a:lnTo>
                  <a:lnTo>
                    <a:pt x="0" y="62425"/>
                  </a:lnTo>
                  <a:lnTo>
                    <a:pt x="140144" y="62425"/>
                  </a:lnTo>
                  <a:lnTo>
                    <a:pt x="119494" y="19731"/>
                  </a:lnTo>
                  <a:lnTo>
                    <a:pt x="115392" y="16266"/>
                  </a:lnTo>
                  <a:lnTo>
                    <a:pt x="111925" y="12038"/>
                  </a:lnTo>
                  <a:lnTo>
                    <a:pt x="107137" y="9983"/>
                  </a:lnTo>
                  <a:lnTo>
                    <a:pt x="102349" y="7164"/>
                  </a:lnTo>
                  <a:lnTo>
                    <a:pt x="94400" y="3914"/>
                  </a:lnTo>
                  <a:lnTo>
                    <a:pt x="86261" y="1688"/>
                  </a:lnTo>
                  <a:lnTo>
                    <a:pt x="78003" y="409"/>
                  </a:lnTo>
                  <a:lnTo>
                    <a:pt x="69697" y="0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8259" y="3457955"/>
            <a:ext cx="101246" cy="9905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0916" y="3974591"/>
            <a:ext cx="69461" cy="7156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3118104"/>
            <a:ext cx="91562" cy="143256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2251" y="2616707"/>
            <a:ext cx="70672" cy="7162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0760" y="4203255"/>
            <a:ext cx="78761" cy="79120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464819" y="471677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32092" y="0"/>
                </a:moveTo>
                <a:lnTo>
                  <a:pt x="25120" y="0"/>
                </a:lnTo>
                <a:lnTo>
                  <a:pt x="18148" y="1422"/>
                </a:lnTo>
                <a:lnTo>
                  <a:pt x="10990" y="5604"/>
                </a:lnTo>
                <a:lnTo>
                  <a:pt x="5407" y="11491"/>
                </a:lnTo>
                <a:lnTo>
                  <a:pt x="1656" y="18701"/>
                </a:lnTo>
                <a:lnTo>
                  <a:pt x="0" y="26847"/>
                </a:lnTo>
                <a:lnTo>
                  <a:pt x="0" y="33909"/>
                </a:lnTo>
                <a:lnTo>
                  <a:pt x="18148" y="55778"/>
                </a:lnTo>
                <a:lnTo>
                  <a:pt x="21602" y="57200"/>
                </a:lnTo>
                <a:lnTo>
                  <a:pt x="25120" y="57912"/>
                </a:lnTo>
                <a:lnTo>
                  <a:pt x="28575" y="57912"/>
                </a:lnTo>
                <a:lnTo>
                  <a:pt x="30683" y="57912"/>
                </a:lnTo>
                <a:lnTo>
                  <a:pt x="32092" y="57200"/>
                </a:lnTo>
                <a:lnTo>
                  <a:pt x="34137" y="57200"/>
                </a:lnTo>
                <a:lnTo>
                  <a:pt x="42055" y="54456"/>
                </a:lnTo>
                <a:lnTo>
                  <a:pt x="48718" y="49601"/>
                </a:lnTo>
                <a:lnTo>
                  <a:pt x="53670" y="42900"/>
                </a:lnTo>
                <a:lnTo>
                  <a:pt x="56451" y="34620"/>
                </a:lnTo>
                <a:lnTo>
                  <a:pt x="56451" y="33197"/>
                </a:lnTo>
                <a:lnTo>
                  <a:pt x="57848" y="30353"/>
                </a:lnTo>
                <a:lnTo>
                  <a:pt x="56451" y="28981"/>
                </a:lnTo>
                <a:lnTo>
                  <a:pt x="56451" y="25425"/>
                </a:lnTo>
                <a:lnTo>
                  <a:pt x="55105" y="19088"/>
                </a:lnTo>
                <a:lnTo>
                  <a:pt x="52014" y="12837"/>
                </a:lnTo>
                <a:lnTo>
                  <a:pt x="47231" y="7251"/>
                </a:lnTo>
                <a:lnTo>
                  <a:pt x="41142" y="2989"/>
                </a:lnTo>
                <a:lnTo>
                  <a:pt x="3209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9995" y="4663440"/>
            <a:ext cx="76200" cy="73151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8648700" y="2651760"/>
            <a:ext cx="495300" cy="114935"/>
          </a:xfrm>
          <a:custGeom>
            <a:avLst/>
            <a:gdLst/>
            <a:ahLst/>
            <a:cxnLst/>
            <a:rect l="l" t="t" r="r" b="b"/>
            <a:pathLst>
              <a:path w="495300" h="114935">
                <a:moveTo>
                  <a:pt x="3428" y="0"/>
                </a:moveTo>
                <a:lnTo>
                  <a:pt x="3428" y="5460"/>
                </a:lnTo>
                <a:lnTo>
                  <a:pt x="2794" y="10287"/>
                </a:lnTo>
                <a:lnTo>
                  <a:pt x="0" y="15747"/>
                </a:lnTo>
                <a:lnTo>
                  <a:pt x="495300" y="114607"/>
                </a:lnTo>
                <a:lnTo>
                  <a:pt x="495300" y="98098"/>
                </a:lnTo>
                <a:lnTo>
                  <a:pt x="342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73084" y="3991584"/>
            <a:ext cx="471170" cy="27305"/>
          </a:xfrm>
          <a:custGeom>
            <a:avLst/>
            <a:gdLst/>
            <a:ahLst/>
            <a:cxnLst/>
            <a:rect l="l" t="t" r="r" b="b"/>
            <a:pathLst>
              <a:path w="471170" h="27304">
                <a:moveTo>
                  <a:pt x="419100" y="16992"/>
                </a:moveTo>
                <a:lnTo>
                  <a:pt x="413512" y="1346"/>
                </a:lnTo>
                <a:lnTo>
                  <a:pt x="0" y="11506"/>
                </a:lnTo>
                <a:lnTo>
                  <a:pt x="1397" y="16992"/>
                </a:lnTo>
                <a:lnTo>
                  <a:pt x="1397" y="21729"/>
                </a:lnTo>
                <a:lnTo>
                  <a:pt x="0" y="27139"/>
                </a:lnTo>
                <a:lnTo>
                  <a:pt x="419100" y="16992"/>
                </a:lnTo>
                <a:close/>
              </a:path>
              <a:path w="471170" h="27304">
                <a:moveTo>
                  <a:pt x="470916" y="0"/>
                </a:moveTo>
                <a:lnTo>
                  <a:pt x="429768" y="1168"/>
                </a:lnTo>
                <a:lnTo>
                  <a:pt x="436118" y="16535"/>
                </a:lnTo>
                <a:lnTo>
                  <a:pt x="470916" y="15392"/>
                </a:lnTo>
                <a:lnTo>
                  <a:pt x="470916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886443" y="3457955"/>
            <a:ext cx="5080" cy="7620"/>
          </a:xfrm>
          <a:custGeom>
            <a:avLst/>
            <a:gdLst/>
            <a:ahLst/>
            <a:cxnLst/>
            <a:rect l="l" t="t" r="r" b="b"/>
            <a:pathLst>
              <a:path w="5079" h="7620">
                <a:moveTo>
                  <a:pt x="3428" y="0"/>
                </a:moveTo>
                <a:lnTo>
                  <a:pt x="1142" y="1905"/>
                </a:lnTo>
                <a:lnTo>
                  <a:pt x="0" y="5080"/>
                </a:lnTo>
                <a:lnTo>
                  <a:pt x="634" y="7620"/>
                </a:lnTo>
                <a:lnTo>
                  <a:pt x="4572" y="5080"/>
                </a:lnTo>
                <a:lnTo>
                  <a:pt x="342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21495" y="3552444"/>
            <a:ext cx="222885" cy="592455"/>
          </a:xfrm>
          <a:custGeom>
            <a:avLst/>
            <a:gdLst/>
            <a:ahLst/>
            <a:cxnLst/>
            <a:rect l="l" t="t" r="r" b="b"/>
            <a:pathLst>
              <a:path w="222884" h="592454">
                <a:moveTo>
                  <a:pt x="15239" y="0"/>
                </a:moveTo>
                <a:lnTo>
                  <a:pt x="10413" y="2793"/>
                </a:lnTo>
                <a:lnTo>
                  <a:pt x="5587" y="4190"/>
                </a:lnTo>
                <a:lnTo>
                  <a:pt x="0" y="4190"/>
                </a:lnTo>
                <a:lnTo>
                  <a:pt x="165607" y="439991"/>
                </a:lnTo>
                <a:lnTo>
                  <a:pt x="171069" y="455917"/>
                </a:lnTo>
                <a:lnTo>
                  <a:pt x="222503" y="591953"/>
                </a:lnTo>
                <a:lnTo>
                  <a:pt x="222503" y="547126"/>
                </a:lnTo>
                <a:lnTo>
                  <a:pt x="181482" y="439991"/>
                </a:lnTo>
                <a:lnTo>
                  <a:pt x="15239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25840" y="2674619"/>
            <a:ext cx="454659" cy="788035"/>
          </a:xfrm>
          <a:custGeom>
            <a:avLst/>
            <a:gdLst/>
            <a:ahLst/>
            <a:cxnLst/>
            <a:rect l="l" t="t" r="r" b="b"/>
            <a:pathLst>
              <a:path w="454659" h="788035">
                <a:moveTo>
                  <a:pt x="454152" y="458978"/>
                </a:moveTo>
                <a:lnTo>
                  <a:pt x="17780" y="0"/>
                </a:lnTo>
                <a:lnTo>
                  <a:pt x="14986" y="3429"/>
                </a:lnTo>
                <a:lnTo>
                  <a:pt x="11557" y="6858"/>
                </a:lnTo>
                <a:lnTo>
                  <a:pt x="5969" y="9017"/>
                </a:lnTo>
                <a:lnTo>
                  <a:pt x="5207" y="9017"/>
                </a:lnTo>
                <a:lnTo>
                  <a:pt x="4572" y="9652"/>
                </a:lnTo>
                <a:lnTo>
                  <a:pt x="5549" y="10693"/>
                </a:lnTo>
                <a:lnTo>
                  <a:pt x="0" y="13462"/>
                </a:lnTo>
                <a:lnTo>
                  <a:pt x="635" y="41910"/>
                </a:lnTo>
                <a:lnTo>
                  <a:pt x="266700" y="783717"/>
                </a:lnTo>
                <a:lnTo>
                  <a:pt x="265938" y="787908"/>
                </a:lnTo>
                <a:lnTo>
                  <a:pt x="271526" y="785114"/>
                </a:lnTo>
                <a:lnTo>
                  <a:pt x="276352" y="783717"/>
                </a:lnTo>
                <a:lnTo>
                  <a:pt x="281940" y="783717"/>
                </a:lnTo>
                <a:lnTo>
                  <a:pt x="5613" y="10756"/>
                </a:lnTo>
                <a:lnTo>
                  <a:pt x="442341" y="469392"/>
                </a:lnTo>
                <a:lnTo>
                  <a:pt x="445770" y="464566"/>
                </a:lnTo>
                <a:lnTo>
                  <a:pt x="449326" y="461772"/>
                </a:lnTo>
                <a:lnTo>
                  <a:pt x="454152" y="458978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51747" y="3552444"/>
            <a:ext cx="254635" cy="433070"/>
          </a:xfrm>
          <a:custGeom>
            <a:avLst/>
            <a:gdLst/>
            <a:ahLst/>
            <a:cxnLst/>
            <a:rect l="l" t="t" r="r" b="b"/>
            <a:pathLst>
              <a:path w="254634" h="433070">
                <a:moveTo>
                  <a:pt x="239902" y="0"/>
                </a:moveTo>
                <a:lnTo>
                  <a:pt x="0" y="424522"/>
                </a:lnTo>
                <a:lnTo>
                  <a:pt x="4952" y="425919"/>
                </a:lnTo>
                <a:lnTo>
                  <a:pt x="9778" y="428637"/>
                </a:lnTo>
                <a:lnTo>
                  <a:pt x="13207" y="432815"/>
                </a:lnTo>
                <a:lnTo>
                  <a:pt x="254507" y="4825"/>
                </a:lnTo>
                <a:lnTo>
                  <a:pt x="249554" y="4190"/>
                </a:lnTo>
                <a:lnTo>
                  <a:pt x="244094" y="2031"/>
                </a:lnTo>
                <a:lnTo>
                  <a:pt x="239902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39783" y="3236976"/>
            <a:ext cx="140208" cy="237744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8609076" y="2686811"/>
            <a:ext cx="40005" cy="1289685"/>
          </a:xfrm>
          <a:custGeom>
            <a:avLst/>
            <a:gdLst/>
            <a:ahLst/>
            <a:cxnLst/>
            <a:rect l="l" t="t" r="r" b="b"/>
            <a:pathLst>
              <a:path w="40004" h="1289685">
                <a:moveTo>
                  <a:pt x="15494" y="0"/>
                </a:moveTo>
                <a:lnTo>
                  <a:pt x="10414" y="635"/>
                </a:lnTo>
                <a:lnTo>
                  <a:pt x="5206" y="635"/>
                </a:lnTo>
                <a:lnTo>
                  <a:pt x="0" y="0"/>
                </a:lnTo>
                <a:lnTo>
                  <a:pt x="23368" y="1288605"/>
                </a:lnTo>
                <a:lnTo>
                  <a:pt x="27940" y="1288135"/>
                </a:lnTo>
                <a:lnTo>
                  <a:pt x="33274" y="1288135"/>
                </a:lnTo>
                <a:lnTo>
                  <a:pt x="36195" y="1288491"/>
                </a:lnTo>
                <a:lnTo>
                  <a:pt x="39624" y="1289304"/>
                </a:lnTo>
                <a:lnTo>
                  <a:pt x="16255" y="28448"/>
                </a:lnTo>
                <a:lnTo>
                  <a:pt x="1549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33459" y="4044759"/>
            <a:ext cx="27940" cy="673735"/>
          </a:xfrm>
          <a:custGeom>
            <a:avLst/>
            <a:gdLst/>
            <a:ahLst/>
            <a:cxnLst/>
            <a:rect l="l" t="t" r="r" b="b"/>
            <a:pathLst>
              <a:path w="27940" h="673735">
                <a:moveTo>
                  <a:pt x="15113" y="0"/>
                </a:moveTo>
                <a:lnTo>
                  <a:pt x="12065" y="1269"/>
                </a:lnTo>
                <a:lnTo>
                  <a:pt x="8763" y="1739"/>
                </a:lnTo>
                <a:lnTo>
                  <a:pt x="1778" y="1625"/>
                </a:lnTo>
                <a:lnTo>
                  <a:pt x="0" y="1333"/>
                </a:lnTo>
                <a:lnTo>
                  <a:pt x="11684" y="671448"/>
                </a:lnTo>
                <a:lnTo>
                  <a:pt x="13716" y="671448"/>
                </a:lnTo>
                <a:lnTo>
                  <a:pt x="15113" y="670750"/>
                </a:lnTo>
                <a:lnTo>
                  <a:pt x="17145" y="670750"/>
                </a:lnTo>
                <a:lnTo>
                  <a:pt x="20574" y="671448"/>
                </a:lnTo>
                <a:lnTo>
                  <a:pt x="24003" y="671448"/>
                </a:lnTo>
                <a:lnTo>
                  <a:pt x="27432" y="673480"/>
                </a:lnTo>
                <a:lnTo>
                  <a:pt x="15113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61604" y="4279455"/>
            <a:ext cx="109855" cy="387350"/>
          </a:xfrm>
          <a:custGeom>
            <a:avLst/>
            <a:gdLst/>
            <a:ahLst/>
            <a:cxnLst/>
            <a:rect l="l" t="t" r="r" b="b"/>
            <a:pathLst>
              <a:path w="109854" h="387350">
                <a:moveTo>
                  <a:pt x="16001" y="0"/>
                </a:moveTo>
                <a:lnTo>
                  <a:pt x="10414" y="2031"/>
                </a:lnTo>
                <a:lnTo>
                  <a:pt x="5588" y="3428"/>
                </a:lnTo>
                <a:lnTo>
                  <a:pt x="0" y="3428"/>
                </a:lnTo>
                <a:lnTo>
                  <a:pt x="95123" y="386968"/>
                </a:lnTo>
                <a:lnTo>
                  <a:pt x="95885" y="386968"/>
                </a:lnTo>
                <a:lnTo>
                  <a:pt x="96520" y="386270"/>
                </a:lnTo>
                <a:lnTo>
                  <a:pt x="100711" y="384238"/>
                </a:lnTo>
                <a:lnTo>
                  <a:pt x="105537" y="382841"/>
                </a:lnTo>
                <a:lnTo>
                  <a:pt x="109727" y="382841"/>
                </a:lnTo>
                <a:lnTo>
                  <a:pt x="16001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03336" y="4706111"/>
            <a:ext cx="741045" cy="382905"/>
          </a:xfrm>
          <a:custGeom>
            <a:avLst/>
            <a:gdLst/>
            <a:ahLst/>
            <a:cxnLst/>
            <a:rect l="l" t="t" r="r" b="b"/>
            <a:pathLst>
              <a:path w="741045" h="382904">
                <a:moveTo>
                  <a:pt x="220980" y="30480"/>
                </a:moveTo>
                <a:lnTo>
                  <a:pt x="6985" y="0"/>
                </a:lnTo>
                <a:lnTo>
                  <a:pt x="6223" y="5524"/>
                </a:lnTo>
                <a:lnTo>
                  <a:pt x="3556" y="10414"/>
                </a:lnTo>
                <a:lnTo>
                  <a:pt x="0" y="14541"/>
                </a:lnTo>
                <a:lnTo>
                  <a:pt x="220218" y="45720"/>
                </a:lnTo>
                <a:lnTo>
                  <a:pt x="218821" y="44323"/>
                </a:lnTo>
                <a:lnTo>
                  <a:pt x="218821" y="36703"/>
                </a:lnTo>
                <a:lnTo>
                  <a:pt x="220218" y="33274"/>
                </a:lnTo>
                <a:lnTo>
                  <a:pt x="220980" y="30480"/>
                </a:lnTo>
                <a:close/>
              </a:path>
              <a:path w="741045" h="382904">
                <a:moveTo>
                  <a:pt x="262128" y="382473"/>
                </a:moveTo>
                <a:lnTo>
                  <a:pt x="258699" y="65532"/>
                </a:lnTo>
                <a:lnTo>
                  <a:pt x="255397" y="67627"/>
                </a:lnTo>
                <a:lnTo>
                  <a:pt x="245237" y="67627"/>
                </a:lnTo>
                <a:lnTo>
                  <a:pt x="243840" y="66929"/>
                </a:lnTo>
                <a:lnTo>
                  <a:pt x="246507" y="376936"/>
                </a:lnTo>
                <a:lnTo>
                  <a:pt x="258064" y="379730"/>
                </a:lnTo>
                <a:lnTo>
                  <a:pt x="262128" y="382473"/>
                </a:lnTo>
                <a:close/>
              </a:path>
              <a:path w="741045" h="382904">
                <a:moveTo>
                  <a:pt x="740664" y="95529"/>
                </a:moveTo>
                <a:lnTo>
                  <a:pt x="275590" y="36576"/>
                </a:lnTo>
                <a:lnTo>
                  <a:pt x="276225" y="44132"/>
                </a:lnTo>
                <a:lnTo>
                  <a:pt x="274828" y="48907"/>
                </a:lnTo>
                <a:lnTo>
                  <a:pt x="272796" y="52374"/>
                </a:lnTo>
                <a:lnTo>
                  <a:pt x="740664" y="112001"/>
                </a:lnTo>
                <a:lnTo>
                  <a:pt x="740664" y="95529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7697723" y="4258119"/>
            <a:ext cx="1009015" cy="885825"/>
            <a:chOff x="7697723" y="4258119"/>
            <a:chExt cx="1009015" cy="885825"/>
          </a:xfrm>
        </p:grpSpPr>
        <p:sp>
          <p:nvSpPr>
            <p:cNvPr id="51" name="object 51"/>
            <p:cNvSpPr/>
            <p:nvPr/>
          </p:nvSpPr>
          <p:spPr>
            <a:xfrm>
              <a:off x="7697724" y="4258119"/>
              <a:ext cx="894715" cy="883919"/>
            </a:xfrm>
            <a:custGeom>
              <a:avLst/>
              <a:gdLst/>
              <a:ahLst/>
              <a:cxnLst/>
              <a:rect l="l" t="t" r="r" b="b"/>
              <a:pathLst>
                <a:path w="894715" h="883920">
                  <a:moveTo>
                    <a:pt x="60960" y="375005"/>
                  </a:moveTo>
                  <a:lnTo>
                    <a:pt x="47117" y="367398"/>
                  </a:lnTo>
                  <a:lnTo>
                    <a:pt x="45085" y="364604"/>
                  </a:lnTo>
                  <a:lnTo>
                    <a:pt x="45085" y="361188"/>
                  </a:lnTo>
                  <a:lnTo>
                    <a:pt x="0" y="883856"/>
                  </a:lnTo>
                  <a:lnTo>
                    <a:pt x="17399" y="883856"/>
                  </a:lnTo>
                  <a:lnTo>
                    <a:pt x="60960" y="375005"/>
                  </a:lnTo>
                  <a:close/>
                </a:path>
                <a:path w="894715" h="883920">
                  <a:moveTo>
                    <a:pt x="894588" y="837831"/>
                  </a:moveTo>
                  <a:lnTo>
                    <a:pt x="100672" y="376415"/>
                  </a:lnTo>
                  <a:lnTo>
                    <a:pt x="644652" y="454025"/>
                  </a:lnTo>
                  <a:lnTo>
                    <a:pt x="641858" y="447776"/>
                  </a:lnTo>
                  <a:lnTo>
                    <a:pt x="640461" y="442925"/>
                  </a:lnTo>
                  <a:lnTo>
                    <a:pt x="641858" y="437311"/>
                  </a:lnTo>
                  <a:lnTo>
                    <a:pt x="74803" y="356552"/>
                  </a:lnTo>
                  <a:lnTo>
                    <a:pt x="70713" y="359308"/>
                  </a:lnTo>
                  <a:lnTo>
                    <a:pt x="70104" y="358952"/>
                  </a:lnTo>
                  <a:lnTo>
                    <a:pt x="69938" y="358863"/>
                  </a:lnTo>
                  <a:lnTo>
                    <a:pt x="75057" y="355422"/>
                  </a:lnTo>
                  <a:lnTo>
                    <a:pt x="78752" y="352691"/>
                  </a:lnTo>
                  <a:lnTo>
                    <a:pt x="539496" y="13119"/>
                  </a:lnTo>
                  <a:lnTo>
                    <a:pt x="536067" y="9639"/>
                  </a:lnTo>
                  <a:lnTo>
                    <a:pt x="532638" y="6210"/>
                  </a:lnTo>
                  <a:lnTo>
                    <a:pt x="531241" y="685"/>
                  </a:lnTo>
                  <a:lnTo>
                    <a:pt x="531241" y="0"/>
                  </a:lnTo>
                  <a:lnTo>
                    <a:pt x="530479" y="0"/>
                  </a:lnTo>
                  <a:lnTo>
                    <a:pt x="48768" y="354076"/>
                  </a:lnTo>
                  <a:lnTo>
                    <a:pt x="50165" y="353390"/>
                  </a:lnTo>
                  <a:lnTo>
                    <a:pt x="51435" y="353390"/>
                  </a:lnTo>
                  <a:lnTo>
                    <a:pt x="50673" y="353428"/>
                  </a:lnTo>
                  <a:lnTo>
                    <a:pt x="49276" y="354126"/>
                  </a:lnTo>
                  <a:lnTo>
                    <a:pt x="49276" y="357555"/>
                  </a:lnTo>
                  <a:lnTo>
                    <a:pt x="47244" y="363080"/>
                  </a:lnTo>
                  <a:lnTo>
                    <a:pt x="48006" y="365874"/>
                  </a:lnTo>
                  <a:lnTo>
                    <a:pt x="51435" y="367271"/>
                  </a:lnTo>
                  <a:lnTo>
                    <a:pt x="62484" y="373481"/>
                  </a:lnTo>
                  <a:lnTo>
                    <a:pt x="882777" y="850277"/>
                  </a:lnTo>
                  <a:lnTo>
                    <a:pt x="886333" y="845451"/>
                  </a:lnTo>
                  <a:lnTo>
                    <a:pt x="889762" y="841324"/>
                  </a:lnTo>
                  <a:lnTo>
                    <a:pt x="894588" y="837831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566403" y="5081074"/>
              <a:ext cx="140335" cy="62865"/>
            </a:xfrm>
            <a:custGeom>
              <a:avLst/>
              <a:gdLst/>
              <a:ahLst/>
              <a:cxnLst/>
              <a:rect l="l" t="t" r="r" b="b"/>
              <a:pathLst>
                <a:path w="140334" h="62864">
                  <a:moveTo>
                    <a:pt x="74675" y="0"/>
                  </a:moveTo>
                  <a:lnTo>
                    <a:pt x="70485" y="0"/>
                  </a:lnTo>
                  <a:lnTo>
                    <a:pt x="62134" y="409"/>
                  </a:lnTo>
                  <a:lnTo>
                    <a:pt x="53879" y="1688"/>
                  </a:lnTo>
                  <a:lnTo>
                    <a:pt x="45767" y="3914"/>
                  </a:lnTo>
                  <a:lnTo>
                    <a:pt x="37846" y="7164"/>
                  </a:lnTo>
                  <a:lnTo>
                    <a:pt x="33020" y="9983"/>
                  </a:lnTo>
                  <a:lnTo>
                    <a:pt x="28194" y="12038"/>
                  </a:lnTo>
                  <a:lnTo>
                    <a:pt x="24765" y="16266"/>
                  </a:lnTo>
                  <a:lnTo>
                    <a:pt x="20700" y="19731"/>
                  </a:lnTo>
                  <a:lnTo>
                    <a:pt x="13716" y="28129"/>
                  </a:lnTo>
                  <a:lnTo>
                    <a:pt x="8697" y="35849"/>
                  </a:lnTo>
                  <a:lnTo>
                    <a:pt x="4810" y="44220"/>
                  </a:lnTo>
                  <a:lnTo>
                    <a:pt x="1946" y="53118"/>
                  </a:lnTo>
                  <a:lnTo>
                    <a:pt x="0" y="62425"/>
                  </a:lnTo>
                  <a:lnTo>
                    <a:pt x="140207" y="62425"/>
                  </a:lnTo>
                  <a:lnTo>
                    <a:pt x="118697" y="20194"/>
                  </a:lnTo>
                  <a:lnTo>
                    <a:pt x="88646" y="2994"/>
                  </a:lnTo>
                  <a:lnTo>
                    <a:pt x="83185" y="881"/>
                  </a:lnTo>
                  <a:lnTo>
                    <a:pt x="78994" y="293"/>
                  </a:lnTo>
                  <a:lnTo>
                    <a:pt x="74675" y="0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3" name="object 5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864471" y="3457955"/>
            <a:ext cx="101308" cy="9905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052448" y="3118104"/>
            <a:ext cx="91551" cy="143256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603583" y="3974591"/>
            <a:ext cx="69500" cy="71564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581056" y="2616707"/>
            <a:ext cx="70691" cy="71628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224486" y="4203255"/>
            <a:ext cx="78789" cy="79120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8621268" y="471677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32765" y="0"/>
                </a:moveTo>
                <a:lnTo>
                  <a:pt x="25780" y="0"/>
                </a:lnTo>
                <a:lnTo>
                  <a:pt x="16742" y="2989"/>
                </a:lnTo>
                <a:lnTo>
                  <a:pt x="10652" y="7251"/>
                </a:lnTo>
                <a:lnTo>
                  <a:pt x="5871" y="12837"/>
                </a:lnTo>
                <a:lnTo>
                  <a:pt x="2793" y="19088"/>
                </a:lnTo>
                <a:lnTo>
                  <a:pt x="2158" y="22580"/>
                </a:lnTo>
                <a:lnTo>
                  <a:pt x="1524" y="25425"/>
                </a:lnTo>
                <a:lnTo>
                  <a:pt x="1524" y="28981"/>
                </a:lnTo>
                <a:lnTo>
                  <a:pt x="0" y="30353"/>
                </a:lnTo>
                <a:lnTo>
                  <a:pt x="1524" y="33197"/>
                </a:lnTo>
                <a:lnTo>
                  <a:pt x="1524" y="34620"/>
                </a:lnTo>
                <a:lnTo>
                  <a:pt x="4282" y="42900"/>
                </a:lnTo>
                <a:lnTo>
                  <a:pt x="9207" y="49601"/>
                </a:lnTo>
                <a:lnTo>
                  <a:pt x="15847" y="54456"/>
                </a:lnTo>
                <a:lnTo>
                  <a:pt x="23749" y="57200"/>
                </a:lnTo>
                <a:lnTo>
                  <a:pt x="25780" y="57200"/>
                </a:lnTo>
                <a:lnTo>
                  <a:pt x="27177" y="57912"/>
                </a:lnTo>
                <a:lnTo>
                  <a:pt x="29336" y="57912"/>
                </a:lnTo>
                <a:lnTo>
                  <a:pt x="32765" y="57912"/>
                </a:lnTo>
                <a:lnTo>
                  <a:pt x="36322" y="57200"/>
                </a:lnTo>
                <a:lnTo>
                  <a:pt x="39750" y="55778"/>
                </a:lnTo>
                <a:lnTo>
                  <a:pt x="45338" y="53644"/>
                </a:lnTo>
                <a:lnTo>
                  <a:pt x="50926" y="48729"/>
                </a:lnTo>
                <a:lnTo>
                  <a:pt x="54355" y="43091"/>
                </a:lnTo>
                <a:lnTo>
                  <a:pt x="57150" y="38112"/>
                </a:lnTo>
                <a:lnTo>
                  <a:pt x="57911" y="33909"/>
                </a:lnTo>
                <a:lnTo>
                  <a:pt x="57911" y="26847"/>
                </a:lnTo>
                <a:lnTo>
                  <a:pt x="56235" y="18701"/>
                </a:lnTo>
                <a:lnTo>
                  <a:pt x="52498" y="11491"/>
                </a:lnTo>
                <a:lnTo>
                  <a:pt x="46928" y="5604"/>
                </a:lnTo>
                <a:lnTo>
                  <a:pt x="39750" y="1422"/>
                </a:lnTo>
                <a:lnTo>
                  <a:pt x="3276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object 5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337804" y="4663440"/>
            <a:ext cx="76200" cy="73151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30733" y="814705"/>
            <a:ext cx="583971" cy="823468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2642742" y="2689047"/>
            <a:ext cx="36861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92804" algn="l"/>
              </a:tabLst>
            </a:pPr>
            <a:r>
              <a:rPr sz="2000" spc="-5" dirty="0">
                <a:solidFill>
                  <a:srgbClr val="EDEDED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EDEDED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EDEDED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EDEDED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EDEDED"/>
                </a:solidFill>
                <a:latin typeface="Calibri"/>
                <a:cs typeface="Calibri"/>
              </a:rPr>
              <a:t>	</a:t>
            </a:r>
            <a:r>
              <a:rPr sz="2000" spc="-5" dirty="0">
                <a:solidFill>
                  <a:srgbClr val="EDEDED"/>
                </a:solidFill>
                <a:latin typeface="Calibri"/>
                <a:cs typeface="Calibri"/>
              </a:rPr>
              <a:t>US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1598167" y="912317"/>
            <a:ext cx="5899150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5791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4400" b="1" spc="-5" dirty="0">
                <a:solidFill>
                  <a:srgbClr val="006FC0"/>
                </a:solidFill>
                <a:latin typeface="Arial"/>
                <a:cs typeface="Arial"/>
              </a:rPr>
              <a:t>Following </a:t>
            </a:r>
            <a:r>
              <a:rPr sz="4400" b="1" dirty="0">
                <a:solidFill>
                  <a:srgbClr val="006FC0"/>
                </a:solidFill>
                <a:latin typeface="Arial"/>
                <a:cs typeface="Arial"/>
              </a:rPr>
              <a:t> Presentation</a:t>
            </a:r>
            <a:r>
              <a:rPr sz="4400" b="1" spc="-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006FC0"/>
                </a:solidFill>
                <a:latin typeface="Arial"/>
                <a:cs typeface="Arial"/>
              </a:rPr>
              <a:t>provides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68855" y="2254377"/>
            <a:ext cx="55587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44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006FC0"/>
                </a:solidFill>
                <a:latin typeface="Arial"/>
                <a:cs typeface="Arial"/>
              </a:rPr>
              <a:t>Specification</a:t>
            </a:r>
            <a:r>
              <a:rPr sz="44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006FC0"/>
                </a:solidFill>
                <a:latin typeface="Arial"/>
                <a:cs typeface="Arial"/>
              </a:rPr>
              <a:t>For</a:t>
            </a:r>
            <a:endParaRPr sz="44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965450" y="2924632"/>
            <a:ext cx="31648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4400" b="1" spc="-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006FC0"/>
                </a:solidFill>
                <a:latin typeface="Arial"/>
                <a:cs typeface="Arial"/>
              </a:rPr>
              <a:t>System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65" name="object 6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240268" y="813816"/>
            <a:ext cx="768857" cy="8244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" y="2253995"/>
            <a:ext cx="475615" cy="111760"/>
          </a:xfrm>
          <a:custGeom>
            <a:avLst/>
            <a:gdLst/>
            <a:ahLst/>
            <a:cxnLst/>
            <a:rect l="l" t="t" r="r" b="b"/>
            <a:pathLst>
              <a:path w="475615" h="111760">
                <a:moveTo>
                  <a:pt x="0" y="0"/>
                </a:moveTo>
                <a:lnTo>
                  <a:pt x="0" y="15748"/>
                </a:lnTo>
                <a:lnTo>
                  <a:pt x="472118" y="111252"/>
                </a:lnTo>
                <a:lnTo>
                  <a:pt x="472118" y="105918"/>
                </a:lnTo>
                <a:lnTo>
                  <a:pt x="472791" y="101346"/>
                </a:lnTo>
                <a:lnTo>
                  <a:pt x="475432" y="96139"/>
                </a:lnTo>
                <a:lnTo>
                  <a:pt x="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" y="1066799"/>
            <a:ext cx="451484" cy="26034"/>
          </a:xfrm>
          <a:custGeom>
            <a:avLst/>
            <a:gdLst/>
            <a:ahLst/>
            <a:cxnLst/>
            <a:rect l="l" t="t" r="r" b="b"/>
            <a:pathLst>
              <a:path w="451484" h="26034">
                <a:moveTo>
                  <a:pt x="44081" y="24511"/>
                </a:moveTo>
                <a:lnTo>
                  <a:pt x="38252" y="9144"/>
                </a:lnTo>
                <a:lnTo>
                  <a:pt x="0" y="10541"/>
                </a:lnTo>
                <a:lnTo>
                  <a:pt x="0" y="25908"/>
                </a:lnTo>
                <a:lnTo>
                  <a:pt x="44081" y="24511"/>
                </a:lnTo>
                <a:close/>
              </a:path>
              <a:path w="451484" h="26034">
                <a:moveTo>
                  <a:pt x="451002" y="0"/>
                </a:moveTo>
                <a:lnTo>
                  <a:pt x="54864" y="9652"/>
                </a:lnTo>
                <a:lnTo>
                  <a:pt x="60083" y="24384"/>
                </a:lnTo>
                <a:lnTo>
                  <a:pt x="451002" y="14732"/>
                </a:lnTo>
                <a:lnTo>
                  <a:pt x="449681" y="9652"/>
                </a:lnTo>
                <a:lnTo>
                  <a:pt x="449681" y="5207"/>
                </a:lnTo>
                <a:lnTo>
                  <a:pt x="451002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414" y="1592580"/>
            <a:ext cx="5080" cy="7620"/>
          </a:xfrm>
          <a:custGeom>
            <a:avLst/>
            <a:gdLst/>
            <a:ahLst/>
            <a:cxnLst/>
            <a:rect l="l" t="t" r="r" b="b"/>
            <a:pathLst>
              <a:path w="5079" h="7619">
                <a:moveTo>
                  <a:pt x="3911" y="0"/>
                </a:moveTo>
                <a:lnTo>
                  <a:pt x="0" y="2540"/>
                </a:lnTo>
                <a:lnTo>
                  <a:pt x="1130" y="7620"/>
                </a:lnTo>
                <a:lnTo>
                  <a:pt x="3340" y="5715"/>
                </a:lnTo>
                <a:lnTo>
                  <a:pt x="4470" y="2540"/>
                </a:lnTo>
                <a:lnTo>
                  <a:pt x="3911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" y="932688"/>
            <a:ext cx="216535" cy="576580"/>
          </a:xfrm>
          <a:custGeom>
            <a:avLst/>
            <a:gdLst/>
            <a:ahLst/>
            <a:cxnLst/>
            <a:rect l="l" t="t" r="r" b="b"/>
            <a:pathLst>
              <a:path w="216535" h="576580">
                <a:moveTo>
                  <a:pt x="0" y="0"/>
                </a:moveTo>
                <a:lnTo>
                  <a:pt x="0" y="42545"/>
                </a:lnTo>
                <a:lnTo>
                  <a:pt x="44548" y="159258"/>
                </a:lnTo>
                <a:lnTo>
                  <a:pt x="201925" y="576072"/>
                </a:lnTo>
                <a:lnTo>
                  <a:pt x="206497" y="573404"/>
                </a:lnTo>
                <a:lnTo>
                  <a:pt x="211120" y="572135"/>
                </a:lnTo>
                <a:lnTo>
                  <a:pt x="216352" y="572135"/>
                </a:lnTo>
                <a:lnTo>
                  <a:pt x="59636" y="159258"/>
                </a:lnTo>
                <a:lnTo>
                  <a:pt x="54405" y="144145"/>
                </a:lnTo>
                <a:lnTo>
                  <a:pt x="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56" y="1594103"/>
            <a:ext cx="429895" cy="748665"/>
          </a:xfrm>
          <a:custGeom>
            <a:avLst/>
            <a:gdLst/>
            <a:ahLst/>
            <a:cxnLst/>
            <a:rect l="l" t="t" r="r" b="b"/>
            <a:pathLst>
              <a:path w="429895" h="748664">
                <a:moveTo>
                  <a:pt x="429768" y="736473"/>
                </a:moveTo>
                <a:lnTo>
                  <a:pt x="429107" y="709422"/>
                </a:lnTo>
                <a:lnTo>
                  <a:pt x="177533" y="3937"/>
                </a:lnTo>
                <a:lnTo>
                  <a:pt x="178193" y="0"/>
                </a:lnTo>
                <a:lnTo>
                  <a:pt x="172974" y="2667"/>
                </a:lnTo>
                <a:lnTo>
                  <a:pt x="168351" y="3937"/>
                </a:lnTo>
                <a:lnTo>
                  <a:pt x="163118" y="3937"/>
                </a:lnTo>
                <a:lnTo>
                  <a:pt x="424167" y="738124"/>
                </a:lnTo>
                <a:lnTo>
                  <a:pt x="11163" y="303276"/>
                </a:lnTo>
                <a:lnTo>
                  <a:pt x="7861" y="307848"/>
                </a:lnTo>
                <a:lnTo>
                  <a:pt x="4610" y="310515"/>
                </a:lnTo>
                <a:lnTo>
                  <a:pt x="0" y="313182"/>
                </a:lnTo>
                <a:lnTo>
                  <a:pt x="412711" y="748284"/>
                </a:lnTo>
                <a:lnTo>
                  <a:pt x="415353" y="744982"/>
                </a:lnTo>
                <a:lnTo>
                  <a:pt x="418592" y="741680"/>
                </a:lnTo>
                <a:lnTo>
                  <a:pt x="423875" y="739775"/>
                </a:lnTo>
                <a:lnTo>
                  <a:pt x="424535" y="739775"/>
                </a:lnTo>
                <a:lnTo>
                  <a:pt x="425145" y="739140"/>
                </a:lnTo>
                <a:lnTo>
                  <a:pt x="424942" y="738936"/>
                </a:lnTo>
                <a:lnTo>
                  <a:pt x="429768" y="736473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698" y="1098803"/>
            <a:ext cx="241300" cy="411480"/>
          </a:xfrm>
          <a:custGeom>
            <a:avLst/>
            <a:gdLst/>
            <a:ahLst/>
            <a:cxnLst/>
            <a:rect l="l" t="t" r="r" b="b"/>
            <a:pathLst>
              <a:path w="241300" h="411480">
                <a:moveTo>
                  <a:pt x="228231" y="0"/>
                </a:moveTo>
                <a:lnTo>
                  <a:pt x="0" y="406908"/>
                </a:lnTo>
                <a:lnTo>
                  <a:pt x="4571" y="407543"/>
                </a:lnTo>
                <a:lnTo>
                  <a:pt x="9804" y="409448"/>
                </a:lnTo>
                <a:lnTo>
                  <a:pt x="13779" y="411480"/>
                </a:lnTo>
                <a:lnTo>
                  <a:pt x="240690" y="7874"/>
                </a:lnTo>
                <a:lnTo>
                  <a:pt x="236118" y="6604"/>
                </a:lnTo>
                <a:lnTo>
                  <a:pt x="231546" y="3937"/>
                </a:lnTo>
                <a:lnTo>
                  <a:pt x="228231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" y="1583436"/>
            <a:ext cx="134061" cy="22555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75538" y="1107947"/>
            <a:ext cx="36830" cy="1222375"/>
          </a:xfrm>
          <a:custGeom>
            <a:avLst/>
            <a:gdLst/>
            <a:ahLst/>
            <a:cxnLst/>
            <a:rect l="l" t="t" r="r" b="b"/>
            <a:pathLst>
              <a:path w="36829" h="1222375">
                <a:moveTo>
                  <a:pt x="0" y="0"/>
                </a:moveTo>
                <a:lnTo>
                  <a:pt x="21526" y="1195324"/>
                </a:lnTo>
                <a:lnTo>
                  <a:pt x="22174" y="1222247"/>
                </a:lnTo>
                <a:lnTo>
                  <a:pt x="24422" y="1221866"/>
                </a:lnTo>
                <a:lnTo>
                  <a:pt x="34226" y="1221866"/>
                </a:lnTo>
                <a:lnTo>
                  <a:pt x="36525" y="1222247"/>
                </a:lnTo>
                <a:lnTo>
                  <a:pt x="15011" y="635"/>
                </a:lnTo>
                <a:lnTo>
                  <a:pt x="10794" y="1142"/>
                </a:lnTo>
                <a:lnTo>
                  <a:pt x="5867" y="1142"/>
                </a:lnTo>
                <a:lnTo>
                  <a:pt x="3073" y="762"/>
                </a:lnTo>
                <a:lnTo>
                  <a:pt x="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346" y="402336"/>
            <a:ext cx="26034" cy="640080"/>
          </a:xfrm>
          <a:custGeom>
            <a:avLst/>
            <a:gdLst/>
            <a:ahLst/>
            <a:cxnLst/>
            <a:rect l="l" t="t" r="r" b="b"/>
            <a:pathLst>
              <a:path w="26034" h="640080">
                <a:moveTo>
                  <a:pt x="0" y="0"/>
                </a:moveTo>
                <a:lnTo>
                  <a:pt x="11620" y="640079"/>
                </a:lnTo>
                <a:lnTo>
                  <a:pt x="14503" y="638810"/>
                </a:lnTo>
                <a:lnTo>
                  <a:pt x="17602" y="638428"/>
                </a:lnTo>
                <a:lnTo>
                  <a:pt x="24168" y="638428"/>
                </a:lnTo>
                <a:lnTo>
                  <a:pt x="25857" y="638810"/>
                </a:lnTo>
                <a:lnTo>
                  <a:pt x="14833" y="2031"/>
                </a:lnTo>
                <a:lnTo>
                  <a:pt x="12928" y="2031"/>
                </a:lnTo>
                <a:lnTo>
                  <a:pt x="11620" y="2666"/>
                </a:lnTo>
                <a:lnTo>
                  <a:pt x="9677" y="2666"/>
                </a:lnTo>
                <a:lnTo>
                  <a:pt x="6464" y="2031"/>
                </a:lnTo>
                <a:lnTo>
                  <a:pt x="3213" y="2031"/>
                </a:lnTo>
                <a:lnTo>
                  <a:pt x="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140" y="452627"/>
            <a:ext cx="104139" cy="367665"/>
          </a:xfrm>
          <a:custGeom>
            <a:avLst/>
            <a:gdLst/>
            <a:ahLst/>
            <a:cxnLst/>
            <a:rect l="l" t="t" r="r" b="b"/>
            <a:pathLst>
              <a:path w="104140" h="367665">
                <a:moveTo>
                  <a:pt x="13766" y="0"/>
                </a:moveTo>
                <a:lnTo>
                  <a:pt x="13106" y="0"/>
                </a:lnTo>
                <a:lnTo>
                  <a:pt x="12496" y="762"/>
                </a:lnTo>
                <a:lnTo>
                  <a:pt x="8534" y="2667"/>
                </a:lnTo>
                <a:lnTo>
                  <a:pt x="3962" y="3937"/>
                </a:lnTo>
                <a:lnTo>
                  <a:pt x="0" y="3937"/>
                </a:lnTo>
                <a:lnTo>
                  <a:pt x="88544" y="367284"/>
                </a:lnTo>
                <a:lnTo>
                  <a:pt x="93776" y="365251"/>
                </a:lnTo>
                <a:lnTo>
                  <a:pt x="98348" y="363982"/>
                </a:lnTo>
                <a:lnTo>
                  <a:pt x="103581" y="363982"/>
                </a:lnTo>
                <a:lnTo>
                  <a:pt x="13766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" y="51815"/>
            <a:ext cx="707390" cy="364490"/>
          </a:xfrm>
          <a:custGeom>
            <a:avLst/>
            <a:gdLst/>
            <a:ahLst/>
            <a:cxnLst/>
            <a:rect l="l" t="t" r="r" b="b"/>
            <a:pathLst>
              <a:path w="707390" h="364490">
                <a:moveTo>
                  <a:pt x="449529" y="314071"/>
                </a:moveTo>
                <a:lnTo>
                  <a:pt x="0" y="256032"/>
                </a:lnTo>
                <a:lnTo>
                  <a:pt x="0" y="271907"/>
                </a:lnTo>
                <a:lnTo>
                  <a:pt x="446874" y="329184"/>
                </a:lnTo>
                <a:lnTo>
                  <a:pt x="446214" y="321945"/>
                </a:lnTo>
                <a:lnTo>
                  <a:pt x="447548" y="317373"/>
                </a:lnTo>
                <a:lnTo>
                  <a:pt x="449529" y="314071"/>
                </a:lnTo>
                <a:close/>
              </a:path>
              <a:path w="707390" h="364490">
                <a:moveTo>
                  <a:pt x="476961" y="298958"/>
                </a:moveTo>
                <a:lnTo>
                  <a:pt x="474459" y="5334"/>
                </a:lnTo>
                <a:lnTo>
                  <a:pt x="469519" y="3937"/>
                </a:lnTo>
                <a:lnTo>
                  <a:pt x="463943" y="2667"/>
                </a:lnTo>
                <a:lnTo>
                  <a:pt x="460197" y="0"/>
                </a:lnTo>
                <a:lnTo>
                  <a:pt x="463321" y="300228"/>
                </a:lnTo>
                <a:lnTo>
                  <a:pt x="466394" y="298196"/>
                </a:lnTo>
                <a:lnTo>
                  <a:pt x="475716" y="298196"/>
                </a:lnTo>
                <a:lnTo>
                  <a:pt x="476961" y="298958"/>
                </a:lnTo>
                <a:close/>
              </a:path>
              <a:path w="707390" h="364490">
                <a:moveTo>
                  <a:pt x="707085" y="350139"/>
                </a:moveTo>
                <a:lnTo>
                  <a:pt x="498957" y="320040"/>
                </a:lnTo>
                <a:lnTo>
                  <a:pt x="500278" y="321437"/>
                </a:lnTo>
                <a:lnTo>
                  <a:pt x="500278" y="328803"/>
                </a:lnTo>
                <a:lnTo>
                  <a:pt x="498957" y="332105"/>
                </a:lnTo>
                <a:lnTo>
                  <a:pt x="498348" y="334772"/>
                </a:lnTo>
                <a:lnTo>
                  <a:pt x="700519" y="364236"/>
                </a:lnTo>
                <a:lnTo>
                  <a:pt x="701179" y="358902"/>
                </a:lnTo>
                <a:lnTo>
                  <a:pt x="703783" y="354203"/>
                </a:lnTo>
                <a:lnTo>
                  <a:pt x="707085" y="350139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20674" y="0"/>
            <a:ext cx="957580" cy="840105"/>
            <a:chOff x="420674" y="0"/>
            <a:chExt cx="957580" cy="840105"/>
          </a:xfrm>
        </p:grpSpPr>
        <p:sp>
          <p:nvSpPr>
            <p:cNvPr id="14" name="object 14"/>
            <p:cNvSpPr/>
            <p:nvPr/>
          </p:nvSpPr>
          <p:spPr>
            <a:xfrm>
              <a:off x="528828" y="1523"/>
              <a:ext cx="848994" cy="838200"/>
            </a:xfrm>
            <a:custGeom>
              <a:avLst/>
              <a:gdLst/>
              <a:ahLst/>
              <a:cxnLst/>
              <a:rect l="l" t="t" r="r" b="b"/>
              <a:pathLst>
                <a:path w="848994" h="838200">
                  <a:moveTo>
                    <a:pt x="804672" y="493903"/>
                  </a:moveTo>
                  <a:lnTo>
                    <a:pt x="803910" y="491236"/>
                  </a:lnTo>
                  <a:lnTo>
                    <a:pt x="800735" y="489966"/>
                  </a:lnTo>
                  <a:lnTo>
                    <a:pt x="790194" y="483997"/>
                  </a:lnTo>
                  <a:lnTo>
                    <a:pt x="11201" y="32004"/>
                  </a:lnTo>
                  <a:lnTo>
                    <a:pt x="7886" y="36576"/>
                  </a:lnTo>
                  <a:lnTo>
                    <a:pt x="4635" y="40513"/>
                  </a:lnTo>
                  <a:lnTo>
                    <a:pt x="0" y="43815"/>
                  </a:lnTo>
                  <a:lnTo>
                    <a:pt x="754824" y="481533"/>
                  </a:lnTo>
                  <a:lnTo>
                    <a:pt x="237744" y="408432"/>
                  </a:lnTo>
                  <a:lnTo>
                    <a:pt x="240385" y="414401"/>
                  </a:lnTo>
                  <a:lnTo>
                    <a:pt x="241706" y="418846"/>
                  </a:lnTo>
                  <a:lnTo>
                    <a:pt x="240385" y="424180"/>
                  </a:lnTo>
                  <a:lnTo>
                    <a:pt x="777367" y="499872"/>
                  </a:lnTo>
                  <a:lnTo>
                    <a:pt x="781608" y="497078"/>
                  </a:lnTo>
                  <a:lnTo>
                    <a:pt x="782688" y="497687"/>
                  </a:lnTo>
                  <a:lnTo>
                    <a:pt x="778129" y="500761"/>
                  </a:lnTo>
                  <a:lnTo>
                    <a:pt x="336804" y="825627"/>
                  </a:lnTo>
                  <a:lnTo>
                    <a:pt x="340118" y="829056"/>
                  </a:lnTo>
                  <a:lnTo>
                    <a:pt x="343382" y="832231"/>
                  </a:lnTo>
                  <a:lnTo>
                    <a:pt x="344703" y="837438"/>
                  </a:lnTo>
                  <a:lnTo>
                    <a:pt x="344703" y="838200"/>
                  </a:lnTo>
                  <a:lnTo>
                    <a:pt x="345363" y="838200"/>
                  </a:lnTo>
                  <a:lnTo>
                    <a:pt x="801243" y="503428"/>
                  </a:lnTo>
                  <a:lnTo>
                    <a:pt x="802601" y="502437"/>
                  </a:lnTo>
                  <a:lnTo>
                    <a:pt x="803148" y="502031"/>
                  </a:lnTo>
                  <a:lnTo>
                    <a:pt x="802640" y="502285"/>
                  </a:lnTo>
                  <a:lnTo>
                    <a:pt x="802640" y="499110"/>
                  </a:lnTo>
                  <a:lnTo>
                    <a:pt x="804672" y="493903"/>
                  </a:lnTo>
                  <a:close/>
                </a:path>
                <a:path w="848994" h="838200">
                  <a:moveTo>
                    <a:pt x="848868" y="0"/>
                  </a:moveTo>
                  <a:lnTo>
                    <a:pt x="832358" y="0"/>
                  </a:lnTo>
                  <a:lnTo>
                    <a:pt x="790956" y="483616"/>
                  </a:lnTo>
                  <a:lnTo>
                    <a:pt x="804037" y="490855"/>
                  </a:lnTo>
                  <a:lnTo>
                    <a:pt x="806069" y="493522"/>
                  </a:lnTo>
                  <a:lnTo>
                    <a:pt x="806069" y="496824"/>
                  </a:lnTo>
                  <a:lnTo>
                    <a:pt x="848868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0674" y="0"/>
              <a:ext cx="134620" cy="59690"/>
            </a:xfrm>
            <a:custGeom>
              <a:avLst/>
              <a:gdLst/>
              <a:ahLst/>
              <a:cxnLst/>
              <a:rect l="l" t="t" r="r" b="b"/>
              <a:pathLst>
                <a:path w="134620" h="59690">
                  <a:moveTo>
                    <a:pt x="134061" y="0"/>
                  </a:moveTo>
                  <a:lnTo>
                    <a:pt x="0" y="0"/>
                  </a:lnTo>
                  <a:lnTo>
                    <a:pt x="660" y="6603"/>
                  </a:lnTo>
                  <a:lnTo>
                    <a:pt x="20529" y="40179"/>
                  </a:lnTo>
                  <a:lnTo>
                    <a:pt x="49288" y="56514"/>
                  </a:lnTo>
                  <a:lnTo>
                    <a:pt x="54533" y="58547"/>
                  </a:lnTo>
                  <a:lnTo>
                    <a:pt x="62585" y="59436"/>
                  </a:lnTo>
                  <a:lnTo>
                    <a:pt x="66675" y="59436"/>
                  </a:lnTo>
                  <a:lnTo>
                    <a:pt x="102489" y="49911"/>
                  </a:lnTo>
                  <a:lnTo>
                    <a:pt x="107073" y="47878"/>
                  </a:lnTo>
                  <a:lnTo>
                    <a:pt x="110388" y="43941"/>
                  </a:lnTo>
                  <a:lnTo>
                    <a:pt x="114300" y="40639"/>
                  </a:lnTo>
                  <a:lnTo>
                    <a:pt x="120929" y="32638"/>
                  </a:lnTo>
                  <a:lnTo>
                    <a:pt x="125729" y="25271"/>
                  </a:lnTo>
                  <a:lnTo>
                    <a:pt x="129443" y="17319"/>
                  </a:lnTo>
                  <a:lnTo>
                    <a:pt x="132182" y="8868"/>
                  </a:lnTo>
                  <a:lnTo>
                    <a:pt x="134061" y="0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813" y="1505711"/>
            <a:ext cx="95919" cy="9448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" y="1786127"/>
            <a:ext cx="93294" cy="1356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2440" y="2330195"/>
            <a:ext cx="66434" cy="6858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1104" y="1040891"/>
            <a:ext cx="66629" cy="6858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2463" y="816863"/>
            <a:ext cx="76094" cy="7620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446531" y="350520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39">
                <a:moveTo>
                  <a:pt x="29070" y="0"/>
                </a:moveTo>
                <a:lnTo>
                  <a:pt x="27076" y="0"/>
                </a:lnTo>
                <a:lnTo>
                  <a:pt x="23799" y="0"/>
                </a:lnTo>
                <a:lnTo>
                  <a:pt x="20472" y="634"/>
                </a:lnTo>
                <a:lnTo>
                  <a:pt x="0" y="22097"/>
                </a:lnTo>
                <a:lnTo>
                  <a:pt x="0" y="28575"/>
                </a:lnTo>
                <a:lnTo>
                  <a:pt x="23799" y="53339"/>
                </a:lnTo>
                <a:lnTo>
                  <a:pt x="30403" y="53339"/>
                </a:lnTo>
                <a:lnTo>
                  <a:pt x="53479" y="29971"/>
                </a:lnTo>
                <a:lnTo>
                  <a:pt x="53479" y="26669"/>
                </a:lnTo>
                <a:lnTo>
                  <a:pt x="54813" y="25400"/>
                </a:lnTo>
                <a:lnTo>
                  <a:pt x="53479" y="22732"/>
                </a:lnTo>
                <a:lnTo>
                  <a:pt x="53479" y="21462"/>
                </a:lnTo>
                <a:lnTo>
                  <a:pt x="50847" y="13833"/>
                </a:lnTo>
                <a:lnTo>
                  <a:pt x="46156" y="7667"/>
                </a:lnTo>
                <a:lnTo>
                  <a:pt x="39844" y="3192"/>
                </a:lnTo>
                <a:lnTo>
                  <a:pt x="32346" y="634"/>
                </a:lnTo>
                <a:lnTo>
                  <a:pt x="30403" y="634"/>
                </a:lnTo>
                <a:lnTo>
                  <a:pt x="2907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7991" y="387095"/>
            <a:ext cx="73151" cy="68579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8668511" y="2253995"/>
            <a:ext cx="475615" cy="111760"/>
          </a:xfrm>
          <a:custGeom>
            <a:avLst/>
            <a:gdLst/>
            <a:ahLst/>
            <a:cxnLst/>
            <a:rect l="l" t="t" r="r" b="b"/>
            <a:pathLst>
              <a:path w="475615" h="111760">
                <a:moveTo>
                  <a:pt x="475488" y="0"/>
                </a:moveTo>
                <a:lnTo>
                  <a:pt x="0" y="96139"/>
                </a:lnTo>
                <a:lnTo>
                  <a:pt x="2667" y="101346"/>
                </a:lnTo>
                <a:lnTo>
                  <a:pt x="3302" y="105918"/>
                </a:lnTo>
                <a:lnTo>
                  <a:pt x="3302" y="111252"/>
                </a:lnTo>
                <a:lnTo>
                  <a:pt x="475488" y="15748"/>
                </a:lnTo>
                <a:lnTo>
                  <a:pt x="47548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92896" y="1066799"/>
            <a:ext cx="451484" cy="26034"/>
          </a:xfrm>
          <a:custGeom>
            <a:avLst/>
            <a:gdLst/>
            <a:ahLst/>
            <a:cxnLst/>
            <a:rect l="l" t="t" r="r" b="b"/>
            <a:pathLst>
              <a:path w="451484" h="26034">
                <a:moveTo>
                  <a:pt x="396240" y="9652"/>
                </a:moveTo>
                <a:lnTo>
                  <a:pt x="0" y="0"/>
                </a:lnTo>
                <a:lnTo>
                  <a:pt x="1397" y="5207"/>
                </a:lnTo>
                <a:lnTo>
                  <a:pt x="1397" y="9652"/>
                </a:lnTo>
                <a:lnTo>
                  <a:pt x="0" y="14732"/>
                </a:lnTo>
                <a:lnTo>
                  <a:pt x="390906" y="24384"/>
                </a:lnTo>
                <a:lnTo>
                  <a:pt x="396240" y="9652"/>
                </a:lnTo>
                <a:close/>
              </a:path>
              <a:path w="451484" h="26034">
                <a:moveTo>
                  <a:pt x="451104" y="10541"/>
                </a:moveTo>
                <a:lnTo>
                  <a:pt x="412750" y="9144"/>
                </a:lnTo>
                <a:lnTo>
                  <a:pt x="406908" y="24511"/>
                </a:lnTo>
                <a:lnTo>
                  <a:pt x="451104" y="25908"/>
                </a:lnTo>
                <a:lnTo>
                  <a:pt x="451104" y="10541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94064" y="1592580"/>
            <a:ext cx="5080" cy="7620"/>
          </a:xfrm>
          <a:custGeom>
            <a:avLst/>
            <a:gdLst/>
            <a:ahLst/>
            <a:cxnLst/>
            <a:rect l="l" t="t" r="r" b="b"/>
            <a:pathLst>
              <a:path w="5079" h="7619">
                <a:moveTo>
                  <a:pt x="634" y="0"/>
                </a:moveTo>
                <a:lnTo>
                  <a:pt x="0" y="2540"/>
                </a:lnTo>
                <a:lnTo>
                  <a:pt x="1142" y="5715"/>
                </a:lnTo>
                <a:lnTo>
                  <a:pt x="3428" y="7620"/>
                </a:lnTo>
                <a:lnTo>
                  <a:pt x="4571" y="2540"/>
                </a:lnTo>
                <a:lnTo>
                  <a:pt x="63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27592" y="932688"/>
            <a:ext cx="216535" cy="576580"/>
          </a:xfrm>
          <a:custGeom>
            <a:avLst/>
            <a:gdLst/>
            <a:ahLst/>
            <a:cxnLst/>
            <a:rect l="l" t="t" r="r" b="b"/>
            <a:pathLst>
              <a:path w="216534" h="576580">
                <a:moveTo>
                  <a:pt x="216407" y="0"/>
                </a:moveTo>
                <a:lnTo>
                  <a:pt x="161925" y="144145"/>
                </a:lnTo>
                <a:lnTo>
                  <a:pt x="156717" y="159258"/>
                </a:lnTo>
                <a:lnTo>
                  <a:pt x="0" y="572135"/>
                </a:lnTo>
                <a:lnTo>
                  <a:pt x="5206" y="572135"/>
                </a:lnTo>
                <a:lnTo>
                  <a:pt x="9905" y="573404"/>
                </a:lnTo>
                <a:lnTo>
                  <a:pt x="14477" y="576072"/>
                </a:lnTo>
                <a:lnTo>
                  <a:pt x="171830" y="159258"/>
                </a:lnTo>
                <a:lnTo>
                  <a:pt x="216407" y="42545"/>
                </a:lnTo>
                <a:lnTo>
                  <a:pt x="216407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47176" y="1594103"/>
            <a:ext cx="431800" cy="748665"/>
          </a:xfrm>
          <a:custGeom>
            <a:avLst/>
            <a:gdLst/>
            <a:ahLst/>
            <a:cxnLst/>
            <a:rect l="l" t="t" r="r" b="b"/>
            <a:pathLst>
              <a:path w="431800" h="748664">
                <a:moveTo>
                  <a:pt x="431292" y="313182"/>
                </a:moveTo>
                <a:lnTo>
                  <a:pt x="426593" y="310515"/>
                </a:lnTo>
                <a:lnTo>
                  <a:pt x="423418" y="307848"/>
                </a:lnTo>
                <a:lnTo>
                  <a:pt x="420116" y="303276"/>
                </a:lnTo>
                <a:lnTo>
                  <a:pt x="5575" y="738085"/>
                </a:lnTo>
                <a:lnTo>
                  <a:pt x="266700" y="3937"/>
                </a:lnTo>
                <a:lnTo>
                  <a:pt x="261366" y="3937"/>
                </a:lnTo>
                <a:lnTo>
                  <a:pt x="256794" y="2667"/>
                </a:lnTo>
                <a:lnTo>
                  <a:pt x="251587" y="0"/>
                </a:lnTo>
                <a:lnTo>
                  <a:pt x="252222" y="3937"/>
                </a:lnTo>
                <a:lnTo>
                  <a:pt x="635" y="709422"/>
                </a:lnTo>
                <a:lnTo>
                  <a:pt x="0" y="736473"/>
                </a:lnTo>
                <a:lnTo>
                  <a:pt x="4775" y="738924"/>
                </a:lnTo>
                <a:lnTo>
                  <a:pt x="4572" y="739140"/>
                </a:lnTo>
                <a:lnTo>
                  <a:pt x="5207" y="739775"/>
                </a:lnTo>
                <a:lnTo>
                  <a:pt x="5842" y="739775"/>
                </a:lnTo>
                <a:lnTo>
                  <a:pt x="11176" y="741680"/>
                </a:lnTo>
                <a:lnTo>
                  <a:pt x="14478" y="744982"/>
                </a:lnTo>
                <a:lnTo>
                  <a:pt x="17145" y="748284"/>
                </a:lnTo>
                <a:lnTo>
                  <a:pt x="431292" y="313182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71559" y="1098803"/>
            <a:ext cx="241300" cy="411480"/>
          </a:xfrm>
          <a:custGeom>
            <a:avLst/>
            <a:gdLst/>
            <a:ahLst/>
            <a:cxnLst/>
            <a:rect l="l" t="t" r="r" b="b"/>
            <a:pathLst>
              <a:path w="241300" h="411480">
                <a:moveTo>
                  <a:pt x="12446" y="0"/>
                </a:moveTo>
                <a:lnTo>
                  <a:pt x="9144" y="3937"/>
                </a:lnTo>
                <a:lnTo>
                  <a:pt x="4572" y="6604"/>
                </a:lnTo>
                <a:lnTo>
                  <a:pt x="0" y="7874"/>
                </a:lnTo>
                <a:lnTo>
                  <a:pt x="226949" y="411480"/>
                </a:lnTo>
                <a:lnTo>
                  <a:pt x="230886" y="409448"/>
                </a:lnTo>
                <a:lnTo>
                  <a:pt x="236220" y="407543"/>
                </a:lnTo>
                <a:lnTo>
                  <a:pt x="240792" y="406908"/>
                </a:lnTo>
                <a:lnTo>
                  <a:pt x="12446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44356" y="1583436"/>
            <a:ext cx="134112" cy="225551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8631935" y="1107947"/>
            <a:ext cx="36830" cy="1222375"/>
          </a:xfrm>
          <a:custGeom>
            <a:avLst/>
            <a:gdLst/>
            <a:ahLst/>
            <a:cxnLst/>
            <a:rect l="l" t="t" r="r" b="b"/>
            <a:pathLst>
              <a:path w="36829" h="1222375">
                <a:moveTo>
                  <a:pt x="36575" y="0"/>
                </a:moveTo>
                <a:lnTo>
                  <a:pt x="33400" y="762"/>
                </a:lnTo>
                <a:lnTo>
                  <a:pt x="30607" y="1142"/>
                </a:lnTo>
                <a:lnTo>
                  <a:pt x="25781" y="1142"/>
                </a:lnTo>
                <a:lnTo>
                  <a:pt x="21463" y="635"/>
                </a:lnTo>
                <a:lnTo>
                  <a:pt x="0" y="1222247"/>
                </a:lnTo>
                <a:lnTo>
                  <a:pt x="2286" y="1221866"/>
                </a:lnTo>
                <a:lnTo>
                  <a:pt x="12065" y="1221866"/>
                </a:lnTo>
                <a:lnTo>
                  <a:pt x="14350" y="1222247"/>
                </a:lnTo>
                <a:lnTo>
                  <a:pt x="14986" y="1195324"/>
                </a:lnTo>
                <a:lnTo>
                  <a:pt x="36575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54795" y="402336"/>
            <a:ext cx="26034" cy="640080"/>
          </a:xfrm>
          <a:custGeom>
            <a:avLst/>
            <a:gdLst/>
            <a:ahLst/>
            <a:cxnLst/>
            <a:rect l="l" t="t" r="r" b="b"/>
            <a:pathLst>
              <a:path w="26034" h="640080">
                <a:moveTo>
                  <a:pt x="25907" y="0"/>
                </a:moveTo>
                <a:lnTo>
                  <a:pt x="22605" y="2031"/>
                </a:lnTo>
                <a:lnTo>
                  <a:pt x="19430" y="2031"/>
                </a:lnTo>
                <a:lnTo>
                  <a:pt x="16128" y="2666"/>
                </a:lnTo>
                <a:lnTo>
                  <a:pt x="14224" y="2666"/>
                </a:lnTo>
                <a:lnTo>
                  <a:pt x="12953" y="2031"/>
                </a:lnTo>
                <a:lnTo>
                  <a:pt x="11049" y="2031"/>
                </a:lnTo>
                <a:lnTo>
                  <a:pt x="0" y="638810"/>
                </a:lnTo>
                <a:lnTo>
                  <a:pt x="1650" y="638428"/>
                </a:lnTo>
                <a:lnTo>
                  <a:pt x="8254" y="638428"/>
                </a:lnTo>
                <a:lnTo>
                  <a:pt x="11302" y="638810"/>
                </a:lnTo>
                <a:lnTo>
                  <a:pt x="14224" y="640079"/>
                </a:lnTo>
                <a:lnTo>
                  <a:pt x="25907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01228" y="452627"/>
            <a:ext cx="104139" cy="367665"/>
          </a:xfrm>
          <a:custGeom>
            <a:avLst/>
            <a:gdLst/>
            <a:ahLst/>
            <a:cxnLst/>
            <a:rect l="l" t="t" r="r" b="b"/>
            <a:pathLst>
              <a:path w="104140" h="367665">
                <a:moveTo>
                  <a:pt x="90550" y="0"/>
                </a:moveTo>
                <a:lnTo>
                  <a:pt x="89916" y="0"/>
                </a:lnTo>
                <a:lnTo>
                  <a:pt x="0" y="363982"/>
                </a:lnTo>
                <a:lnTo>
                  <a:pt x="5333" y="363982"/>
                </a:lnTo>
                <a:lnTo>
                  <a:pt x="9905" y="365251"/>
                </a:lnTo>
                <a:lnTo>
                  <a:pt x="15113" y="367284"/>
                </a:lnTo>
                <a:lnTo>
                  <a:pt x="103631" y="3937"/>
                </a:lnTo>
                <a:lnTo>
                  <a:pt x="99695" y="3937"/>
                </a:lnTo>
                <a:lnTo>
                  <a:pt x="95123" y="2667"/>
                </a:lnTo>
                <a:lnTo>
                  <a:pt x="91186" y="762"/>
                </a:lnTo>
                <a:lnTo>
                  <a:pt x="9055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36864" y="51815"/>
            <a:ext cx="707390" cy="364490"/>
          </a:xfrm>
          <a:custGeom>
            <a:avLst/>
            <a:gdLst/>
            <a:ahLst/>
            <a:cxnLst/>
            <a:rect l="l" t="t" r="r" b="b"/>
            <a:pathLst>
              <a:path w="707390" h="364490">
                <a:moveTo>
                  <a:pt x="208788" y="334772"/>
                </a:moveTo>
                <a:lnTo>
                  <a:pt x="208153" y="332105"/>
                </a:lnTo>
                <a:lnTo>
                  <a:pt x="206756" y="328803"/>
                </a:lnTo>
                <a:lnTo>
                  <a:pt x="206756" y="321437"/>
                </a:lnTo>
                <a:lnTo>
                  <a:pt x="208153" y="320040"/>
                </a:lnTo>
                <a:lnTo>
                  <a:pt x="0" y="350139"/>
                </a:lnTo>
                <a:lnTo>
                  <a:pt x="3302" y="354203"/>
                </a:lnTo>
                <a:lnTo>
                  <a:pt x="5842" y="358902"/>
                </a:lnTo>
                <a:lnTo>
                  <a:pt x="6604" y="364236"/>
                </a:lnTo>
                <a:lnTo>
                  <a:pt x="208788" y="334772"/>
                </a:lnTo>
                <a:close/>
              </a:path>
              <a:path w="707390" h="364490">
                <a:moveTo>
                  <a:pt x="248412" y="0"/>
                </a:moveTo>
                <a:lnTo>
                  <a:pt x="244348" y="2667"/>
                </a:lnTo>
                <a:lnTo>
                  <a:pt x="238252" y="3937"/>
                </a:lnTo>
                <a:lnTo>
                  <a:pt x="232791" y="5334"/>
                </a:lnTo>
                <a:lnTo>
                  <a:pt x="230124" y="298958"/>
                </a:lnTo>
                <a:lnTo>
                  <a:pt x="231521" y="298196"/>
                </a:lnTo>
                <a:lnTo>
                  <a:pt x="241681" y="298196"/>
                </a:lnTo>
                <a:lnTo>
                  <a:pt x="244983" y="300228"/>
                </a:lnTo>
                <a:lnTo>
                  <a:pt x="248412" y="0"/>
                </a:lnTo>
                <a:close/>
              </a:path>
              <a:path w="707390" h="364490">
                <a:moveTo>
                  <a:pt x="707136" y="256032"/>
                </a:moveTo>
                <a:lnTo>
                  <a:pt x="257556" y="314071"/>
                </a:lnTo>
                <a:lnTo>
                  <a:pt x="259588" y="317373"/>
                </a:lnTo>
                <a:lnTo>
                  <a:pt x="260858" y="321945"/>
                </a:lnTo>
                <a:lnTo>
                  <a:pt x="260223" y="329184"/>
                </a:lnTo>
                <a:lnTo>
                  <a:pt x="707136" y="271907"/>
                </a:lnTo>
                <a:lnTo>
                  <a:pt x="707136" y="256032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7766304" y="0"/>
            <a:ext cx="957580" cy="840105"/>
            <a:chOff x="7766304" y="0"/>
            <a:chExt cx="957580" cy="840105"/>
          </a:xfrm>
        </p:grpSpPr>
        <p:sp>
          <p:nvSpPr>
            <p:cNvPr id="35" name="object 35"/>
            <p:cNvSpPr/>
            <p:nvPr/>
          </p:nvSpPr>
          <p:spPr>
            <a:xfrm>
              <a:off x="7766304" y="1523"/>
              <a:ext cx="848994" cy="838200"/>
            </a:xfrm>
            <a:custGeom>
              <a:avLst/>
              <a:gdLst/>
              <a:ahLst/>
              <a:cxnLst/>
              <a:rect l="l" t="t" r="r" b="b"/>
              <a:pathLst>
                <a:path w="848995" h="838200">
                  <a:moveTo>
                    <a:pt x="57912" y="483616"/>
                  </a:moveTo>
                  <a:lnTo>
                    <a:pt x="16510" y="0"/>
                  </a:lnTo>
                  <a:lnTo>
                    <a:pt x="0" y="0"/>
                  </a:lnTo>
                  <a:lnTo>
                    <a:pt x="42799" y="496824"/>
                  </a:lnTo>
                  <a:lnTo>
                    <a:pt x="42799" y="493522"/>
                  </a:lnTo>
                  <a:lnTo>
                    <a:pt x="44831" y="490855"/>
                  </a:lnTo>
                  <a:lnTo>
                    <a:pt x="57912" y="483616"/>
                  </a:lnTo>
                  <a:close/>
                </a:path>
                <a:path w="848995" h="838200">
                  <a:moveTo>
                    <a:pt x="848868" y="43815"/>
                  </a:moveTo>
                  <a:lnTo>
                    <a:pt x="844296" y="40513"/>
                  </a:lnTo>
                  <a:lnTo>
                    <a:pt x="840994" y="36576"/>
                  </a:lnTo>
                  <a:lnTo>
                    <a:pt x="837692" y="32004"/>
                  </a:lnTo>
                  <a:lnTo>
                    <a:pt x="58674" y="483997"/>
                  </a:lnTo>
                  <a:lnTo>
                    <a:pt x="48133" y="489966"/>
                  </a:lnTo>
                  <a:lnTo>
                    <a:pt x="44958" y="491236"/>
                  </a:lnTo>
                  <a:lnTo>
                    <a:pt x="44196" y="493903"/>
                  </a:lnTo>
                  <a:lnTo>
                    <a:pt x="46228" y="499110"/>
                  </a:lnTo>
                  <a:lnTo>
                    <a:pt x="46228" y="502285"/>
                  </a:lnTo>
                  <a:lnTo>
                    <a:pt x="45720" y="502031"/>
                  </a:lnTo>
                  <a:lnTo>
                    <a:pt x="46228" y="502412"/>
                  </a:lnTo>
                  <a:lnTo>
                    <a:pt x="503555" y="838200"/>
                  </a:lnTo>
                  <a:lnTo>
                    <a:pt x="504190" y="838200"/>
                  </a:lnTo>
                  <a:lnTo>
                    <a:pt x="504190" y="837438"/>
                  </a:lnTo>
                  <a:lnTo>
                    <a:pt x="505460" y="832231"/>
                  </a:lnTo>
                  <a:lnTo>
                    <a:pt x="508762" y="829056"/>
                  </a:lnTo>
                  <a:lnTo>
                    <a:pt x="512064" y="825627"/>
                  </a:lnTo>
                  <a:lnTo>
                    <a:pt x="74358" y="503428"/>
                  </a:lnTo>
                  <a:lnTo>
                    <a:pt x="70739" y="500761"/>
                  </a:lnTo>
                  <a:lnTo>
                    <a:pt x="66116" y="497725"/>
                  </a:lnTo>
                  <a:lnTo>
                    <a:pt x="67246" y="497078"/>
                  </a:lnTo>
                  <a:lnTo>
                    <a:pt x="71501" y="499872"/>
                  </a:lnTo>
                  <a:lnTo>
                    <a:pt x="608457" y="424180"/>
                  </a:lnTo>
                  <a:lnTo>
                    <a:pt x="607187" y="418846"/>
                  </a:lnTo>
                  <a:lnTo>
                    <a:pt x="608457" y="414401"/>
                  </a:lnTo>
                  <a:lnTo>
                    <a:pt x="611124" y="408432"/>
                  </a:lnTo>
                  <a:lnTo>
                    <a:pt x="94030" y="481533"/>
                  </a:lnTo>
                  <a:lnTo>
                    <a:pt x="848868" y="43815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89264" y="0"/>
              <a:ext cx="134620" cy="59690"/>
            </a:xfrm>
            <a:custGeom>
              <a:avLst/>
              <a:gdLst/>
              <a:ahLst/>
              <a:cxnLst/>
              <a:rect l="l" t="t" r="r" b="b"/>
              <a:pathLst>
                <a:path w="134620" h="59690">
                  <a:moveTo>
                    <a:pt x="134111" y="0"/>
                  </a:moveTo>
                  <a:lnTo>
                    <a:pt x="0" y="0"/>
                  </a:lnTo>
                  <a:lnTo>
                    <a:pt x="1901" y="8868"/>
                  </a:lnTo>
                  <a:lnTo>
                    <a:pt x="23621" y="43941"/>
                  </a:lnTo>
                  <a:lnTo>
                    <a:pt x="27050" y="47878"/>
                  </a:lnTo>
                  <a:lnTo>
                    <a:pt x="31622" y="49911"/>
                  </a:lnTo>
                  <a:lnTo>
                    <a:pt x="36194" y="52577"/>
                  </a:lnTo>
                  <a:lnTo>
                    <a:pt x="43755" y="55685"/>
                  </a:lnTo>
                  <a:lnTo>
                    <a:pt x="51530" y="57816"/>
                  </a:lnTo>
                  <a:lnTo>
                    <a:pt x="59447" y="59043"/>
                  </a:lnTo>
                  <a:lnTo>
                    <a:pt x="67436" y="59436"/>
                  </a:lnTo>
                  <a:lnTo>
                    <a:pt x="71500" y="59436"/>
                  </a:lnTo>
                  <a:lnTo>
                    <a:pt x="79501" y="58547"/>
                  </a:lnTo>
                  <a:lnTo>
                    <a:pt x="84708" y="56514"/>
                  </a:lnTo>
                  <a:lnTo>
                    <a:pt x="89407" y="55879"/>
                  </a:lnTo>
                  <a:lnTo>
                    <a:pt x="121261" y="31228"/>
                  </a:lnTo>
                  <a:lnTo>
                    <a:pt x="133350" y="6603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8E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73249" y="1505711"/>
            <a:ext cx="95964" cy="9448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50623" y="1786127"/>
            <a:ext cx="93376" cy="13563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26230" y="1040891"/>
            <a:ext cx="66665" cy="6858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05095" y="2330195"/>
            <a:ext cx="66464" cy="6858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265424" y="816863"/>
            <a:ext cx="76108" cy="76200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8642604" y="350520"/>
            <a:ext cx="55244" cy="53340"/>
          </a:xfrm>
          <a:custGeom>
            <a:avLst/>
            <a:gdLst/>
            <a:ahLst/>
            <a:cxnLst/>
            <a:rect l="l" t="t" r="r" b="b"/>
            <a:pathLst>
              <a:path w="55245" h="53339">
                <a:moveTo>
                  <a:pt x="31115" y="0"/>
                </a:moveTo>
                <a:lnTo>
                  <a:pt x="27813" y="0"/>
                </a:lnTo>
                <a:lnTo>
                  <a:pt x="25780" y="0"/>
                </a:lnTo>
                <a:lnTo>
                  <a:pt x="24511" y="634"/>
                </a:lnTo>
                <a:lnTo>
                  <a:pt x="22478" y="634"/>
                </a:lnTo>
                <a:lnTo>
                  <a:pt x="15005" y="3192"/>
                </a:lnTo>
                <a:lnTo>
                  <a:pt x="8699" y="7667"/>
                </a:lnTo>
                <a:lnTo>
                  <a:pt x="4012" y="13833"/>
                </a:lnTo>
                <a:lnTo>
                  <a:pt x="1397" y="21462"/>
                </a:lnTo>
                <a:lnTo>
                  <a:pt x="1397" y="22732"/>
                </a:lnTo>
                <a:lnTo>
                  <a:pt x="0" y="25400"/>
                </a:lnTo>
                <a:lnTo>
                  <a:pt x="1397" y="26669"/>
                </a:lnTo>
                <a:lnTo>
                  <a:pt x="1397" y="29971"/>
                </a:lnTo>
                <a:lnTo>
                  <a:pt x="2031" y="32512"/>
                </a:lnTo>
                <a:lnTo>
                  <a:pt x="24511" y="53339"/>
                </a:lnTo>
                <a:lnTo>
                  <a:pt x="31115" y="53339"/>
                </a:lnTo>
                <a:lnTo>
                  <a:pt x="54864" y="28575"/>
                </a:lnTo>
                <a:lnTo>
                  <a:pt x="54864" y="22097"/>
                </a:lnTo>
                <a:lnTo>
                  <a:pt x="34417" y="634"/>
                </a:lnTo>
                <a:lnTo>
                  <a:pt x="3111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372856" y="387095"/>
            <a:ext cx="73151" cy="68579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1319783" y="5137403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12318" y="0"/>
                </a:moveTo>
                <a:lnTo>
                  <a:pt x="1143" y="3678"/>
                </a:lnTo>
                <a:lnTo>
                  <a:pt x="0" y="6096"/>
                </a:lnTo>
                <a:lnTo>
                  <a:pt x="24384" y="6096"/>
                </a:lnTo>
                <a:lnTo>
                  <a:pt x="1231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52372" y="4949977"/>
            <a:ext cx="523240" cy="154305"/>
          </a:xfrm>
          <a:custGeom>
            <a:avLst/>
            <a:gdLst/>
            <a:ahLst/>
            <a:cxnLst/>
            <a:rect l="l" t="t" r="r" b="b"/>
            <a:pathLst>
              <a:path w="523239" h="154304">
                <a:moveTo>
                  <a:pt x="178308" y="105524"/>
                </a:moveTo>
                <a:lnTo>
                  <a:pt x="169672" y="97510"/>
                </a:lnTo>
                <a:lnTo>
                  <a:pt x="0" y="142963"/>
                </a:lnTo>
                <a:lnTo>
                  <a:pt x="0" y="153898"/>
                </a:lnTo>
                <a:lnTo>
                  <a:pt x="178308" y="105524"/>
                </a:lnTo>
                <a:close/>
              </a:path>
              <a:path w="523239" h="154304">
                <a:moveTo>
                  <a:pt x="522732" y="9271"/>
                </a:moveTo>
                <a:lnTo>
                  <a:pt x="521208" y="6680"/>
                </a:lnTo>
                <a:lnTo>
                  <a:pt x="520827" y="3340"/>
                </a:lnTo>
                <a:lnTo>
                  <a:pt x="520827" y="0"/>
                </a:lnTo>
                <a:lnTo>
                  <a:pt x="181343" y="93916"/>
                </a:lnTo>
                <a:lnTo>
                  <a:pt x="190246" y="102082"/>
                </a:lnTo>
                <a:lnTo>
                  <a:pt x="520827" y="11137"/>
                </a:lnTo>
                <a:lnTo>
                  <a:pt x="522732" y="9271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12164" y="5096293"/>
            <a:ext cx="129539" cy="44450"/>
          </a:xfrm>
          <a:custGeom>
            <a:avLst/>
            <a:gdLst/>
            <a:ahLst/>
            <a:cxnLst/>
            <a:rect l="l" t="t" r="r" b="b"/>
            <a:pathLst>
              <a:path w="129540" h="44450">
                <a:moveTo>
                  <a:pt x="127" y="37528"/>
                </a:moveTo>
                <a:lnTo>
                  <a:pt x="0" y="37528"/>
                </a:lnTo>
                <a:lnTo>
                  <a:pt x="0" y="37693"/>
                </a:lnTo>
                <a:lnTo>
                  <a:pt x="127" y="37528"/>
                </a:lnTo>
                <a:close/>
              </a:path>
              <a:path w="129540" h="44450">
                <a:moveTo>
                  <a:pt x="1397" y="36537"/>
                </a:moveTo>
                <a:lnTo>
                  <a:pt x="762" y="37122"/>
                </a:lnTo>
                <a:lnTo>
                  <a:pt x="381" y="37325"/>
                </a:lnTo>
                <a:lnTo>
                  <a:pt x="127" y="37528"/>
                </a:lnTo>
                <a:lnTo>
                  <a:pt x="1397" y="37528"/>
                </a:lnTo>
                <a:lnTo>
                  <a:pt x="1397" y="36537"/>
                </a:lnTo>
                <a:close/>
              </a:path>
              <a:path w="129540" h="44450">
                <a:moveTo>
                  <a:pt x="2032" y="35140"/>
                </a:moveTo>
                <a:lnTo>
                  <a:pt x="1524" y="35140"/>
                </a:lnTo>
                <a:lnTo>
                  <a:pt x="1524" y="36537"/>
                </a:lnTo>
                <a:lnTo>
                  <a:pt x="2032" y="35140"/>
                </a:lnTo>
                <a:close/>
              </a:path>
              <a:path w="129540" h="44450">
                <a:moveTo>
                  <a:pt x="129540" y="0"/>
                </a:moveTo>
                <a:lnTo>
                  <a:pt x="3048" y="34582"/>
                </a:lnTo>
                <a:lnTo>
                  <a:pt x="3810" y="34950"/>
                </a:lnTo>
                <a:lnTo>
                  <a:pt x="5969" y="34950"/>
                </a:lnTo>
                <a:lnTo>
                  <a:pt x="9017" y="35699"/>
                </a:lnTo>
                <a:lnTo>
                  <a:pt x="10795" y="38633"/>
                </a:lnTo>
                <a:lnTo>
                  <a:pt x="9779" y="41198"/>
                </a:lnTo>
                <a:lnTo>
                  <a:pt x="9017" y="44157"/>
                </a:lnTo>
                <a:lnTo>
                  <a:pt x="20066" y="40830"/>
                </a:lnTo>
                <a:lnTo>
                  <a:pt x="129159" y="11036"/>
                </a:lnTo>
                <a:lnTo>
                  <a:pt x="129540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335" y="4878349"/>
            <a:ext cx="131445" cy="140335"/>
          </a:xfrm>
          <a:custGeom>
            <a:avLst/>
            <a:gdLst/>
            <a:ahLst/>
            <a:cxnLst/>
            <a:rect l="l" t="t" r="r" b="b"/>
            <a:pathLst>
              <a:path w="131445" h="140335">
                <a:moveTo>
                  <a:pt x="122847" y="0"/>
                </a:moveTo>
                <a:lnTo>
                  <a:pt x="0" y="137185"/>
                </a:lnTo>
                <a:lnTo>
                  <a:pt x="2626" y="137185"/>
                </a:lnTo>
                <a:lnTo>
                  <a:pt x="5220" y="138308"/>
                </a:lnTo>
                <a:lnTo>
                  <a:pt x="7816" y="140150"/>
                </a:lnTo>
                <a:lnTo>
                  <a:pt x="13037" y="137934"/>
                </a:lnTo>
                <a:lnTo>
                  <a:pt x="131038" y="6311"/>
                </a:lnTo>
                <a:lnTo>
                  <a:pt x="122847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28955" y="4675632"/>
            <a:ext cx="890269" cy="467995"/>
            <a:chOff x="28955" y="4675632"/>
            <a:chExt cx="890269" cy="467995"/>
          </a:xfrm>
        </p:grpSpPr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5389" y="4864608"/>
              <a:ext cx="373354" cy="15846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8956" y="4931664"/>
              <a:ext cx="466725" cy="212090"/>
            </a:xfrm>
            <a:custGeom>
              <a:avLst/>
              <a:gdLst/>
              <a:ahLst/>
              <a:cxnLst/>
              <a:rect l="l" t="t" r="r" b="b"/>
              <a:pathLst>
                <a:path w="466725" h="212089">
                  <a:moveTo>
                    <a:pt x="188976" y="9004"/>
                  </a:moveTo>
                  <a:lnTo>
                    <a:pt x="187858" y="7112"/>
                  </a:lnTo>
                  <a:lnTo>
                    <a:pt x="186359" y="3365"/>
                  </a:lnTo>
                  <a:lnTo>
                    <a:pt x="182664" y="0"/>
                  </a:lnTo>
                  <a:lnTo>
                    <a:pt x="0" y="86601"/>
                  </a:lnTo>
                  <a:lnTo>
                    <a:pt x="2603" y="88874"/>
                  </a:lnTo>
                  <a:lnTo>
                    <a:pt x="4445" y="92240"/>
                  </a:lnTo>
                  <a:lnTo>
                    <a:pt x="4813" y="95986"/>
                  </a:lnTo>
                  <a:lnTo>
                    <a:pt x="188976" y="9004"/>
                  </a:lnTo>
                  <a:close/>
                </a:path>
                <a:path w="466725" h="212089">
                  <a:moveTo>
                    <a:pt x="466344" y="211836"/>
                  </a:moveTo>
                  <a:lnTo>
                    <a:pt x="214630" y="12192"/>
                  </a:lnTo>
                  <a:lnTo>
                    <a:pt x="211645" y="15163"/>
                  </a:lnTo>
                  <a:lnTo>
                    <a:pt x="207543" y="17043"/>
                  </a:lnTo>
                  <a:lnTo>
                    <a:pt x="202692" y="17043"/>
                  </a:lnTo>
                  <a:lnTo>
                    <a:pt x="448805" y="211836"/>
                  </a:lnTo>
                  <a:lnTo>
                    <a:pt x="466344" y="211836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0208" y="4867656"/>
              <a:ext cx="77724" cy="6854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2569" y="5027676"/>
              <a:ext cx="82270" cy="11582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26389" y="4675632"/>
              <a:ext cx="231775" cy="342900"/>
            </a:xfrm>
            <a:custGeom>
              <a:avLst/>
              <a:gdLst/>
              <a:ahLst/>
              <a:cxnLst/>
              <a:rect l="l" t="t" r="r" b="b"/>
              <a:pathLst>
                <a:path w="231775" h="342900">
                  <a:moveTo>
                    <a:pt x="223062" y="0"/>
                  </a:moveTo>
                  <a:lnTo>
                    <a:pt x="0" y="336943"/>
                  </a:lnTo>
                  <a:lnTo>
                    <a:pt x="3340" y="338074"/>
                  </a:lnTo>
                  <a:lnTo>
                    <a:pt x="6286" y="340283"/>
                  </a:lnTo>
                  <a:lnTo>
                    <a:pt x="7035" y="342868"/>
                  </a:lnTo>
                  <a:lnTo>
                    <a:pt x="8166" y="342494"/>
                  </a:lnTo>
                  <a:lnTo>
                    <a:pt x="8877" y="342494"/>
                  </a:lnTo>
                  <a:lnTo>
                    <a:pt x="231597" y="5575"/>
                  </a:lnTo>
                  <a:lnTo>
                    <a:pt x="227888" y="4826"/>
                  </a:lnTo>
                  <a:lnTo>
                    <a:pt x="225310" y="2959"/>
                  </a:lnTo>
                  <a:lnTo>
                    <a:pt x="223062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0936" y="5018532"/>
              <a:ext cx="202666" cy="124967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859561" y="4680229"/>
              <a:ext cx="59690" cy="463550"/>
            </a:xfrm>
            <a:custGeom>
              <a:avLst/>
              <a:gdLst/>
              <a:ahLst/>
              <a:cxnLst/>
              <a:rect l="l" t="t" r="r" b="b"/>
              <a:pathLst>
                <a:path w="59690" h="463550">
                  <a:moveTo>
                    <a:pt x="0" y="2222"/>
                  </a:moveTo>
                  <a:lnTo>
                    <a:pt x="48552" y="463270"/>
                  </a:lnTo>
                  <a:lnTo>
                    <a:pt x="59410" y="463270"/>
                  </a:lnTo>
                  <a:lnTo>
                    <a:pt x="10696" y="2311"/>
                  </a:lnTo>
                  <a:lnTo>
                    <a:pt x="1231" y="2311"/>
                  </a:lnTo>
                  <a:lnTo>
                    <a:pt x="596" y="2286"/>
                  </a:lnTo>
                  <a:lnTo>
                    <a:pt x="0" y="2222"/>
                  </a:lnTo>
                  <a:close/>
                </a:path>
                <a:path w="59690" h="463550">
                  <a:moveTo>
                    <a:pt x="10452" y="0"/>
                  </a:moveTo>
                  <a:lnTo>
                    <a:pt x="7975" y="1562"/>
                  </a:lnTo>
                  <a:lnTo>
                    <a:pt x="4965" y="2311"/>
                  </a:lnTo>
                  <a:lnTo>
                    <a:pt x="10696" y="2311"/>
                  </a:lnTo>
                  <a:lnTo>
                    <a:pt x="10452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1309116" y="5131339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69" h="12700">
                <a:moveTo>
                  <a:pt x="7874" y="0"/>
                </a:moveTo>
                <a:lnTo>
                  <a:pt x="7239" y="0"/>
                </a:lnTo>
                <a:lnTo>
                  <a:pt x="6603" y="0"/>
                </a:lnTo>
                <a:lnTo>
                  <a:pt x="6096" y="96"/>
                </a:lnTo>
                <a:lnTo>
                  <a:pt x="5715" y="289"/>
                </a:lnTo>
                <a:lnTo>
                  <a:pt x="4953" y="289"/>
                </a:lnTo>
                <a:lnTo>
                  <a:pt x="4953" y="675"/>
                </a:lnTo>
                <a:lnTo>
                  <a:pt x="4190" y="675"/>
                </a:lnTo>
                <a:lnTo>
                  <a:pt x="3809" y="1447"/>
                </a:lnTo>
                <a:lnTo>
                  <a:pt x="3047" y="1801"/>
                </a:lnTo>
                <a:lnTo>
                  <a:pt x="2667" y="2187"/>
                </a:lnTo>
                <a:lnTo>
                  <a:pt x="2667" y="3345"/>
                </a:lnTo>
                <a:lnTo>
                  <a:pt x="2286" y="3345"/>
                </a:lnTo>
                <a:lnTo>
                  <a:pt x="2286" y="3731"/>
                </a:lnTo>
                <a:lnTo>
                  <a:pt x="0" y="12159"/>
                </a:lnTo>
                <a:lnTo>
                  <a:pt x="10668" y="12159"/>
                </a:lnTo>
                <a:lnTo>
                  <a:pt x="11811" y="9875"/>
                </a:lnTo>
                <a:lnTo>
                  <a:pt x="12572" y="7173"/>
                </a:lnTo>
                <a:lnTo>
                  <a:pt x="13715" y="4117"/>
                </a:lnTo>
                <a:lnTo>
                  <a:pt x="11811" y="1447"/>
                </a:lnTo>
                <a:lnTo>
                  <a:pt x="8762" y="289"/>
                </a:lnTo>
                <a:lnTo>
                  <a:pt x="8381" y="96"/>
                </a:lnTo>
                <a:lnTo>
                  <a:pt x="787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40180" y="4873752"/>
            <a:ext cx="18415" cy="269875"/>
          </a:xfrm>
          <a:custGeom>
            <a:avLst/>
            <a:gdLst/>
            <a:ahLst/>
            <a:cxnLst/>
            <a:rect l="l" t="t" r="r" b="b"/>
            <a:pathLst>
              <a:path w="18415" h="269875">
                <a:moveTo>
                  <a:pt x="7619" y="0"/>
                </a:moveTo>
                <a:lnTo>
                  <a:pt x="7238" y="0"/>
                </a:lnTo>
                <a:lnTo>
                  <a:pt x="761" y="234453"/>
                </a:lnTo>
                <a:lnTo>
                  <a:pt x="0" y="269747"/>
                </a:lnTo>
                <a:lnTo>
                  <a:pt x="11048" y="269747"/>
                </a:lnTo>
                <a:lnTo>
                  <a:pt x="12572" y="220317"/>
                </a:lnTo>
                <a:lnTo>
                  <a:pt x="18287" y="13385"/>
                </a:lnTo>
                <a:lnTo>
                  <a:pt x="7619" y="3708"/>
                </a:lnTo>
                <a:lnTo>
                  <a:pt x="7238" y="1866"/>
                </a:lnTo>
                <a:lnTo>
                  <a:pt x="7619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object 5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95272" y="4959096"/>
            <a:ext cx="185927" cy="184403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72867" y="5061203"/>
            <a:ext cx="120395" cy="82296"/>
          </a:xfrm>
          <a:prstGeom prst="rect">
            <a:avLst/>
          </a:prstGeom>
        </p:spPr>
      </p:pic>
      <p:sp>
        <p:nvSpPr>
          <p:cNvPr id="60" name="object 60"/>
          <p:cNvSpPr/>
          <p:nvPr/>
        </p:nvSpPr>
        <p:spPr>
          <a:xfrm>
            <a:off x="1447800" y="4872228"/>
            <a:ext cx="288290" cy="269875"/>
          </a:xfrm>
          <a:custGeom>
            <a:avLst/>
            <a:gdLst/>
            <a:ahLst/>
            <a:cxnLst/>
            <a:rect l="l" t="t" r="r" b="b"/>
            <a:pathLst>
              <a:path w="288289" h="269875">
                <a:moveTo>
                  <a:pt x="11556" y="0"/>
                </a:moveTo>
                <a:lnTo>
                  <a:pt x="7619" y="1435"/>
                </a:lnTo>
                <a:lnTo>
                  <a:pt x="4063" y="1333"/>
                </a:lnTo>
                <a:lnTo>
                  <a:pt x="2286" y="1117"/>
                </a:lnTo>
                <a:lnTo>
                  <a:pt x="1524" y="749"/>
                </a:lnTo>
                <a:lnTo>
                  <a:pt x="381" y="749"/>
                </a:lnTo>
                <a:lnTo>
                  <a:pt x="0" y="2616"/>
                </a:lnTo>
                <a:lnTo>
                  <a:pt x="381" y="4457"/>
                </a:lnTo>
                <a:lnTo>
                  <a:pt x="10794" y="14109"/>
                </a:lnTo>
                <a:lnTo>
                  <a:pt x="174244" y="173620"/>
                </a:lnTo>
                <a:lnTo>
                  <a:pt x="183261" y="182158"/>
                </a:lnTo>
                <a:lnTo>
                  <a:pt x="272795" y="269716"/>
                </a:lnTo>
                <a:lnTo>
                  <a:pt x="288036" y="269716"/>
                </a:lnTo>
                <a:lnTo>
                  <a:pt x="223012" y="206275"/>
                </a:lnTo>
                <a:lnTo>
                  <a:pt x="219710" y="206275"/>
                </a:lnTo>
                <a:lnTo>
                  <a:pt x="214122" y="205527"/>
                </a:lnTo>
                <a:lnTo>
                  <a:pt x="210312" y="201071"/>
                </a:lnTo>
                <a:lnTo>
                  <a:pt x="210693" y="194403"/>
                </a:lnTo>
                <a:lnTo>
                  <a:pt x="185800" y="170286"/>
                </a:lnTo>
                <a:lnTo>
                  <a:pt x="11556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85772" y="4930165"/>
            <a:ext cx="100965" cy="213360"/>
          </a:xfrm>
          <a:custGeom>
            <a:avLst/>
            <a:gdLst/>
            <a:ahLst/>
            <a:cxnLst/>
            <a:rect l="l" t="t" r="r" b="b"/>
            <a:pathLst>
              <a:path w="100964" h="213360">
                <a:moveTo>
                  <a:pt x="12192" y="6070"/>
                </a:moveTo>
                <a:lnTo>
                  <a:pt x="10287" y="2578"/>
                </a:lnTo>
                <a:lnTo>
                  <a:pt x="9652" y="927"/>
                </a:lnTo>
                <a:lnTo>
                  <a:pt x="7747" y="0"/>
                </a:lnTo>
                <a:lnTo>
                  <a:pt x="5715" y="0"/>
                </a:lnTo>
                <a:lnTo>
                  <a:pt x="5080" y="0"/>
                </a:lnTo>
                <a:lnTo>
                  <a:pt x="4445" y="101"/>
                </a:lnTo>
                <a:lnTo>
                  <a:pt x="3810" y="368"/>
                </a:lnTo>
                <a:lnTo>
                  <a:pt x="3429" y="368"/>
                </a:lnTo>
                <a:lnTo>
                  <a:pt x="1524" y="990"/>
                </a:lnTo>
                <a:lnTo>
                  <a:pt x="0" y="2578"/>
                </a:lnTo>
                <a:lnTo>
                  <a:pt x="0" y="4470"/>
                </a:lnTo>
                <a:lnTo>
                  <a:pt x="1905" y="4178"/>
                </a:lnTo>
                <a:lnTo>
                  <a:pt x="8001" y="4178"/>
                </a:lnTo>
                <a:lnTo>
                  <a:pt x="10287" y="5118"/>
                </a:lnTo>
                <a:lnTo>
                  <a:pt x="12192" y="6070"/>
                </a:lnTo>
                <a:close/>
              </a:path>
              <a:path w="100964" h="213360">
                <a:moveTo>
                  <a:pt x="100584" y="213334"/>
                </a:moveTo>
                <a:lnTo>
                  <a:pt x="31496" y="49593"/>
                </a:lnTo>
                <a:lnTo>
                  <a:pt x="13716" y="35052"/>
                </a:lnTo>
                <a:lnTo>
                  <a:pt x="89154" y="213334"/>
                </a:lnTo>
                <a:lnTo>
                  <a:pt x="100584" y="213334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14600" y="5070347"/>
            <a:ext cx="47625" cy="73660"/>
          </a:xfrm>
          <a:custGeom>
            <a:avLst/>
            <a:gdLst/>
            <a:ahLst/>
            <a:cxnLst/>
            <a:rect l="l" t="t" r="r" b="b"/>
            <a:pathLst>
              <a:path w="47625" h="73660">
                <a:moveTo>
                  <a:pt x="8508" y="0"/>
                </a:moveTo>
                <a:lnTo>
                  <a:pt x="6350" y="2256"/>
                </a:lnTo>
                <a:lnTo>
                  <a:pt x="3048" y="3729"/>
                </a:lnTo>
                <a:lnTo>
                  <a:pt x="0" y="4857"/>
                </a:lnTo>
                <a:lnTo>
                  <a:pt x="34925" y="73151"/>
                </a:lnTo>
                <a:lnTo>
                  <a:pt x="47243" y="73151"/>
                </a:lnTo>
                <a:lnTo>
                  <a:pt x="10413" y="1504"/>
                </a:lnTo>
                <a:lnTo>
                  <a:pt x="850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1999488" y="4306823"/>
            <a:ext cx="1327785" cy="836930"/>
            <a:chOff x="1999488" y="4306823"/>
            <a:chExt cx="1327785" cy="836930"/>
          </a:xfrm>
        </p:grpSpPr>
        <p:sp>
          <p:nvSpPr>
            <p:cNvPr id="64" name="object 64"/>
            <p:cNvSpPr/>
            <p:nvPr/>
          </p:nvSpPr>
          <p:spPr>
            <a:xfrm>
              <a:off x="1999488" y="4306823"/>
              <a:ext cx="1004569" cy="836930"/>
            </a:xfrm>
            <a:custGeom>
              <a:avLst/>
              <a:gdLst/>
              <a:ahLst/>
              <a:cxnLst/>
              <a:rect l="l" t="t" r="r" b="b"/>
              <a:pathLst>
                <a:path w="1004569" h="836929">
                  <a:moveTo>
                    <a:pt x="487680" y="734568"/>
                  </a:moveTo>
                  <a:lnTo>
                    <a:pt x="5715" y="641604"/>
                  </a:lnTo>
                  <a:lnTo>
                    <a:pt x="6096" y="643089"/>
                  </a:lnTo>
                  <a:lnTo>
                    <a:pt x="6096" y="648208"/>
                  </a:lnTo>
                  <a:lnTo>
                    <a:pt x="5334" y="650430"/>
                  </a:lnTo>
                  <a:lnTo>
                    <a:pt x="4572" y="651916"/>
                  </a:lnTo>
                  <a:lnTo>
                    <a:pt x="6692" y="652614"/>
                  </a:lnTo>
                  <a:lnTo>
                    <a:pt x="5588" y="652272"/>
                  </a:lnTo>
                  <a:lnTo>
                    <a:pt x="4064" y="655269"/>
                  </a:lnTo>
                  <a:lnTo>
                    <a:pt x="2286" y="657110"/>
                  </a:lnTo>
                  <a:lnTo>
                    <a:pt x="0" y="658990"/>
                  </a:lnTo>
                  <a:lnTo>
                    <a:pt x="17018" y="673849"/>
                  </a:lnTo>
                  <a:lnTo>
                    <a:pt x="210820" y="836676"/>
                  </a:lnTo>
                  <a:lnTo>
                    <a:pt x="227076" y="836676"/>
                  </a:lnTo>
                  <a:lnTo>
                    <a:pt x="9296" y="653427"/>
                  </a:lnTo>
                  <a:lnTo>
                    <a:pt x="485775" y="745236"/>
                  </a:lnTo>
                  <a:lnTo>
                    <a:pt x="485775" y="742276"/>
                  </a:lnTo>
                  <a:lnTo>
                    <a:pt x="486537" y="736790"/>
                  </a:lnTo>
                  <a:lnTo>
                    <a:pt x="487680" y="734568"/>
                  </a:lnTo>
                  <a:close/>
                </a:path>
                <a:path w="1004569" h="836929">
                  <a:moveTo>
                    <a:pt x="803148" y="483298"/>
                  </a:moveTo>
                  <a:lnTo>
                    <a:pt x="800989" y="480707"/>
                  </a:lnTo>
                  <a:lnTo>
                    <a:pt x="797941" y="478459"/>
                  </a:lnTo>
                  <a:lnTo>
                    <a:pt x="796036" y="475488"/>
                  </a:lnTo>
                  <a:lnTo>
                    <a:pt x="522732" y="726757"/>
                  </a:lnTo>
                  <a:lnTo>
                    <a:pt x="525780" y="728980"/>
                  </a:lnTo>
                  <a:lnTo>
                    <a:pt x="527939" y="731570"/>
                  </a:lnTo>
                  <a:lnTo>
                    <a:pt x="529844" y="734580"/>
                  </a:lnTo>
                  <a:lnTo>
                    <a:pt x="803148" y="483298"/>
                  </a:lnTo>
                  <a:close/>
                </a:path>
                <a:path w="1004569" h="836929">
                  <a:moveTo>
                    <a:pt x="833628" y="495274"/>
                  </a:moveTo>
                  <a:lnTo>
                    <a:pt x="829818" y="495274"/>
                  </a:lnTo>
                  <a:lnTo>
                    <a:pt x="827659" y="494525"/>
                  </a:lnTo>
                  <a:lnTo>
                    <a:pt x="825373" y="494525"/>
                  </a:lnTo>
                  <a:lnTo>
                    <a:pt x="823595" y="493776"/>
                  </a:lnTo>
                  <a:lnTo>
                    <a:pt x="676656" y="836676"/>
                  </a:lnTo>
                  <a:lnTo>
                    <a:pt x="688213" y="836676"/>
                  </a:lnTo>
                  <a:lnTo>
                    <a:pt x="833628" y="497497"/>
                  </a:lnTo>
                  <a:lnTo>
                    <a:pt x="833628" y="495274"/>
                  </a:lnTo>
                  <a:close/>
                </a:path>
                <a:path w="1004569" h="836929">
                  <a:moveTo>
                    <a:pt x="1004316" y="8534"/>
                  </a:moveTo>
                  <a:lnTo>
                    <a:pt x="1002030" y="6324"/>
                  </a:lnTo>
                  <a:lnTo>
                    <a:pt x="999871" y="2959"/>
                  </a:lnTo>
                  <a:lnTo>
                    <a:pt x="998728" y="0"/>
                  </a:lnTo>
                  <a:lnTo>
                    <a:pt x="0" y="631545"/>
                  </a:lnTo>
                  <a:lnTo>
                    <a:pt x="2667" y="633374"/>
                  </a:lnTo>
                  <a:lnTo>
                    <a:pt x="4826" y="636714"/>
                  </a:lnTo>
                  <a:lnTo>
                    <a:pt x="5969" y="640054"/>
                  </a:lnTo>
                  <a:lnTo>
                    <a:pt x="1004316" y="8534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23744" y="5061203"/>
              <a:ext cx="108204" cy="82296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845308" y="4319015"/>
              <a:ext cx="201295" cy="824865"/>
            </a:xfrm>
            <a:custGeom>
              <a:avLst/>
              <a:gdLst/>
              <a:ahLst/>
              <a:cxnLst/>
              <a:rect l="l" t="t" r="r" b="b"/>
              <a:pathLst>
                <a:path w="201294" h="824864">
                  <a:moveTo>
                    <a:pt x="173736" y="2959"/>
                  </a:moveTo>
                  <a:lnTo>
                    <a:pt x="169545" y="2603"/>
                  </a:lnTo>
                  <a:lnTo>
                    <a:pt x="166243" y="1498"/>
                  </a:lnTo>
                  <a:lnTo>
                    <a:pt x="163576" y="0"/>
                  </a:lnTo>
                  <a:lnTo>
                    <a:pt x="0" y="389483"/>
                  </a:lnTo>
                  <a:lnTo>
                    <a:pt x="4191" y="390194"/>
                  </a:lnTo>
                  <a:lnTo>
                    <a:pt x="7112" y="391325"/>
                  </a:lnTo>
                  <a:lnTo>
                    <a:pt x="10160" y="393192"/>
                  </a:lnTo>
                  <a:lnTo>
                    <a:pt x="173736" y="2959"/>
                  </a:lnTo>
                  <a:close/>
                </a:path>
                <a:path w="201294" h="824864">
                  <a:moveTo>
                    <a:pt x="200660" y="617474"/>
                  </a:moveTo>
                  <a:lnTo>
                    <a:pt x="196329" y="617474"/>
                  </a:lnTo>
                  <a:lnTo>
                    <a:pt x="196329" y="616204"/>
                  </a:lnTo>
                  <a:lnTo>
                    <a:pt x="190500" y="616204"/>
                  </a:lnTo>
                  <a:lnTo>
                    <a:pt x="190500" y="617474"/>
                  </a:lnTo>
                  <a:lnTo>
                    <a:pt x="190817" y="617474"/>
                  </a:lnTo>
                  <a:lnTo>
                    <a:pt x="190817" y="824484"/>
                  </a:lnTo>
                  <a:lnTo>
                    <a:pt x="200660" y="824484"/>
                  </a:lnTo>
                  <a:lnTo>
                    <a:pt x="200660" y="617474"/>
                  </a:lnTo>
                  <a:close/>
                </a:path>
                <a:path w="201294" h="824864">
                  <a:moveTo>
                    <a:pt x="201168" y="550138"/>
                  </a:moveTo>
                  <a:lnTo>
                    <a:pt x="200787" y="548055"/>
                  </a:lnTo>
                  <a:lnTo>
                    <a:pt x="199136" y="546290"/>
                  </a:lnTo>
                  <a:lnTo>
                    <a:pt x="196596" y="545592"/>
                  </a:lnTo>
                  <a:lnTo>
                    <a:pt x="184912" y="20866"/>
                  </a:lnTo>
                  <a:lnTo>
                    <a:pt x="178244" y="3238"/>
                  </a:lnTo>
                  <a:lnTo>
                    <a:pt x="178181" y="3048"/>
                  </a:lnTo>
                  <a:lnTo>
                    <a:pt x="177165" y="3048"/>
                  </a:lnTo>
                  <a:lnTo>
                    <a:pt x="176022" y="3238"/>
                  </a:lnTo>
                  <a:lnTo>
                    <a:pt x="174625" y="3238"/>
                  </a:lnTo>
                  <a:lnTo>
                    <a:pt x="174117" y="3175"/>
                  </a:lnTo>
                  <a:lnTo>
                    <a:pt x="173736" y="3048"/>
                  </a:lnTo>
                  <a:lnTo>
                    <a:pt x="185674" y="550164"/>
                  </a:lnTo>
                  <a:lnTo>
                    <a:pt x="188087" y="549630"/>
                  </a:lnTo>
                  <a:lnTo>
                    <a:pt x="190627" y="549109"/>
                  </a:lnTo>
                  <a:lnTo>
                    <a:pt x="194437" y="549109"/>
                  </a:lnTo>
                  <a:lnTo>
                    <a:pt x="195453" y="549198"/>
                  </a:lnTo>
                  <a:lnTo>
                    <a:pt x="196596" y="549414"/>
                  </a:lnTo>
                  <a:lnTo>
                    <a:pt x="196596" y="549109"/>
                  </a:lnTo>
                  <a:lnTo>
                    <a:pt x="196977" y="549084"/>
                  </a:lnTo>
                  <a:lnTo>
                    <a:pt x="198247" y="549783"/>
                  </a:lnTo>
                  <a:lnTo>
                    <a:pt x="199898" y="550138"/>
                  </a:lnTo>
                  <a:lnTo>
                    <a:pt x="201168" y="550138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72740" y="4770119"/>
              <a:ext cx="140208" cy="120395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3023616" y="4317491"/>
              <a:ext cx="303530" cy="822960"/>
            </a:xfrm>
            <a:custGeom>
              <a:avLst/>
              <a:gdLst/>
              <a:ahLst/>
              <a:cxnLst/>
              <a:rect l="l" t="t" r="r" b="b"/>
              <a:pathLst>
                <a:path w="303529" h="822960">
                  <a:moveTo>
                    <a:pt x="291084" y="814425"/>
                  </a:moveTo>
                  <a:lnTo>
                    <a:pt x="40513" y="606552"/>
                  </a:lnTo>
                  <a:lnTo>
                    <a:pt x="37973" y="609549"/>
                  </a:lnTo>
                  <a:lnTo>
                    <a:pt x="35052" y="611759"/>
                  </a:lnTo>
                  <a:lnTo>
                    <a:pt x="32004" y="613600"/>
                  </a:lnTo>
                  <a:lnTo>
                    <a:pt x="285102" y="822960"/>
                  </a:lnTo>
                  <a:lnTo>
                    <a:pt x="286626" y="819594"/>
                  </a:lnTo>
                  <a:lnTo>
                    <a:pt x="291084" y="814425"/>
                  </a:lnTo>
                  <a:close/>
                </a:path>
                <a:path w="303529" h="822960">
                  <a:moveTo>
                    <a:pt x="303263" y="809320"/>
                  </a:moveTo>
                  <a:lnTo>
                    <a:pt x="10414" y="0"/>
                  </a:lnTo>
                  <a:lnTo>
                    <a:pt x="7112" y="1892"/>
                  </a:lnTo>
                  <a:lnTo>
                    <a:pt x="3302" y="3340"/>
                  </a:lnTo>
                  <a:lnTo>
                    <a:pt x="0" y="3721"/>
                  </a:lnTo>
                  <a:lnTo>
                    <a:pt x="6731" y="21196"/>
                  </a:lnTo>
                  <a:lnTo>
                    <a:pt x="293624" y="813790"/>
                  </a:lnTo>
                  <a:lnTo>
                    <a:pt x="299593" y="810069"/>
                  </a:lnTo>
                  <a:lnTo>
                    <a:pt x="303263" y="80932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005709" y="4867681"/>
              <a:ext cx="66293" cy="6703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86634" y="4707635"/>
              <a:ext cx="93345" cy="94462"/>
            </a:xfrm>
            <a:prstGeom prst="rect">
              <a:avLst/>
            </a:prstGeom>
          </p:spPr>
        </p:pic>
      </p:grpSp>
      <p:sp>
        <p:nvSpPr>
          <p:cNvPr id="71" name="object 71"/>
          <p:cNvSpPr/>
          <p:nvPr/>
        </p:nvSpPr>
        <p:spPr>
          <a:xfrm>
            <a:off x="518159" y="5137433"/>
            <a:ext cx="30480" cy="6350"/>
          </a:xfrm>
          <a:custGeom>
            <a:avLst/>
            <a:gdLst/>
            <a:ahLst/>
            <a:cxnLst/>
            <a:rect l="l" t="t" r="r" b="b"/>
            <a:pathLst>
              <a:path w="30479" h="6350">
                <a:moveTo>
                  <a:pt x="19494" y="29"/>
                </a:moveTo>
                <a:lnTo>
                  <a:pt x="16078" y="0"/>
                </a:lnTo>
                <a:lnTo>
                  <a:pt x="9994" y="0"/>
                </a:lnTo>
                <a:lnTo>
                  <a:pt x="4559" y="1843"/>
                </a:lnTo>
                <a:lnTo>
                  <a:pt x="0" y="6066"/>
                </a:lnTo>
                <a:lnTo>
                  <a:pt x="30480" y="6066"/>
                </a:lnTo>
                <a:lnTo>
                  <a:pt x="28689" y="4281"/>
                </a:lnTo>
                <a:lnTo>
                  <a:pt x="26225" y="2884"/>
                </a:lnTo>
                <a:lnTo>
                  <a:pt x="23749" y="1813"/>
                </a:lnTo>
                <a:lnTo>
                  <a:pt x="21615" y="743"/>
                </a:lnTo>
                <a:lnTo>
                  <a:pt x="19494" y="29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4779" y="486464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8915" y="0"/>
                </a:moveTo>
                <a:lnTo>
                  <a:pt x="8445" y="0"/>
                </a:lnTo>
                <a:lnTo>
                  <a:pt x="6172" y="0"/>
                </a:lnTo>
                <a:lnTo>
                  <a:pt x="3835" y="1346"/>
                </a:lnTo>
                <a:lnTo>
                  <a:pt x="2298" y="2920"/>
                </a:lnTo>
                <a:lnTo>
                  <a:pt x="1536" y="4495"/>
                </a:lnTo>
                <a:lnTo>
                  <a:pt x="380" y="6070"/>
                </a:lnTo>
                <a:lnTo>
                  <a:pt x="380" y="8000"/>
                </a:lnTo>
                <a:lnTo>
                  <a:pt x="0" y="13093"/>
                </a:lnTo>
                <a:lnTo>
                  <a:pt x="3416" y="18186"/>
                </a:lnTo>
                <a:lnTo>
                  <a:pt x="7988" y="18186"/>
                </a:lnTo>
                <a:lnTo>
                  <a:pt x="8889" y="18211"/>
                </a:lnTo>
                <a:lnTo>
                  <a:pt x="11988" y="18211"/>
                </a:lnTo>
                <a:lnTo>
                  <a:pt x="14998" y="16382"/>
                </a:lnTo>
                <a:lnTo>
                  <a:pt x="16370" y="13881"/>
                </a:lnTo>
                <a:lnTo>
                  <a:pt x="16751" y="12699"/>
                </a:lnTo>
                <a:lnTo>
                  <a:pt x="17132" y="11125"/>
                </a:lnTo>
                <a:lnTo>
                  <a:pt x="17525" y="9969"/>
                </a:lnTo>
                <a:lnTo>
                  <a:pt x="18287" y="4889"/>
                </a:lnTo>
                <a:lnTo>
                  <a:pt x="14871" y="584"/>
                </a:lnTo>
                <a:lnTo>
                  <a:pt x="9905" y="190"/>
                </a:lnTo>
                <a:lnTo>
                  <a:pt x="9436" y="63"/>
                </a:lnTo>
                <a:lnTo>
                  <a:pt x="891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34083" y="4838700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17779" y="0"/>
                </a:moveTo>
                <a:lnTo>
                  <a:pt x="9397" y="0"/>
                </a:lnTo>
                <a:lnTo>
                  <a:pt x="2159" y="7023"/>
                </a:lnTo>
                <a:lnTo>
                  <a:pt x="1143" y="15608"/>
                </a:lnTo>
                <a:lnTo>
                  <a:pt x="0" y="23863"/>
                </a:lnTo>
                <a:lnTo>
                  <a:pt x="5587" y="31368"/>
                </a:lnTo>
                <a:lnTo>
                  <a:pt x="13081" y="33985"/>
                </a:lnTo>
                <a:lnTo>
                  <a:pt x="13462" y="33985"/>
                </a:lnTo>
                <a:lnTo>
                  <a:pt x="14604" y="34353"/>
                </a:lnTo>
                <a:lnTo>
                  <a:pt x="15366" y="34734"/>
                </a:lnTo>
                <a:lnTo>
                  <a:pt x="16382" y="34734"/>
                </a:lnTo>
                <a:lnTo>
                  <a:pt x="17144" y="34963"/>
                </a:lnTo>
                <a:lnTo>
                  <a:pt x="18034" y="35052"/>
                </a:lnTo>
                <a:lnTo>
                  <a:pt x="20700" y="35052"/>
                </a:lnTo>
                <a:lnTo>
                  <a:pt x="22732" y="34518"/>
                </a:lnTo>
                <a:lnTo>
                  <a:pt x="30225" y="31737"/>
                </a:lnTo>
                <a:lnTo>
                  <a:pt x="34671" y="26479"/>
                </a:lnTo>
                <a:lnTo>
                  <a:pt x="35432" y="19354"/>
                </a:lnTo>
                <a:lnTo>
                  <a:pt x="34837" y="12608"/>
                </a:lnTo>
                <a:lnTo>
                  <a:pt x="31718" y="6818"/>
                </a:lnTo>
                <a:lnTo>
                  <a:pt x="26646" y="2511"/>
                </a:lnTo>
                <a:lnTo>
                  <a:pt x="20193" y="215"/>
                </a:lnTo>
                <a:lnTo>
                  <a:pt x="19303" y="63"/>
                </a:lnTo>
                <a:lnTo>
                  <a:pt x="1777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84120" y="50292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3875" y="0"/>
                </a:moveTo>
                <a:lnTo>
                  <a:pt x="22860" y="0"/>
                </a:lnTo>
                <a:lnTo>
                  <a:pt x="13716" y="0"/>
                </a:lnTo>
                <a:lnTo>
                  <a:pt x="5587" y="5557"/>
                </a:lnTo>
                <a:lnTo>
                  <a:pt x="1905" y="13463"/>
                </a:lnTo>
                <a:lnTo>
                  <a:pt x="762" y="15685"/>
                </a:lnTo>
                <a:lnTo>
                  <a:pt x="0" y="18619"/>
                </a:lnTo>
                <a:lnTo>
                  <a:pt x="0" y="27451"/>
                </a:lnTo>
                <a:lnTo>
                  <a:pt x="762" y="30383"/>
                </a:lnTo>
                <a:lnTo>
                  <a:pt x="1905" y="33317"/>
                </a:lnTo>
                <a:lnTo>
                  <a:pt x="2921" y="36621"/>
                </a:lnTo>
                <a:lnTo>
                  <a:pt x="5587" y="39215"/>
                </a:lnTo>
                <a:lnTo>
                  <a:pt x="11937" y="44711"/>
                </a:lnTo>
                <a:lnTo>
                  <a:pt x="16382" y="46564"/>
                </a:lnTo>
                <a:lnTo>
                  <a:pt x="21209" y="46934"/>
                </a:lnTo>
                <a:lnTo>
                  <a:pt x="22225" y="47151"/>
                </a:lnTo>
                <a:lnTo>
                  <a:pt x="23113" y="47244"/>
                </a:lnTo>
                <a:lnTo>
                  <a:pt x="26416" y="47244"/>
                </a:lnTo>
                <a:lnTo>
                  <a:pt x="47243" y="21182"/>
                </a:lnTo>
                <a:lnTo>
                  <a:pt x="46481" y="16797"/>
                </a:lnTo>
                <a:lnTo>
                  <a:pt x="44196" y="13092"/>
                </a:lnTo>
                <a:lnTo>
                  <a:pt x="42799" y="9047"/>
                </a:lnTo>
                <a:lnTo>
                  <a:pt x="40512" y="6113"/>
                </a:lnTo>
                <a:lnTo>
                  <a:pt x="34162" y="2068"/>
                </a:lnTo>
                <a:lnTo>
                  <a:pt x="30099" y="246"/>
                </a:lnTo>
                <a:lnTo>
                  <a:pt x="26035" y="246"/>
                </a:lnTo>
                <a:lnTo>
                  <a:pt x="2387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72055" y="4936235"/>
            <a:ext cx="33655" cy="32384"/>
          </a:xfrm>
          <a:custGeom>
            <a:avLst/>
            <a:gdLst/>
            <a:ahLst/>
            <a:cxnLst/>
            <a:rect l="l" t="t" r="r" b="b"/>
            <a:pathLst>
              <a:path w="33655" h="32385">
                <a:moveTo>
                  <a:pt x="20827" y="0"/>
                </a:moveTo>
                <a:lnTo>
                  <a:pt x="18542" y="0"/>
                </a:lnTo>
                <a:lnTo>
                  <a:pt x="15367" y="0"/>
                </a:lnTo>
                <a:lnTo>
                  <a:pt x="13843" y="368"/>
                </a:lnTo>
                <a:lnTo>
                  <a:pt x="6604" y="1816"/>
                </a:lnTo>
                <a:lnTo>
                  <a:pt x="1143" y="7581"/>
                </a:lnTo>
                <a:lnTo>
                  <a:pt x="762" y="14795"/>
                </a:lnTo>
                <a:lnTo>
                  <a:pt x="0" y="16967"/>
                </a:lnTo>
                <a:lnTo>
                  <a:pt x="762" y="20218"/>
                </a:lnTo>
                <a:lnTo>
                  <a:pt x="2158" y="22732"/>
                </a:lnTo>
                <a:lnTo>
                  <a:pt x="3682" y="25996"/>
                </a:lnTo>
                <a:lnTo>
                  <a:pt x="6223" y="28879"/>
                </a:lnTo>
                <a:lnTo>
                  <a:pt x="9525" y="29946"/>
                </a:lnTo>
                <a:lnTo>
                  <a:pt x="11302" y="31038"/>
                </a:lnTo>
                <a:lnTo>
                  <a:pt x="13081" y="31394"/>
                </a:lnTo>
                <a:lnTo>
                  <a:pt x="16129" y="31915"/>
                </a:lnTo>
                <a:lnTo>
                  <a:pt x="17780" y="31978"/>
                </a:lnTo>
                <a:lnTo>
                  <a:pt x="20827" y="31978"/>
                </a:lnTo>
                <a:lnTo>
                  <a:pt x="23621" y="30937"/>
                </a:lnTo>
                <a:lnTo>
                  <a:pt x="26288" y="29248"/>
                </a:lnTo>
                <a:lnTo>
                  <a:pt x="26669" y="29248"/>
                </a:lnTo>
                <a:lnTo>
                  <a:pt x="30987" y="25641"/>
                </a:lnTo>
                <a:lnTo>
                  <a:pt x="32004" y="22732"/>
                </a:lnTo>
                <a:lnTo>
                  <a:pt x="33146" y="20942"/>
                </a:lnTo>
                <a:lnTo>
                  <a:pt x="33527" y="19126"/>
                </a:lnTo>
                <a:lnTo>
                  <a:pt x="33527" y="14096"/>
                </a:lnTo>
                <a:lnTo>
                  <a:pt x="33146" y="13004"/>
                </a:lnTo>
                <a:lnTo>
                  <a:pt x="33146" y="11912"/>
                </a:lnTo>
                <a:lnTo>
                  <a:pt x="32766" y="11544"/>
                </a:lnTo>
                <a:lnTo>
                  <a:pt x="31750" y="7937"/>
                </a:lnTo>
                <a:lnTo>
                  <a:pt x="29463" y="5422"/>
                </a:lnTo>
                <a:lnTo>
                  <a:pt x="25907" y="2184"/>
                </a:lnTo>
                <a:lnTo>
                  <a:pt x="25526" y="2184"/>
                </a:lnTo>
                <a:lnTo>
                  <a:pt x="22987" y="723"/>
                </a:lnTo>
                <a:lnTo>
                  <a:pt x="2082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4884" y="4914900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16763" y="0"/>
                </a:moveTo>
                <a:lnTo>
                  <a:pt x="15963" y="0"/>
                </a:lnTo>
                <a:lnTo>
                  <a:pt x="10058" y="0"/>
                </a:lnTo>
                <a:lnTo>
                  <a:pt x="5130" y="3416"/>
                </a:lnTo>
                <a:lnTo>
                  <a:pt x="1117" y="10083"/>
                </a:lnTo>
                <a:lnTo>
                  <a:pt x="368" y="12268"/>
                </a:lnTo>
                <a:lnTo>
                  <a:pt x="0" y="15227"/>
                </a:lnTo>
                <a:lnTo>
                  <a:pt x="0" y="18884"/>
                </a:lnTo>
                <a:lnTo>
                  <a:pt x="15125" y="33528"/>
                </a:lnTo>
                <a:lnTo>
                  <a:pt x="21742" y="33528"/>
                </a:lnTo>
                <a:lnTo>
                  <a:pt x="25793" y="31686"/>
                </a:lnTo>
                <a:lnTo>
                  <a:pt x="31305" y="26212"/>
                </a:lnTo>
                <a:lnTo>
                  <a:pt x="33527" y="22542"/>
                </a:lnTo>
                <a:lnTo>
                  <a:pt x="33527" y="11899"/>
                </a:lnTo>
                <a:lnTo>
                  <a:pt x="32410" y="8610"/>
                </a:lnTo>
                <a:lnTo>
                  <a:pt x="29844" y="6057"/>
                </a:lnTo>
                <a:lnTo>
                  <a:pt x="27254" y="2768"/>
                </a:lnTo>
                <a:lnTo>
                  <a:pt x="23202" y="558"/>
                </a:lnTo>
                <a:lnTo>
                  <a:pt x="18440" y="177"/>
                </a:lnTo>
                <a:lnTo>
                  <a:pt x="1676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82" y="5013998"/>
            <a:ext cx="34290" cy="35560"/>
          </a:xfrm>
          <a:custGeom>
            <a:avLst/>
            <a:gdLst/>
            <a:ahLst/>
            <a:cxnLst/>
            <a:rect l="l" t="t" r="r" b="b"/>
            <a:pathLst>
              <a:path w="34290" h="35560">
                <a:moveTo>
                  <a:pt x="19748" y="25"/>
                </a:moveTo>
                <a:lnTo>
                  <a:pt x="17213" y="0"/>
                </a:lnTo>
                <a:lnTo>
                  <a:pt x="8481" y="0"/>
                </a:lnTo>
                <a:lnTo>
                  <a:pt x="1032" y="6650"/>
                </a:lnTo>
                <a:lnTo>
                  <a:pt x="0" y="15750"/>
                </a:lnTo>
                <a:lnTo>
                  <a:pt x="763" y="22661"/>
                </a:lnTo>
                <a:lnTo>
                  <a:pt x="3904" y="28610"/>
                </a:lnTo>
                <a:lnTo>
                  <a:pt x="9004" y="32913"/>
                </a:lnTo>
                <a:lnTo>
                  <a:pt x="15647" y="34885"/>
                </a:lnTo>
                <a:lnTo>
                  <a:pt x="16931" y="35013"/>
                </a:lnTo>
                <a:lnTo>
                  <a:pt x="26070" y="35013"/>
                </a:lnTo>
                <a:lnTo>
                  <a:pt x="33237" y="28100"/>
                </a:lnTo>
                <a:lnTo>
                  <a:pt x="34269" y="19192"/>
                </a:lnTo>
                <a:lnTo>
                  <a:pt x="34269" y="15365"/>
                </a:lnTo>
                <a:lnTo>
                  <a:pt x="33519" y="13821"/>
                </a:lnTo>
                <a:lnTo>
                  <a:pt x="32767" y="9994"/>
                </a:lnTo>
                <a:lnTo>
                  <a:pt x="20467" y="406"/>
                </a:lnTo>
                <a:lnTo>
                  <a:pt x="20092" y="406"/>
                </a:lnTo>
                <a:lnTo>
                  <a:pt x="19748" y="25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44296" y="4648225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59" h="33654">
                <a:moveTo>
                  <a:pt x="17868" y="0"/>
                </a:moveTo>
                <a:lnTo>
                  <a:pt x="17437" y="0"/>
                </a:lnTo>
                <a:lnTo>
                  <a:pt x="8788" y="0"/>
                </a:lnTo>
                <a:lnTo>
                  <a:pt x="1422" y="6438"/>
                </a:lnTo>
                <a:lnTo>
                  <a:pt x="368" y="15239"/>
                </a:lnTo>
                <a:lnTo>
                  <a:pt x="0" y="20065"/>
                </a:lnTo>
                <a:lnTo>
                  <a:pt x="1485" y="24142"/>
                </a:lnTo>
                <a:lnTo>
                  <a:pt x="4800" y="27838"/>
                </a:lnTo>
                <a:lnTo>
                  <a:pt x="6654" y="30048"/>
                </a:lnTo>
                <a:lnTo>
                  <a:pt x="9601" y="31915"/>
                </a:lnTo>
                <a:lnTo>
                  <a:pt x="13284" y="33007"/>
                </a:lnTo>
                <a:lnTo>
                  <a:pt x="14020" y="33007"/>
                </a:lnTo>
                <a:lnTo>
                  <a:pt x="14770" y="33375"/>
                </a:lnTo>
                <a:lnTo>
                  <a:pt x="15849" y="33375"/>
                </a:lnTo>
                <a:lnTo>
                  <a:pt x="17716" y="33477"/>
                </a:lnTo>
                <a:lnTo>
                  <a:pt x="20586" y="33477"/>
                </a:lnTo>
                <a:lnTo>
                  <a:pt x="35051" y="9309"/>
                </a:lnTo>
                <a:lnTo>
                  <a:pt x="28028" y="1155"/>
                </a:lnTo>
                <a:lnTo>
                  <a:pt x="1786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07079" y="5125244"/>
            <a:ext cx="45720" cy="18415"/>
          </a:xfrm>
          <a:custGeom>
            <a:avLst/>
            <a:gdLst/>
            <a:ahLst/>
            <a:cxnLst/>
            <a:rect l="l" t="t" r="r" b="b"/>
            <a:pathLst>
              <a:path w="45720" h="18414">
                <a:moveTo>
                  <a:pt x="24511" y="34"/>
                </a:moveTo>
                <a:lnTo>
                  <a:pt x="22987" y="0"/>
                </a:lnTo>
                <a:lnTo>
                  <a:pt x="21462" y="0"/>
                </a:lnTo>
                <a:lnTo>
                  <a:pt x="19812" y="168"/>
                </a:lnTo>
                <a:lnTo>
                  <a:pt x="18542" y="168"/>
                </a:lnTo>
                <a:lnTo>
                  <a:pt x="14859" y="979"/>
                </a:lnTo>
                <a:lnTo>
                  <a:pt x="11937" y="2193"/>
                </a:lnTo>
                <a:lnTo>
                  <a:pt x="8890" y="4993"/>
                </a:lnTo>
                <a:lnTo>
                  <a:pt x="7366" y="5803"/>
                </a:lnTo>
                <a:lnTo>
                  <a:pt x="7112" y="6208"/>
                </a:lnTo>
                <a:lnTo>
                  <a:pt x="4445" y="9009"/>
                </a:lnTo>
                <a:lnTo>
                  <a:pt x="2667" y="11809"/>
                </a:lnTo>
                <a:lnTo>
                  <a:pt x="762" y="16229"/>
                </a:lnTo>
                <a:lnTo>
                  <a:pt x="762" y="17444"/>
                </a:lnTo>
                <a:lnTo>
                  <a:pt x="0" y="18254"/>
                </a:lnTo>
                <a:lnTo>
                  <a:pt x="45720" y="18254"/>
                </a:lnTo>
                <a:lnTo>
                  <a:pt x="42650" y="11699"/>
                </a:lnTo>
                <a:lnTo>
                  <a:pt x="38020" y="6200"/>
                </a:lnTo>
                <a:lnTo>
                  <a:pt x="32129" y="2206"/>
                </a:lnTo>
                <a:lnTo>
                  <a:pt x="25273" y="168"/>
                </a:lnTo>
                <a:lnTo>
                  <a:pt x="24511" y="34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96183" y="427482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4003" y="0"/>
                </a:moveTo>
                <a:lnTo>
                  <a:pt x="0" y="25133"/>
                </a:lnTo>
                <a:lnTo>
                  <a:pt x="381" y="28816"/>
                </a:lnTo>
                <a:lnTo>
                  <a:pt x="1905" y="32118"/>
                </a:lnTo>
                <a:lnTo>
                  <a:pt x="3683" y="35064"/>
                </a:lnTo>
                <a:lnTo>
                  <a:pt x="5461" y="38404"/>
                </a:lnTo>
                <a:lnTo>
                  <a:pt x="8382" y="40601"/>
                </a:lnTo>
                <a:lnTo>
                  <a:pt x="9525" y="42075"/>
                </a:lnTo>
                <a:lnTo>
                  <a:pt x="11303" y="43535"/>
                </a:lnTo>
                <a:lnTo>
                  <a:pt x="18668" y="47218"/>
                </a:lnTo>
                <a:lnTo>
                  <a:pt x="27432" y="47218"/>
                </a:lnTo>
                <a:lnTo>
                  <a:pt x="47243" y="25882"/>
                </a:lnTo>
                <a:lnTo>
                  <a:pt x="46483" y="16565"/>
                </a:lnTo>
                <a:lnTo>
                  <a:pt x="42306" y="8566"/>
                </a:lnTo>
                <a:lnTo>
                  <a:pt x="35296" y="2776"/>
                </a:lnTo>
                <a:lnTo>
                  <a:pt x="26035" y="88"/>
                </a:lnTo>
                <a:lnTo>
                  <a:pt x="2400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4210" y="501243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0439" y="0"/>
                </a:moveTo>
                <a:lnTo>
                  <a:pt x="8394" y="0"/>
                </a:lnTo>
                <a:lnTo>
                  <a:pt x="6197" y="952"/>
                </a:lnTo>
                <a:lnTo>
                  <a:pt x="4559" y="1587"/>
                </a:lnTo>
                <a:lnTo>
                  <a:pt x="2260" y="2743"/>
                </a:lnTo>
                <a:lnTo>
                  <a:pt x="381" y="5382"/>
                </a:lnTo>
                <a:lnTo>
                  <a:pt x="0" y="8822"/>
                </a:lnTo>
                <a:lnTo>
                  <a:pt x="0" y="10702"/>
                </a:lnTo>
                <a:lnTo>
                  <a:pt x="381" y="11466"/>
                </a:lnTo>
                <a:lnTo>
                  <a:pt x="723" y="12994"/>
                </a:lnTo>
                <a:lnTo>
                  <a:pt x="1879" y="15256"/>
                </a:lnTo>
                <a:lnTo>
                  <a:pt x="3035" y="17900"/>
                </a:lnTo>
                <a:lnTo>
                  <a:pt x="6070" y="19811"/>
                </a:lnTo>
                <a:lnTo>
                  <a:pt x="12166" y="19811"/>
                </a:lnTo>
                <a:lnTo>
                  <a:pt x="14820" y="19047"/>
                </a:lnTo>
                <a:lnTo>
                  <a:pt x="17094" y="17900"/>
                </a:lnTo>
                <a:lnTo>
                  <a:pt x="17856" y="16021"/>
                </a:lnTo>
                <a:lnTo>
                  <a:pt x="19011" y="14491"/>
                </a:lnTo>
                <a:lnTo>
                  <a:pt x="19773" y="12994"/>
                </a:lnTo>
                <a:lnTo>
                  <a:pt x="19773" y="8440"/>
                </a:lnTo>
                <a:lnTo>
                  <a:pt x="19392" y="6911"/>
                </a:lnTo>
                <a:lnTo>
                  <a:pt x="18618" y="3505"/>
                </a:lnTo>
                <a:lnTo>
                  <a:pt x="15582" y="1206"/>
                </a:lnTo>
                <a:lnTo>
                  <a:pt x="12166" y="863"/>
                </a:lnTo>
                <a:lnTo>
                  <a:pt x="11404" y="863"/>
                </a:lnTo>
                <a:lnTo>
                  <a:pt x="11404" y="101"/>
                </a:lnTo>
                <a:lnTo>
                  <a:pt x="11087" y="25"/>
                </a:lnTo>
                <a:lnTo>
                  <a:pt x="1043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658111" y="5059711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9906" y="0"/>
                </a:moveTo>
                <a:lnTo>
                  <a:pt x="9398" y="0"/>
                </a:lnTo>
                <a:lnTo>
                  <a:pt x="5080" y="0"/>
                </a:lnTo>
                <a:lnTo>
                  <a:pt x="1650" y="3243"/>
                </a:lnTo>
                <a:lnTo>
                  <a:pt x="381" y="8045"/>
                </a:lnTo>
                <a:lnTo>
                  <a:pt x="381" y="8808"/>
                </a:lnTo>
                <a:lnTo>
                  <a:pt x="0" y="14469"/>
                </a:lnTo>
                <a:lnTo>
                  <a:pt x="3556" y="19397"/>
                </a:lnTo>
                <a:lnTo>
                  <a:pt x="9017" y="19780"/>
                </a:lnTo>
                <a:lnTo>
                  <a:pt x="12192" y="19780"/>
                </a:lnTo>
                <a:lnTo>
                  <a:pt x="15875" y="19016"/>
                </a:lnTo>
                <a:lnTo>
                  <a:pt x="19050" y="15613"/>
                </a:lnTo>
                <a:lnTo>
                  <a:pt x="19431" y="10684"/>
                </a:lnTo>
                <a:lnTo>
                  <a:pt x="19812" y="5024"/>
                </a:lnTo>
                <a:lnTo>
                  <a:pt x="16256" y="476"/>
                </a:lnTo>
                <a:lnTo>
                  <a:pt x="10794" y="95"/>
                </a:lnTo>
                <a:lnTo>
                  <a:pt x="9906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99831" y="5137403"/>
            <a:ext cx="24765" cy="6350"/>
          </a:xfrm>
          <a:custGeom>
            <a:avLst/>
            <a:gdLst/>
            <a:ahLst/>
            <a:cxnLst/>
            <a:rect l="l" t="t" r="r" b="b"/>
            <a:pathLst>
              <a:path w="24765" h="6350">
                <a:moveTo>
                  <a:pt x="12065" y="0"/>
                </a:moveTo>
                <a:lnTo>
                  <a:pt x="0" y="6096"/>
                </a:lnTo>
                <a:lnTo>
                  <a:pt x="24384" y="6096"/>
                </a:lnTo>
                <a:lnTo>
                  <a:pt x="23241" y="3678"/>
                </a:lnTo>
                <a:lnTo>
                  <a:pt x="12065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170420" y="4949977"/>
            <a:ext cx="521334" cy="154305"/>
          </a:xfrm>
          <a:custGeom>
            <a:avLst/>
            <a:gdLst/>
            <a:ahLst/>
            <a:cxnLst/>
            <a:rect l="l" t="t" r="r" b="b"/>
            <a:pathLst>
              <a:path w="521334" h="154304">
                <a:moveTo>
                  <a:pt x="339852" y="93916"/>
                </a:moveTo>
                <a:lnTo>
                  <a:pt x="1905" y="0"/>
                </a:lnTo>
                <a:lnTo>
                  <a:pt x="1905" y="3340"/>
                </a:lnTo>
                <a:lnTo>
                  <a:pt x="1524" y="6680"/>
                </a:lnTo>
                <a:lnTo>
                  <a:pt x="0" y="9271"/>
                </a:lnTo>
                <a:lnTo>
                  <a:pt x="1905" y="11137"/>
                </a:lnTo>
                <a:lnTo>
                  <a:pt x="330962" y="102082"/>
                </a:lnTo>
                <a:lnTo>
                  <a:pt x="339852" y="93916"/>
                </a:lnTo>
                <a:close/>
              </a:path>
              <a:path w="521334" h="154304">
                <a:moveTo>
                  <a:pt x="521208" y="142963"/>
                </a:moveTo>
                <a:lnTo>
                  <a:pt x="352933" y="97510"/>
                </a:lnTo>
                <a:lnTo>
                  <a:pt x="344424" y="105524"/>
                </a:lnTo>
                <a:lnTo>
                  <a:pt x="521208" y="153898"/>
                </a:lnTo>
                <a:lnTo>
                  <a:pt x="521208" y="142963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702296" y="5096293"/>
            <a:ext cx="131445" cy="44450"/>
          </a:xfrm>
          <a:custGeom>
            <a:avLst/>
            <a:gdLst/>
            <a:ahLst/>
            <a:cxnLst/>
            <a:rect l="l" t="t" r="r" b="b"/>
            <a:pathLst>
              <a:path w="131445" h="44450">
                <a:moveTo>
                  <a:pt x="126492" y="34582"/>
                </a:moveTo>
                <a:lnTo>
                  <a:pt x="0" y="0"/>
                </a:lnTo>
                <a:lnTo>
                  <a:pt x="381" y="11036"/>
                </a:lnTo>
                <a:lnTo>
                  <a:pt x="109474" y="40830"/>
                </a:lnTo>
                <a:lnTo>
                  <a:pt x="120523" y="44157"/>
                </a:lnTo>
                <a:lnTo>
                  <a:pt x="119761" y="41198"/>
                </a:lnTo>
                <a:lnTo>
                  <a:pt x="118745" y="38633"/>
                </a:lnTo>
                <a:lnTo>
                  <a:pt x="120523" y="35699"/>
                </a:lnTo>
                <a:lnTo>
                  <a:pt x="123571" y="34950"/>
                </a:lnTo>
                <a:lnTo>
                  <a:pt x="125730" y="34950"/>
                </a:lnTo>
                <a:lnTo>
                  <a:pt x="126492" y="34582"/>
                </a:lnTo>
                <a:close/>
              </a:path>
              <a:path w="131445" h="44450">
                <a:moveTo>
                  <a:pt x="128016" y="35140"/>
                </a:moveTo>
                <a:lnTo>
                  <a:pt x="127508" y="35140"/>
                </a:lnTo>
                <a:lnTo>
                  <a:pt x="128016" y="36537"/>
                </a:lnTo>
                <a:lnTo>
                  <a:pt x="128016" y="35140"/>
                </a:lnTo>
                <a:close/>
              </a:path>
              <a:path w="131445" h="44450">
                <a:moveTo>
                  <a:pt x="130937" y="37528"/>
                </a:moveTo>
                <a:lnTo>
                  <a:pt x="130683" y="37325"/>
                </a:lnTo>
                <a:lnTo>
                  <a:pt x="130302" y="37122"/>
                </a:lnTo>
                <a:lnTo>
                  <a:pt x="129667" y="36537"/>
                </a:lnTo>
                <a:lnTo>
                  <a:pt x="129667" y="37528"/>
                </a:lnTo>
                <a:lnTo>
                  <a:pt x="130937" y="37528"/>
                </a:lnTo>
                <a:close/>
              </a:path>
              <a:path w="131445" h="44450">
                <a:moveTo>
                  <a:pt x="131064" y="37528"/>
                </a:moveTo>
                <a:lnTo>
                  <a:pt x="130937" y="37528"/>
                </a:lnTo>
                <a:lnTo>
                  <a:pt x="131064" y="37693"/>
                </a:lnTo>
                <a:lnTo>
                  <a:pt x="131064" y="37528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991600" y="4878349"/>
            <a:ext cx="131445" cy="140335"/>
          </a:xfrm>
          <a:custGeom>
            <a:avLst/>
            <a:gdLst/>
            <a:ahLst/>
            <a:cxnLst/>
            <a:rect l="l" t="t" r="r" b="b"/>
            <a:pathLst>
              <a:path w="131445" h="140335">
                <a:moveTo>
                  <a:pt x="8254" y="0"/>
                </a:moveTo>
                <a:lnTo>
                  <a:pt x="0" y="6311"/>
                </a:lnTo>
                <a:lnTo>
                  <a:pt x="117982" y="137934"/>
                </a:lnTo>
                <a:lnTo>
                  <a:pt x="123190" y="140150"/>
                </a:lnTo>
                <a:lnTo>
                  <a:pt x="125856" y="138308"/>
                </a:lnTo>
                <a:lnTo>
                  <a:pt x="128397" y="137185"/>
                </a:lnTo>
                <a:lnTo>
                  <a:pt x="131064" y="137185"/>
                </a:lnTo>
                <a:lnTo>
                  <a:pt x="825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7" name="object 87"/>
          <p:cNvGrpSpPr/>
          <p:nvPr/>
        </p:nvGrpSpPr>
        <p:grpSpPr>
          <a:xfrm>
            <a:off x="8225028" y="4675632"/>
            <a:ext cx="890269" cy="467995"/>
            <a:chOff x="8225028" y="4675632"/>
            <a:chExt cx="890269" cy="467995"/>
          </a:xfrm>
        </p:grpSpPr>
        <p:pic>
          <p:nvPicPr>
            <p:cNvPr id="88" name="object 8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526780" y="4864608"/>
              <a:ext cx="371855" cy="158464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8648700" y="4931664"/>
              <a:ext cx="466725" cy="212090"/>
            </a:xfrm>
            <a:custGeom>
              <a:avLst/>
              <a:gdLst/>
              <a:ahLst/>
              <a:cxnLst/>
              <a:rect l="l" t="t" r="r" b="b"/>
              <a:pathLst>
                <a:path w="466725" h="212089">
                  <a:moveTo>
                    <a:pt x="263652" y="17043"/>
                  </a:moveTo>
                  <a:lnTo>
                    <a:pt x="258826" y="17043"/>
                  </a:lnTo>
                  <a:lnTo>
                    <a:pt x="254635" y="15163"/>
                  </a:lnTo>
                  <a:lnTo>
                    <a:pt x="251714" y="12192"/>
                  </a:lnTo>
                  <a:lnTo>
                    <a:pt x="0" y="211836"/>
                  </a:lnTo>
                  <a:lnTo>
                    <a:pt x="17526" y="211836"/>
                  </a:lnTo>
                  <a:lnTo>
                    <a:pt x="263652" y="17043"/>
                  </a:lnTo>
                  <a:close/>
                </a:path>
                <a:path w="466725" h="212089">
                  <a:moveTo>
                    <a:pt x="466344" y="86601"/>
                  </a:moveTo>
                  <a:lnTo>
                    <a:pt x="283718" y="0"/>
                  </a:lnTo>
                  <a:lnTo>
                    <a:pt x="280035" y="3365"/>
                  </a:lnTo>
                  <a:lnTo>
                    <a:pt x="278511" y="7112"/>
                  </a:lnTo>
                  <a:lnTo>
                    <a:pt x="277368" y="9004"/>
                  </a:lnTo>
                  <a:lnTo>
                    <a:pt x="461518" y="95986"/>
                  </a:lnTo>
                  <a:lnTo>
                    <a:pt x="461899" y="92240"/>
                  </a:lnTo>
                  <a:lnTo>
                    <a:pt x="463677" y="88874"/>
                  </a:lnTo>
                  <a:lnTo>
                    <a:pt x="466344" y="86601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926068" y="4867656"/>
              <a:ext cx="77724" cy="68541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519287" y="5027676"/>
              <a:ext cx="83693" cy="115823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8285988" y="4675632"/>
              <a:ext cx="231775" cy="342900"/>
            </a:xfrm>
            <a:custGeom>
              <a:avLst/>
              <a:gdLst/>
              <a:ahLst/>
              <a:cxnLst/>
              <a:rect l="l" t="t" r="r" b="b"/>
              <a:pathLst>
                <a:path w="231775" h="342900">
                  <a:moveTo>
                    <a:pt x="8508" y="0"/>
                  </a:moveTo>
                  <a:lnTo>
                    <a:pt x="6350" y="2959"/>
                  </a:lnTo>
                  <a:lnTo>
                    <a:pt x="3682" y="4826"/>
                  </a:lnTo>
                  <a:lnTo>
                    <a:pt x="0" y="5575"/>
                  </a:lnTo>
                  <a:lnTo>
                    <a:pt x="222757" y="342494"/>
                  </a:lnTo>
                  <a:lnTo>
                    <a:pt x="223519" y="342494"/>
                  </a:lnTo>
                  <a:lnTo>
                    <a:pt x="224154" y="342868"/>
                  </a:lnTo>
                  <a:lnTo>
                    <a:pt x="224535" y="342868"/>
                  </a:lnTo>
                  <a:lnTo>
                    <a:pt x="225297" y="340283"/>
                  </a:lnTo>
                  <a:lnTo>
                    <a:pt x="228345" y="338074"/>
                  </a:lnTo>
                  <a:lnTo>
                    <a:pt x="231647" y="336943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310372" y="5018532"/>
              <a:ext cx="202692" cy="124967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8225028" y="4680229"/>
              <a:ext cx="59690" cy="463550"/>
            </a:xfrm>
            <a:custGeom>
              <a:avLst/>
              <a:gdLst/>
              <a:ahLst/>
              <a:cxnLst/>
              <a:rect l="l" t="t" r="r" b="b"/>
              <a:pathLst>
                <a:path w="59690" h="463550">
                  <a:moveTo>
                    <a:pt x="48895" y="0"/>
                  </a:moveTo>
                  <a:lnTo>
                    <a:pt x="0" y="463270"/>
                  </a:lnTo>
                  <a:lnTo>
                    <a:pt x="10795" y="463270"/>
                  </a:lnTo>
                  <a:lnTo>
                    <a:pt x="59426" y="2311"/>
                  </a:lnTo>
                  <a:lnTo>
                    <a:pt x="54482" y="2311"/>
                  </a:lnTo>
                  <a:lnTo>
                    <a:pt x="51435" y="1562"/>
                  </a:lnTo>
                  <a:lnTo>
                    <a:pt x="48895" y="0"/>
                  </a:lnTo>
                  <a:close/>
                </a:path>
                <a:path w="59690" h="463550">
                  <a:moveTo>
                    <a:pt x="59436" y="2222"/>
                  </a:moveTo>
                  <a:lnTo>
                    <a:pt x="58800" y="2286"/>
                  </a:lnTo>
                  <a:lnTo>
                    <a:pt x="58166" y="2311"/>
                  </a:lnTo>
                  <a:lnTo>
                    <a:pt x="59426" y="2311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7821168" y="5131339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7111" y="0"/>
                </a:moveTo>
                <a:lnTo>
                  <a:pt x="6476" y="0"/>
                </a:lnTo>
                <a:lnTo>
                  <a:pt x="5841" y="0"/>
                </a:lnTo>
                <a:lnTo>
                  <a:pt x="5333" y="96"/>
                </a:lnTo>
                <a:lnTo>
                  <a:pt x="4952" y="289"/>
                </a:lnTo>
                <a:lnTo>
                  <a:pt x="1904" y="1447"/>
                </a:lnTo>
                <a:lnTo>
                  <a:pt x="0" y="4117"/>
                </a:lnTo>
                <a:lnTo>
                  <a:pt x="1142" y="7173"/>
                </a:lnTo>
                <a:lnTo>
                  <a:pt x="1904" y="9875"/>
                </a:lnTo>
                <a:lnTo>
                  <a:pt x="3048" y="12159"/>
                </a:lnTo>
                <a:lnTo>
                  <a:pt x="13715" y="12159"/>
                </a:lnTo>
                <a:lnTo>
                  <a:pt x="11429" y="3731"/>
                </a:lnTo>
                <a:lnTo>
                  <a:pt x="11429" y="3345"/>
                </a:lnTo>
                <a:lnTo>
                  <a:pt x="11049" y="3345"/>
                </a:lnTo>
                <a:lnTo>
                  <a:pt x="11049" y="2187"/>
                </a:lnTo>
                <a:lnTo>
                  <a:pt x="10667" y="1801"/>
                </a:lnTo>
                <a:lnTo>
                  <a:pt x="9905" y="1447"/>
                </a:lnTo>
                <a:lnTo>
                  <a:pt x="9525" y="675"/>
                </a:lnTo>
                <a:lnTo>
                  <a:pt x="8762" y="675"/>
                </a:lnTo>
                <a:lnTo>
                  <a:pt x="8762" y="289"/>
                </a:lnTo>
                <a:lnTo>
                  <a:pt x="8000" y="289"/>
                </a:lnTo>
                <a:lnTo>
                  <a:pt x="7620" y="96"/>
                </a:lnTo>
                <a:lnTo>
                  <a:pt x="7111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685531" y="4873752"/>
            <a:ext cx="18415" cy="269875"/>
          </a:xfrm>
          <a:custGeom>
            <a:avLst/>
            <a:gdLst/>
            <a:ahLst/>
            <a:cxnLst/>
            <a:rect l="l" t="t" r="r" b="b"/>
            <a:pathLst>
              <a:path w="18415" h="269875">
                <a:moveTo>
                  <a:pt x="11049" y="0"/>
                </a:moveTo>
                <a:lnTo>
                  <a:pt x="10668" y="0"/>
                </a:lnTo>
                <a:lnTo>
                  <a:pt x="11049" y="1866"/>
                </a:lnTo>
                <a:lnTo>
                  <a:pt x="10668" y="3708"/>
                </a:lnTo>
                <a:lnTo>
                  <a:pt x="0" y="13385"/>
                </a:lnTo>
                <a:lnTo>
                  <a:pt x="5715" y="220317"/>
                </a:lnTo>
                <a:lnTo>
                  <a:pt x="7239" y="269747"/>
                </a:lnTo>
                <a:lnTo>
                  <a:pt x="18288" y="269747"/>
                </a:lnTo>
                <a:lnTo>
                  <a:pt x="17525" y="234453"/>
                </a:lnTo>
                <a:lnTo>
                  <a:pt x="11049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7" name="object 9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162800" y="4959096"/>
            <a:ext cx="185927" cy="184403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652259" y="5061203"/>
            <a:ext cx="120396" cy="82296"/>
          </a:xfrm>
          <a:prstGeom prst="rect">
            <a:avLst/>
          </a:prstGeom>
        </p:spPr>
      </p:pic>
      <p:sp>
        <p:nvSpPr>
          <p:cNvPr id="99" name="object 99"/>
          <p:cNvSpPr/>
          <p:nvPr/>
        </p:nvSpPr>
        <p:spPr>
          <a:xfrm>
            <a:off x="7408164" y="4872228"/>
            <a:ext cx="288290" cy="269875"/>
          </a:xfrm>
          <a:custGeom>
            <a:avLst/>
            <a:gdLst/>
            <a:ahLst/>
            <a:cxnLst/>
            <a:rect l="l" t="t" r="r" b="b"/>
            <a:pathLst>
              <a:path w="288290" h="269875">
                <a:moveTo>
                  <a:pt x="276478" y="0"/>
                </a:moveTo>
                <a:lnTo>
                  <a:pt x="102234" y="170286"/>
                </a:lnTo>
                <a:lnTo>
                  <a:pt x="77342" y="194403"/>
                </a:lnTo>
                <a:lnTo>
                  <a:pt x="77724" y="201071"/>
                </a:lnTo>
                <a:lnTo>
                  <a:pt x="73913" y="205527"/>
                </a:lnTo>
                <a:lnTo>
                  <a:pt x="68325" y="206275"/>
                </a:lnTo>
                <a:lnTo>
                  <a:pt x="65024" y="206275"/>
                </a:lnTo>
                <a:lnTo>
                  <a:pt x="0" y="269716"/>
                </a:lnTo>
                <a:lnTo>
                  <a:pt x="15239" y="269716"/>
                </a:lnTo>
                <a:lnTo>
                  <a:pt x="104775" y="182158"/>
                </a:lnTo>
                <a:lnTo>
                  <a:pt x="113791" y="173620"/>
                </a:lnTo>
                <a:lnTo>
                  <a:pt x="277240" y="14109"/>
                </a:lnTo>
                <a:lnTo>
                  <a:pt x="287654" y="4457"/>
                </a:lnTo>
                <a:lnTo>
                  <a:pt x="288035" y="2616"/>
                </a:lnTo>
                <a:lnTo>
                  <a:pt x="287654" y="749"/>
                </a:lnTo>
                <a:lnTo>
                  <a:pt x="286511" y="749"/>
                </a:lnTo>
                <a:lnTo>
                  <a:pt x="285750" y="1117"/>
                </a:lnTo>
                <a:lnTo>
                  <a:pt x="283971" y="1333"/>
                </a:lnTo>
                <a:lnTo>
                  <a:pt x="280415" y="1435"/>
                </a:lnTo>
                <a:lnTo>
                  <a:pt x="27647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57644" y="4930165"/>
            <a:ext cx="100965" cy="213360"/>
          </a:xfrm>
          <a:custGeom>
            <a:avLst/>
            <a:gdLst/>
            <a:ahLst/>
            <a:cxnLst/>
            <a:rect l="l" t="t" r="r" b="b"/>
            <a:pathLst>
              <a:path w="100965" h="213360">
                <a:moveTo>
                  <a:pt x="86868" y="35052"/>
                </a:moveTo>
                <a:lnTo>
                  <a:pt x="69088" y="49593"/>
                </a:lnTo>
                <a:lnTo>
                  <a:pt x="0" y="213334"/>
                </a:lnTo>
                <a:lnTo>
                  <a:pt x="11430" y="213334"/>
                </a:lnTo>
                <a:lnTo>
                  <a:pt x="86868" y="35052"/>
                </a:lnTo>
                <a:close/>
              </a:path>
              <a:path w="100965" h="213360">
                <a:moveTo>
                  <a:pt x="100584" y="2578"/>
                </a:moveTo>
                <a:lnTo>
                  <a:pt x="99060" y="990"/>
                </a:lnTo>
                <a:lnTo>
                  <a:pt x="97155" y="368"/>
                </a:lnTo>
                <a:lnTo>
                  <a:pt x="96774" y="368"/>
                </a:lnTo>
                <a:lnTo>
                  <a:pt x="96139" y="101"/>
                </a:lnTo>
                <a:lnTo>
                  <a:pt x="95504" y="0"/>
                </a:lnTo>
                <a:lnTo>
                  <a:pt x="94869" y="0"/>
                </a:lnTo>
                <a:lnTo>
                  <a:pt x="92837" y="0"/>
                </a:lnTo>
                <a:lnTo>
                  <a:pt x="90932" y="927"/>
                </a:lnTo>
                <a:lnTo>
                  <a:pt x="90297" y="2578"/>
                </a:lnTo>
                <a:lnTo>
                  <a:pt x="88392" y="6070"/>
                </a:lnTo>
                <a:lnTo>
                  <a:pt x="90297" y="5118"/>
                </a:lnTo>
                <a:lnTo>
                  <a:pt x="92583" y="4178"/>
                </a:lnTo>
                <a:lnTo>
                  <a:pt x="98679" y="4178"/>
                </a:lnTo>
                <a:lnTo>
                  <a:pt x="100584" y="4470"/>
                </a:lnTo>
                <a:lnTo>
                  <a:pt x="100584" y="2578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582156" y="5070347"/>
            <a:ext cx="47625" cy="73660"/>
          </a:xfrm>
          <a:custGeom>
            <a:avLst/>
            <a:gdLst/>
            <a:ahLst/>
            <a:cxnLst/>
            <a:rect l="l" t="t" r="r" b="b"/>
            <a:pathLst>
              <a:path w="47625" h="73660">
                <a:moveTo>
                  <a:pt x="38735" y="0"/>
                </a:moveTo>
                <a:lnTo>
                  <a:pt x="36829" y="1504"/>
                </a:lnTo>
                <a:lnTo>
                  <a:pt x="0" y="73151"/>
                </a:lnTo>
                <a:lnTo>
                  <a:pt x="12319" y="73151"/>
                </a:lnTo>
                <a:lnTo>
                  <a:pt x="47244" y="4857"/>
                </a:lnTo>
                <a:lnTo>
                  <a:pt x="44196" y="3729"/>
                </a:lnTo>
                <a:lnTo>
                  <a:pt x="40894" y="2256"/>
                </a:lnTo>
                <a:lnTo>
                  <a:pt x="38735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" name="object 102"/>
          <p:cNvGrpSpPr/>
          <p:nvPr/>
        </p:nvGrpSpPr>
        <p:grpSpPr>
          <a:xfrm>
            <a:off x="5818632" y="4306823"/>
            <a:ext cx="1327785" cy="836930"/>
            <a:chOff x="5818632" y="4306823"/>
            <a:chExt cx="1327785" cy="836930"/>
          </a:xfrm>
        </p:grpSpPr>
        <p:sp>
          <p:nvSpPr>
            <p:cNvPr id="103" name="object 103"/>
            <p:cNvSpPr/>
            <p:nvPr/>
          </p:nvSpPr>
          <p:spPr>
            <a:xfrm>
              <a:off x="6140196" y="4306823"/>
              <a:ext cx="1005840" cy="836930"/>
            </a:xfrm>
            <a:custGeom>
              <a:avLst/>
              <a:gdLst/>
              <a:ahLst/>
              <a:cxnLst/>
              <a:rect l="l" t="t" r="r" b="b"/>
              <a:pathLst>
                <a:path w="1005840" h="836929">
                  <a:moveTo>
                    <a:pt x="327660" y="836676"/>
                  </a:moveTo>
                  <a:lnTo>
                    <a:pt x="182118" y="493776"/>
                  </a:lnTo>
                  <a:lnTo>
                    <a:pt x="180340" y="494525"/>
                  </a:lnTo>
                  <a:lnTo>
                    <a:pt x="178181" y="494525"/>
                  </a:lnTo>
                  <a:lnTo>
                    <a:pt x="175895" y="495274"/>
                  </a:lnTo>
                  <a:lnTo>
                    <a:pt x="172212" y="495274"/>
                  </a:lnTo>
                  <a:lnTo>
                    <a:pt x="172212" y="497497"/>
                  </a:lnTo>
                  <a:lnTo>
                    <a:pt x="316230" y="836676"/>
                  </a:lnTo>
                  <a:lnTo>
                    <a:pt x="327660" y="836676"/>
                  </a:lnTo>
                  <a:close/>
                </a:path>
                <a:path w="1005840" h="836929">
                  <a:moveTo>
                    <a:pt x="481584" y="726757"/>
                  </a:moveTo>
                  <a:lnTo>
                    <a:pt x="208280" y="475488"/>
                  </a:lnTo>
                  <a:lnTo>
                    <a:pt x="206375" y="478459"/>
                  </a:lnTo>
                  <a:lnTo>
                    <a:pt x="203327" y="480707"/>
                  </a:lnTo>
                  <a:lnTo>
                    <a:pt x="201168" y="483298"/>
                  </a:lnTo>
                  <a:lnTo>
                    <a:pt x="474472" y="734580"/>
                  </a:lnTo>
                  <a:lnTo>
                    <a:pt x="476377" y="731570"/>
                  </a:lnTo>
                  <a:lnTo>
                    <a:pt x="478523" y="728980"/>
                  </a:lnTo>
                  <a:lnTo>
                    <a:pt x="481584" y="726757"/>
                  </a:lnTo>
                  <a:close/>
                </a:path>
                <a:path w="1005840" h="836929">
                  <a:moveTo>
                    <a:pt x="999744" y="651916"/>
                  </a:moveTo>
                  <a:lnTo>
                    <a:pt x="998982" y="650430"/>
                  </a:lnTo>
                  <a:lnTo>
                    <a:pt x="998220" y="648208"/>
                  </a:lnTo>
                  <a:lnTo>
                    <a:pt x="998220" y="643089"/>
                  </a:lnTo>
                  <a:lnTo>
                    <a:pt x="998601" y="641604"/>
                  </a:lnTo>
                  <a:lnTo>
                    <a:pt x="518160" y="734568"/>
                  </a:lnTo>
                  <a:lnTo>
                    <a:pt x="519303" y="736790"/>
                  </a:lnTo>
                  <a:lnTo>
                    <a:pt x="520065" y="742276"/>
                  </a:lnTo>
                  <a:lnTo>
                    <a:pt x="520065" y="745236"/>
                  </a:lnTo>
                  <a:lnTo>
                    <a:pt x="995299" y="653364"/>
                  </a:lnTo>
                  <a:lnTo>
                    <a:pt x="999744" y="651916"/>
                  </a:lnTo>
                  <a:close/>
                </a:path>
                <a:path w="1005840" h="836929">
                  <a:moveTo>
                    <a:pt x="1004316" y="631545"/>
                  </a:moveTo>
                  <a:lnTo>
                    <a:pt x="5588" y="0"/>
                  </a:lnTo>
                  <a:lnTo>
                    <a:pt x="4445" y="2959"/>
                  </a:lnTo>
                  <a:lnTo>
                    <a:pt x="2286" y="6324"/>
                  </a:lnTo>
                  <a:lnTo>
                    <a:pt x="0" y="8534"/>
                  </a:lnTo>
                  <a:lnTo>
                    <a:pt x="998347" y="640054"/>
                  </a:lnTo>
                  <a:lnTo>
                    <a:pt x="999490" y="636714"/>
                  </a:lnTo>
                  <a:lnTo>
                    <a:pt x="1001649" y="633374"/>
                  </a:lnTo>
                  <a:lnTo>
                    <a:pt x="1004316" y="631545"/>
                  </a:lnTo>
                  <a:close/>
                </a:path>
                <a:path w="1005840" h="836929">
                  <a:moveTo>
                    <a:pt x="1005840" y="658990"/>
                  </a:moveTo>
                  <a:lnTo>
                    <a:pt x="1001649" y="655269"/>
                  </a:lnTo>
                  <a:lnTo>
                    <a:pt x="1000252" y="652272"/>
                  </a:lnTo>
                  <a:lnTo>
                    <a:pt x="996442" y="653389"/>
                  </a:lnTo>
                  <a:lnTo>
                    <a:pt x="777240" y="836676"/>
                  </a:lnTo>
                  <a:lnTo>
                    <a:pt x="793623" y="836676"/>
                  </a:lnTo>
                  <a:lnTo>
                    <a:pt x="988695" y="673849"/>
                  </a:lnTo>
                  <a:lnTo>
                    <a:pt x="1005840" y="65899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512052" y="5061203"/>
              <a:ext cx="108203" cy="82296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6097524" y="4319015"/>
              <a:ext cx="201295" cy="824865"/>
            </a:xfrm>
            <a:custGeom>
              <a:avLst/>
              <a:gdLst/>
              <a:ahLst/>
              <a:cxnLst/>
              <a:rect l="l" t="t" r="r" b="b"/>
              <a:pathLst>
                <a:path w="201295" h="824864">
                  <a:moveTo>
                    <a:pt x="10337" y="617474"/>
                  </a:moveTo>
                  <a:lnTo>
                    <a:pt x="4826" y="617474"/>
                  </a:lnTo>
                  <a:lnTo>
                    <a:pt x="4826" y="616204"/>
                  </a:lnTo>
                  <a:lnTo>
                    <a:pt x="1003" y="616204"/>
                  </a:lnTo>
                  <a:lnTo>
                    <a:pt x="1003" y="617474"/>
                  </a:lnTo>
                  <a:lnTo>
                    <a:pt x="495" y="617474"/>
                  </a:lnTo>
                  <a:lnTo>
                    <a:pt x="495" y="824484"/>
                  </a:lnTo>
                  <a:lnTo>
                    <a:pt x="10337" y="824484"/>
                  </a:lnTo>
                  <a:lnTo>
                    <a:pt x="10337" y="617474"/>
                  </a:lnTo>
                  <a:close/>
                </a:path>
                <a:path w="201295" h="824864">
                  <a:moveTo>
                    <a:pt x="10668" y="616826"/>
                  </a:moveTo>
                  <a:lnTo>
                    <a:pt x="8890" y="616991"/>
                  </a:lnTo>
                  <a:lnTo>
                    <a:pt x="10655" y="616991"/>
                  </a:lnTo>
                  <a:lnTo>
                    <a:pt x="10668" y="616826"/>
                  </a:lnTo>
                  <a:close/>
                </a:path>
                <a:path w="201295" h="824864">
                  <a:moveTo>
                    <a:pt x="27432" y="3048"/>
                  </a:moveTo>
                  <a:lnTo>
                    <a:pt x="27051" y="3175"/>
                  </a:lnTo>
                  <a:lnTo>
                    <a:pt x="26543" y="3238"/>
                  </a:lnTo>
                  <a:lnTo>
                    <a:pt x="25146" y="3238"/>
                  </a:lnTo>
                  <a:lnTo>
                    <a:pt x="24003" y="3048"/>
                  </a:lnTo>
                  <a:lnTo>
                    <a:pt x="22987" y="3048"/>
                  </a:lnTo>
                  <a:lnTo>
                    <a:pt x="16256" y="20866"/>
                  </a:lnTo>
                  <a:lnTo>
                    <a:pt x="4572" y="545592"/>
                  </a:lnTo>
                  <a:lnTo>
                    <a:pt x="2032" y="546290"/>
                  </a:lnTo>
                  <a:lnTo>
                    <a:pt x="381" y="548055"/>
                  </a:lnTo>
                  <a:lnTo>
                    <a:pt x="0" y="550138"/>
                  </a:lnTo>
                  <a:lnTo>
                    <a:pt x="1270" y="550138"/>
                  </a:lnTo>
                  <a:lnTo>
                    <a:pt x="2921" y="549783"/>
                  </a:lnTo>
                  <a:lnTo>
                    <a:pt x="4191" y="549084"/>
                  </a:lnTo>
                  <a:lnTo>
                    <a:pt x="4572" y="549084"/>
                  </a:lnTo>
                  <a:lnTo>
                    <a:pt x="4572" y="549414"/>
                  </a:lnTo>
                  <a:lnTo>
                    <a:pt x="5715" y="549198"/>
                  </a:lnTo>
                  <a:lnTo>
                    <a:pt x="6731" y="549109"/>
                  </a:lnTo>
                  <a:lnTo>
                    <a:pt x="10566" y="549122"/>
                  </a:lnTo>
                  <a:lnTo>
                    <a:pt x="13081" y="549630"/>
                  </a:lnTo>
                  <a:lnTo>
                    <a:pt x="15494" y="550164"/>
                  </a:lnTo>
                  <a:lnTo>
                    <a:pt x="15506" y="549122"/>
                  </a:lnTo>
                  <a:lnTo>
                    <a:pt x="27419" y="3238"/>
                  </a:lnTo>
                  <a:lnTo>
                    <a:pt x="27432" y="3048"/>
                  </a:lnTo>
                  <a:close/>
                </a:path>
                <a:path w="201295" h="824864">
                  <a:moveTo>
                    <a:pt x="201168" y="389483"/>
                  </a:moveTo>
                  <a:lnTo>
                    <a:pt x="37592" y="0"/>
                  </a:lnTo>
                  <a:lnTo>
                    <a:pt x="34925" y="1498"/>
                  </a:lnTo>
                  <a:lnTo>
                    <a:pt x="31623" y="2603"/>
                  </a:lnTo>
                  <a:lnTo>
                    <a:pt x="27432" y="2959"/>
                  </a:lnTo>
                  <a:lnTo>
                    <a:pt x="191008" y="393192"/>
                  </a:lnTo>
                  <a:lnTo>
                    <a:pt x="194056" y="391325"/>
                  </a:lnTo>
                  <a:lnTo>
                    <a:pt x="196977" y="390194"/>
                  </a:lnTo>
                  <a:lnTo>
                    <a:pt x="201168" y="389483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31052" y="4770119"/>
              <a:ext cx="140208" cy="120395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5818632" y="4317491"/>
              <a:ext cx="302260" cy="822960"/>
            </a:xfrm>
            <a:custGeom>
              <a:avLst/>
              <a:gdLst/>
              <a:ahLst/>
              <a:cxnLst/>
              <a:rect l="l" t="t" r="r" b="b"/>
              <a:pathLst>
                <a:path w="302260" h="822960">
                  <a:moveTo>
                    <a:pt x="269748" y="613600"/>
                  </a:moveTo>
                  <a:lnTo>
                    <a:pt x="266700" y="611759"/>
                  </a:lnTo>
                  <a:lnTo>
                    <a:pt x="263779" y="609549"/>
                  </a:lnTo>
                  <a:lnTo>
                    <a:pt x="261239" y="606552"/>
                  </a:lnTo>
                  <a:lnTo>
                    <a:pt x="10668" y="814425"/>
                  </a:lnTo>
                  <a:lnTo>
                    <a:pt x="15113" y="819594"/>
                  </a:lnTo>
                  <a:lnTo>
                    <a:pt x="16637" y="822960"/>
                  </a:lnTo>
                  <a:lnTo>
                    <a:pt x="269748" y="613600"/>
                  </a:lnTo>
                  <a:close/>
                </a:path>
                <a:path w="302260" h="822960">
                  <a:moveTo>
                    <a:pt x="301752" y="3721"/>
                  </a:moveTo>
                  <a:lnTo>
                    <a:pt x="298450" y="3340"/>
                  </a:lnTo>
                  <a:lnTo>
                    <a:pt x="294767" y="1892"/>
                  </a:lnTo>
                  <a:lnTo>
                    <a:pt x="291338" y="0"/>
                  </a:lnTo>
                  <a:lnTo>
                    <a:pt x="0" y="809320"/>
                  </a:lnTo>
                  <a:lnTo>
                    <a:pt x="3683" y="810069"/>
                  </a:lnTo>
                  <a:lnTo>
                    <a:pt x="9652" y="813790"/>
                  </a:lnTo>
                  <a:lnTo>
                    <a:pt x="295148" y="21196"/>
                  </a:lnTo>
                  <a:lnTo>
                    <a:pt x="301752" y="3721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071997" y="4867681"/>
              <a:ext cx="66293" cy="6703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264021" y="4707635"/>
              <a:ext cx="93344" cy="94462"/>
            </a:xfrm>
            <a:prstGeom prst="rect">
              <a:avLst/>
            </a:prstGeom>
          </p:spPr>
        </p:pic>
      </p:grpSp>
      <p:sp>
        <p:nvSpPr>
          <p:cNvPr id="110" name="object 110"/>
          <p:cNvSpPr/>
          <p:nvPr/>
        </p:nvSpPr>
        <p:spPr>
          <a:xfrm>
            <a:off x="8595359" y="5137433"/>
            <a:ext cx="32384" cy="6350"/>
          </a:xfrm>
          <a:custGeom>
            <a:avLst/>
            <a:gdLst/>
            <a:ahLst/>
            <a:cxnLst/>
            <a:rect l="l" t="t" r="r" b="b"/>
            <a:pathLst>
              <a:path w="32384" h="6350">
                <a:moveTo>
                  <a:pt x="21463" y="0"/>
                </a:moveTo>
                <a:lnTo>
                  <a:pt x="15113" y="0"/>
                </a:lnTo>
                <a:lnTo>
                  <a:pt x="11557" y="29"/>
                </a:lnTo>
                <a:lnTo>
                  <a:pt x="9271" y="743"/>
                </a:lnTo>
                <a:lnTo>
                  <a:pt x="7112" y="1813"/>
                </a:lnTo>
                <a:lnTo>
                  <a:pt x="4445" y="2884"/>
                </a:lnTo>
                <a:lnTo>
                  <a:pt x="1905" y="4281"/>
                </a:lnTo>
                <a:lnTo>
                  <a:pt x="0" y="6066"/>
                </a:lnTo>
                <a:lnTo>
                  <a:pt x="32004" y="6066"/>
                </a:lnTo>
                <a:lnTo>
                  <a:pt x="27178" y="1843"/>
                </a:lnTo>
                <a:lnTo>
                  <a:pt x="2146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980931" y="486464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5" h="18414">
                <a:moveTo>
                  <a:pt x="12065" y="0"/>
                </a:moveTo>
                <a:lnTo>
                  <a:pt x="9906" y="0"/>
                </a:lnTo>
                <a:lnTo>
                  <a:pt x="9398" y="0"/>
                </a:lnTo>
                <a:lnTo>
                  <a:pt x="8890" y="63"/>
                </a:lnTo>
                <a:lnTo>
                  <a:pt x="8382" y="190"/>
                </a:lnTo>
                <a:lnTo>
                  <a:pt x="3428" y="584"/>
                </a:lnTo>
                <a:lnTo>
                  <a:pt x="0" y="4889"/>
                </a:lnTo>
                <a:lnTo>
                  <a:pt x="762" y="9969"/>
                </a:lnTo>
                <a:lnTo>
                  <a:pt x="1143" y="11125"/>
                </a:lnTo>
                <a:lnTo>
                  <a:pt x="1524" y="12699"/>
                </a:lnTo>
                <a:lnTo>
                  <a:pt x="1904" y="13881"/>
                </a:lnTo>
                <a:lnTo>
                  <a:pt x="3301" y="16382"/>
                </a:lnTo>
                <a:lnTo>
                  <a:pt x="6350" y="18211"/>
                </a:lnTo>
                <a:lnTo>
                  <a:pt x="9398" y="18211"/>
                </a:lnTo>
                <a:lnTo>
                  <a:pt x="10287" y="18186"/>
                </a:lnTo>
                <a:lnTo>
                  <a:pt x="14859" y="18186"/>
                </a:lnTo>
                <a:lnTo>
                  <a:pt x="18288" y="13093"/>
                </a:lnTo>
                <a:lnTo>
                  <a:pt x="17907" y="8000"/>
                </a:lnTo>
                <a:lnTo>
                  <a:pt x="17907" y="6070"/>
                </a:lnTo>
                <a:lnTo>
                  <a:pt x="16764" y="4495"/>
                </a:lnTo>
                <a:lnTo>
                  <a:pt x="16001" y="2920"/>
                </a:lnTo>
                <a:lnTo>
                  <a:pt x="14477" y="1346"/>
                </a:lnTo>
                <a:lnTo>
                  <a:pt x="1206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674482" y="4838700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59" h="35560">
                <a:moveTo>
                  <a:pt x="26035" y="0"/>
                </a:moveTo>
                <a:lnTo>
                  <a:pt x="17652" y="0"/>
                </a:lnTo>
                <a:lnTo>
                  <a:pt x="16128" y="63"/>
                </a:lnTo>
                <a:lnTo>
                  <a:pt x="0" y="19354"/>
                </a:lnTo>
                <a:lnTo>
                  <a:pt x="762" y="26479"/>
                </a:lnTo>
                <a:lnTo>
                  <a:pt x="5207" y="31737"/>
                </a:lnTo>
                <a:lnTo>
                  <a:pt x="12700" y="34518"/>
                </a:lnTo>
                <a:lnTo>
                  <a:pt x="14732" y="35052"/>
                </a:lnTo>
                <a:lnTo>
                  <a:pt x="17399" y="35052"/>
                </a:lnTo>
                <a:lnTo>
                  <a:pt x="18288" y="34963"/>
                </a:lnTo>
                <a:lnTo>
                  <a:pt x="19050" y="34734"/>
                </a:lnTo>
                <a:lnTo>
                  <a:pt x="20066" y="34734"/>
                </a:lnTo>
                <a:lnTo>
                  <a:pt x="20827" y="34353"/>
                </a:lnTo>
                <a:lnTo>
                  <a:pt x="21971" y="33985"/>
                </a:lnTo>
                <a:lnTo>
                  <a:pt x="22351" y="33985"/>
                </a:lnTo>
                <a:lnTo>
                  <a:pt x="29845" y="31368"/>
                </a:lnTo>
                <a:lnTo>
                  <a:pt x="35433" y="23863"/>
                </a:lnTo>
                <a:lnTo>
                  <a:pt x="34290" y="15608"/>
                </a:lnTo>
                <a:lnTo>
                  <a:pt x="33274" y="7023"/>
                </a:lnTo>
                <a:lnTo>
                  <a:pt x="2603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12635" y="50292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33528" y="0"/>
                </a:moveTo>
                <a:lnTo>
                  <a:pt x="24384" y="0"/>
                </a:lnTo>
                <a:lnTo>
                  <a:pt x="23368" y="0"/>
                </a:lnTo>
                <a:lnTo>
                  <a:pt x="21209" y="246"/>
                </a:lnTo>
                <a:lnTo>
                  <a:pt x="17145" y="246"/>
                </a:lnTo>
                <a:lnTo>
                  <a:pt x="13081" y="2068"/>
                </a:lnTo>
                <a:lnTo>
                  <a:pt x="6731" y="6113"/>
                </a:lnTo>
                <a:lnTo>
                  <a:pt x="4445" y="9047"/>
                </a:lnTo>
                <a:lnTo>
                  <a:pt x="3048" y="13092"/>
                </a:lnTo>
                <a:lnTo>
                  <a:pt x="762" y="16797"/>
                </a:lnTo>
                <a:lnTo>
                  <a:pt x="0" y="21182"/>
                </a:lnTo>
                <a:lnTo>
                  <a:pt x="381" y="26338"/>
                </a:lnTo>
                <a:lnTo>
                  <a:pt x="762" y="28562"/>
                </a:lnTo>
                <a:lnTo>
                  <a:pt x="20828" y="47244"/>
                </a:lnTo>
                <a:lnTo>
                  <a:pt x="24130" y="47244"/>
                </a:lnTo>
                <a:lnTo>
                  <a:pt x="25019" y="47151"/>
                </a:lnTo>
                <a:lnTo>
                  <a:pt x="26035" y="46934"/>
                </a:lnTo>
                <a:lnTo>
                  <a:pt x="30861" y="46564"/>
                </a:lnTo>
                <a:lnTo>
                  <a:pt x="35306" y="44711"/>
                </a:lnTo>
                <a:lnTo>
                  <a:pt x="41656" y="39215"/>
                </a:lnTo>
                <a:lnTo>
                  <a:pt x="44323" y="36621"/>
                </a:lnTo>
                <a:lnTo>
                  <a:pt x="45339" y="33317"/>
                </a:lnTo>
                <a:lnTo>
                  <a:pt x="46482" y="30383"/>
                </a:lnTo>
                <a:lnTo>
                  <a:pt x="47244" y="27451"/>
                </a:lnTo>
                <a:lnTo>
                  <a:pt x="47244" y="18619"/>
                </a:lnTo>
                <a:lnTo>
                  <a:pt x="46482" y="15685"/>
                </a:lnTo>
                <a:lnTo>
                  <a:pt x="45339" y="13463"/>
                </a:lnTo>
                <a:lnTo>
                  <a:pt x="41656" y="5557"/>
                </a:lnTo>
                <a:lnTo>
                  <a:pt x="33528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138416" y="4936235"/>
            <a:ext cx="33655" cy="32384"/>
          </a:xfrm>
          <a:custGeom>
            <a:avLst/>
            <a:gdLst/>
            <a:ahLst/>
            <a:cxnLst/>
            <a:rect l="l" t="t" r="r" b="b"/>
            <a:pathLst>
              <a:path w="33654" h="32385">
                <a:moveTo>
                  <a:pt x="18160" y="0"/>
                </a:moveTo>
                <a:lnTo>
                  <a:pt x="14985" y="0"/>
                </a:lnTo>
                <a:lnTo>
                  <a:pt x="12700" y="0"/>
                </a:lnTo>
                <a:lnTo>
                  <a:pt x="10540" y="723"/>
                </a:lnTo>
                <a:lnTo>
                  <a:pt x="8000" y="2184"/>
                </a:lnTo>
                <a:lnTo>
                  <a:pt x="7619" y="2184"/>
                </a:lnTo>
                <a:lnTo>
                  <a:pt x="4063" y="5422"/>
                </a:lnTo>
                <a:lnTo>
                  <a:pt x="1777" y="7937"/>
                </a:lnTo>
                <a:lnTo>
                  <a:pt x="761" y="11544"/>
                </a:lnTo>
                <a:lnTo>
                  <a:pt x="380" y="11912"/>
                </a:lnTo>
                <a:lnTo>
                  <a:pt x="380" y="13004"/>
                </a:lnTo>
                <a:lnTo>
                  <a:pt x="0" y="14096"/>
                </a:lnTo>
                <a:lnTo>
                  <a:pt x="0" y="19126"/>
                </a:lnTo>
                <a:lnTo>
                  <a:pt x="380" y="20942"/>
                </a:lnTo>
                <a:lnTo>
                  <a:pt x="1524" y="22732"/>
                </a:lnTo>
                <a:lnTo>
                  <a:pt x="2539" y="25641"/>
                </a:lnTo>
                <a:lnTo>
                  <a:pt x="6857" y="29248"/>
                </a:lnTo>
                <a:lnTo>
                  <a:pt x="7238" y="29248"/>
                </a:lnTo>
                <a:lnTo>
                  <a:pt x="9905" y="30937"/>
                </a:lnTo>
                <a:lnTo>
                  <a:pt x="12700" y="31978"/>
                </a:lnTo>
                <a:lnTo>
                  <a:pt x="15748" y="31978"/>
                </a:lnTo>
                <a:lnTo>
                  <a:pt x="17399" y="31915"/>
                </a:lnTo>
                <a:lnTo>
                  <a:pt x="20447" y="31394"/>
                </a:lnTo>
                <a:lnTo>
                  <a:pt x="22225" y="31038"/>
                </a:lnTo>
                <a:lnTo>
                  <a:pt x="24002" y="29946"/>
                </a:lnTo>
                <a:lnTo>
                  <a:pt x="27304" y="28879"/>
                </a:lnTo>
                <a:lnTo>
                  <a:pt x="29844" y="25996"/>
                </a:lnTo>
                <a:lnTo>
                  <a:pt x="31368" y="22732"/>
                </a:lnTo>
                <a:lnTo>
                  <a:pt x="32765" y="20218"/>
                </a:lnTo>
                <a:lnTo>
                  <a:pt x="33527" y="16967"/>
                </a:lnTo>
                <a:lnTo>
                  <a:pt x="32765" y="14795"/>
                </a:lnTo>
                <a:lnTo>
                  <a:pt x="32384" y="7581"/>
                </a:lnTo>
                <a:lnTo>
                  <a:pt x="26924" y="1816"/>
                </a:lnTo>
                <a:lnTo>
                  <a:pt x="19684" y="368"/>
                </a:lnTo>
                <a:lnTo>
                  <a:pt x="1816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895588" y="4914900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23494" y="0"/>
                </a:moveTo>
                <a:lnTo>
                  <a:pt x="17525" y="0"/>
                </a:lnTo>
                <a:lnTo>
                  <a:pt x="16763" y="0"/>
                </a:lnTo>
                <a:lnTo>
                  <a:pt x="15112" y="177"/>
                </a:lnTo>
                <a:lnTo>
                  <a:pt x="10286" y="558"/>
                </a:lnTo>
                <a:lnTo>
                  <a:pt x="6222" y="2768"/>
                </a:lnTo>
                <a:lnTo>
                  <a:pt x="3682" y="6057"/>
                </a:lnTo>
                <a:lnTo>
                  <a:pt x="1142" y="8610"/>
                </a:lnTo>
                <a:lnTo>
                  <a:pt x="0" y="11899"/>
                </a:lnTo>
                <a:lnTo>
                  <a:pt x="0" y="22542"/>
                </a:lnTo>
                <a:lnTo>
                  <a:pt x="2285" y="26212"/>
                </a:lnTo>
                <a:lnTo>
                  <a:pt x="7746" y="31686"/>
                </a:lnTo>
                <a:lnTo>
                  <a:pt x="11810" y="33528"/>
                </a:lnTo>
                <a:lnTo>
                  <a:pt x="18414" y="33528"/>
                </a:lnTo>
                <a:lnTo>
                  <a:pt x="33527" y="18884"/>
                </a:lnTo>
                <a:lnTo>
                  <a:pt x="33527" y="15227"/>
                </a:lnTo>
                <a:lnTo>
                  <a:pt x="33146" y="12268"/>
                </a:lnTo>
                <a:lnTo>
                  <a:pt x="32384" y="10083"/>
                </a:lnTo>
                <a:lnTo>
                  <a:pt x="31241" y="8242"/>
                </a:lnTo>
                <a:lnTo>
                  <a:pt x="28447" y="3416"/>
                </a:lnTo>
                <a:lnTo>
                  <a:pt x="23494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108947" y="5013998"/>
            <a:ext cx="34290" cy="35560"/>
          </a:xfrm>
          <a:custGeom>
            <a:avLst/>
            <a:gdLst/>
            <a:ahLst/>
            <a:cxnLst/>
            <a:rect l="l" t="t" r="r" b="b"/>
            <a:pathLst>
              <a:path w="34290" h="35560">
                <a:moveTo>
                  <a:pt x="25780" y="0"/>
                </a:moveTo>
                <a:lnTo>
                  <a:pt x="17018" y="0"/>
                </a:lnTo>
                <a:lnTo>
                  <a:pt x="14477" y="25"/>
                </a:lnTo>
                <a:lnTo>
                  <a:pt x="14224" y="406"/>
                </a:lnTo>
                <a:lnTo>
                  <a:pt x="13843" y="406"/>
                </a:lnTo>
                <a:lnTo>
                  <a:pt x="761" y="13821"/>
                </a:lnTo>
                <a:lnTo>
                  <a:pt x="0" y="15365"/>
                </a:lnTo>
                <a:lnTo>
                  <a:pt x="0" y="19192"/>
                </a:lnTo>
                <a:lnTo>
                  <a:pt x="1016" y="28100"/>
                </a:lnTo>
                <a:lnTo>
                  <a:pt x="8254" y="35013"/>
                </a:lnTo>
                <a:lnTo>
                  <a:pt x="17399" y="35013"/>
                </a:lnTo>
                <a:lnTo>
                  <a:pt x="34290" y="15750"/>
                </a:lnTo>
                <a:lnTo>
                  <a:pt x="33274" y="6650"/>
                </a:lnTo>
                <a:lnTo>
                  <a:pt x="2578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264652" y="4648225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59" h="33654">
                <a:moveTo>
                  <a:pt x="26289" y="0"/>
                </a:moveTo>
                <a:lnTo>
                  <a:pt x="17652" y="0"/>
                </a:lnTo>
                <a:lnTo>
                  <a:pt x="17145" y="0"/>
                </a:lnTo>
                <a:lnTo>
                  <a:pt x="6984" y="1155"/>
                </a:lnTo>
                <a:lnTo>
                  <a:pt x="0" y="9309"/>
                </a:lnTo>
                <a:lnTo>
                  <a:pt x="762" y="18567"/>
                </a:lnTo>
                <a:lnTo>
                  <a:pt x="1524" y="24142"/>
                </a:lnTo>
                <a:lnTo>
                  <a:pt x="4445" y="28930"/>
                </a:lnTo>
                <a:lnTo>
                  <a:pt x="9271" y="31546"/>
                </a:lnTo>
                <a:lnTo>
                  <a:pt x="11938" y="32753"/>
                </a:lnTo>
                <a:lnTo>
                  <a:pt x="14477" y="33477"/>
                </a:lnTo>
                <a:lnTo>
                  <a:pt x="17399" y="33477"/>
                </a:lnTo>
                <a:lnTo>
                  <a:pt x="19176" y="33375"/>
                </a:lnTo>
                <a:lnTo>
                  <a:pt x="20320" y="33375"/>
                </a:lnTo>
                <a:lnTo>
                  <a:pt x="21081" y="33007"/>
                </a:lnTo>
                <a:lnTo>
                  <a:pt x="21717" y="33007"/>
                </a:lnTo>
                <a:lnTo>
                  <a:pt x="25400" y="31915"/>
                </a:lnTo>
                <a:lnTo>
                  <a:pt x="28448" y="30048"/>
                </a:lnTo>
                <a:lnTo>
                  <a:pt x="30225" y="27838"/>
                </a:lnTo>
                <a:lnTo>
                  <a:pt x="33527" y="24142"/>
                </a:lnTo>
                <a:lnTo>
                  <a:pt x="35051" y="20065"/>
                </a:lnTo>
                <a:lnTo>
                  <a:pt x="34671" y="15239"/>
                </a:lnTo>
                <a:lnTo>
                  <a:pt x="33654" y="6438"/>
                </a:lnTo>
                <a:lnTo>
                  <a:pt x="26289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791200" y="5125244"/>
            <a:ext cx="45720" cy="18415"/>
          </a:xfrm>
          <a:custGeom>
            <a:avLst/>
            <a:gdLst/>
            <a:ahLst/>
            <a:cxnLst/>
            <a:rect l="l" t="t" r="r" b="b"/>
            <a:pathLst>
              <a:path w="45720" h="18414">
                <a:moveTo>
                  <a:pt x="24257" y="0"/>
                </a:moveTo>
                <a:lnTo>
                  <a:pt x="22733" y="0"/>
                </a:lnTo>
                <a:lnTo>
                  <a:pt x="21209" y="34"/>
                </a:lnTo>
                <a:lnTo>
                  <a:pt x="0" y="18254"/>
                </a:lnTo>
                <a:lnTo>
                  <a:pt x="45720" y="18254"/>
                </a:lnTo>
                <a:lnTo>
                  <a:pt x="44958" y="17444"/>
                </a:lnTo>
                <a:lnTo>
                  <a:pt x="44958" y="16229"/>
                </a:lnTo>
                <a:lnTo>
                  <a:pt x="43052" y="11809"/>
                </a:lnTo>
                <a:lnTo>
                  <a:pt x="41275" y="9009"/>
                </a:lnTo>
                <a:lnTo>
                  <a:pt x="38608" y="6208"/>
                </a:lnTo>
                <a:lnTo>
                  <a:pt x="38353" y="5803"/>
                </a:lnTo>
                <a:lnTo>
                  <a:pt x="36829" y="4993"/>
                </a:lnTo>
                <a:lnTo>
                  <a:pt x="33782" y="2193"/>
                </a:lnTo>
                <a:lnTo>
                  <a:pt x="30861" y="979"/>
                </a:lnTo>
                <a:lnTo>
                  <a:pt x="27177" y="168"/>
                </a:lnTo>
                <a:lnTo>
                  <a:pt x="25908" y="168"/>
                </a:lnTo>
                <a:lnTo>
                  <a:pt x="24257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100571" y="4274820"/>
            <a:ext cx="48895" cy="47625"/>
          </a:xfrm>
          <a:custGeom>
            <a:avLst/>
            <a:gdLst/>
            <a:ahLst/>
            <a:cxnLst/>
            <a:rect l="l" t="t" r="r" b="b"/>
            <a:pathLst>
              <a:path w="48895" h="47625">
                <a:moveTo>
                  <a:pt x="24002" y="0"/>
                </a:moveTo>
                <a:lnTo>
                  <a:pt x="0" y="25882"/>
                </a:lnTo>
                <a:lnTo>
                  <a:pt x="380" y="33235"/>
                </a:lnTo>
                <a:lnTo>
                  <a:pt x="4952" y="39852"/>
                </a:lnTo>
                <a:lnTo>
                  <a:pt x="10540" y="43535"/>
                </a:lnTo>
                <a:lnTo>
                  <a:pt x="13207" y="45389"/>
                </a:lnTo>
                <a:lnTo>
                  <a:pt x="16637" y="46837"/>
                </a:lnTo>
                <a:lnTo>
                  <a:pt x="20447" y="47218"/>
                </a:lnTo>
                <a:lnTo>
                  <a:pt x="29463" y="47218"/>
                </a:lnTo>
                <a:lnTo>
                  <a:pt x="37083" y="43535"/>
                </a:lnTo>
                <a:lnTo>
                  <a:pt x="38862" y="42075"/>
                </a:lnTo>
                <a:lnTo>
                  <a:pt x="40004" y="40601"/>
                </a:lnTo>
                <a:lnTo>
                  <a:pt x="43052" y="38404"/>
                </a:lnTo>
                <a:lnTo>
                  <a:pt x="44957" y="35064"/>
                </a:lnTo>
                <a:lnTo>
                  <a:pt x="46862" y="32118"/>
                </a:lnTo>
                <a:lnTo>
                  <a:pt x="48387" y="28816"/>
                </a:lnTo>
                <a:lnTo>
                  <a:pt x="48767" y="25133"/>
                </a:lnTo>
                <a:lnTo>
                  <a:pt x="48387" y="21462"/>
                </a:lnTo>
                <a:lnTo>
                  <a:pt x="45845" y="12826"/>
                </a:lnTo>
                <a:lnTo>
                  <a:pt x="40433" y="6035"/>
                </a:lnTo>
                <a:lnTo>
                  <a:pt x="32902" y="1592"/>
                </a:lnTo>
                <a:lnTo>
                  <a:pt x="24002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511540" y="5012435"/>
            <a:ext cx="18415" cy="20320"/>
          </a:xfrm>
          <a:custGeom>
            <a:avLst/>
            <a:gdLst/>
            <a:ahLst/>
            <a:cxnLst/>
            <a:rect l="l" t="t" r="r" b="b"/>
            <a:pathLst>
              <a:path w="18415" h="20320">
                <a:moveTo>
                  <a:pt x="10540" y="0"/>
                </a:moveTo>
                <a:lnTo>
                  <a:pt x="8635" y="0"/>
                </a:lnTo>
                <a:lnTo>
                  <a:pt x="8000" y="25"/>
                </a:lnTo>
                <a:lnTo>
                  <a:pt x="7746" y="101"/>
                </a:lnTo>
                <a:lnTo>
                  <a:pt x="7746" y="863"/>
                </a:lnTo>
                <a:lnTo>
                  <a:pt x="6984" y="863"/>
                </a:lnTo>
                <a:lnTo>
                  <a:pt x="3809" y="1206"/>
                </a:lnTo>
                <a:lnTo>
                  <a:pt x="1015" y="3505"/>
                </a:lnTo>
                <a:lnTo>
                  <a:pt x="380" y="6911"/>
                </a:lnTo>
                <a:lnTo>
                  <a:pt x="0" y="8440"/>
                </a:lnTo>
                <a:lnTo>
                  <a:pt x="0" y="12994"/>
                </a:lnTo>
                <a:lnTo>
                  <a:pt x="761" y="14491"/>
                </a:lnTo>
                <a:lnTo>
                  <a:pt x="1777" y="16021"/>
                </a:lnTo>
                <a:lnTo>
                  <a:pt x="2539" y="17900"/>
                </a:lnTo>
                <a:lnTo>
                  <a:pt x="4571" y="19047"/>
                </a:lnTo>
                <a:lnTo>
                  <a:pt x="6984" y="19811"/>
                </a:lnTo>
                <a:lnTo>
                  <a:pt x="12700" y="19811"/>
                </a:lnTo>
                <a:lnTo>
                  <a:pt x="15493" y="17900"/>
                </a:lnTo>
                <a:lnTo>
                  <a:pt x="16509" y="15256"/>
                </a:lnTo>
                <a:lnTo>
                  <a:pt x="16890" y="14491"/>
                </a:lnTo>
                <a:lnTo>
                  <a:pt x="17525" y="12994"/>
                </a:lnTo>
                <a:lnTo>
                  <a:pt x="17906" y="11466"/>
                </a:lnTo>
                <a:lnTo>
                  <a:pt x="18287" y="10702"/>
                </a:lnTo>
                <a:lnTo>
                  <a:pt x="18287" y="8822"/>
                </a:lnTo>
                <a:lnTo>
                  <a:pt x="17906" y="5382"/>
                </a:lnTo>
                <a:lnTo>
                  <a:pt x="16128" y="2743"/>
                </a:lnTo>
                <a:lnTo>
                  <a:pt x="14096" y="1587"/>
                </a:lnTo>
                <a:lnTo>
                  <a:pt x="12573" y="952"/>
                </a:lnTo>
                <a:lnTo>
                  <a:pt x="10540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466076" y="5059711"/>
            <a:ext cx="21590" cy="20320"/>
          </a:xfrm>
          <a:custGeom>
            <a:avLst/>
            <a:gdLst/>
            <a:ahLst/>
            <a:cxnLst/>
            <a:rect l="l" t="t" r="r" b="b"/>
            <a:pathLst>
              <a:path w="21590" h="20320">
                <a:moveTo>
                  <a:pt x="15875" y="0"/>
                </a:moveTo>
                <a:lnTo>
                  <a:pt x="11175" y="0"/>
                </a:lnTo>
                <a:lnTo>
                  <a:pt x="10668" y="0"/>
                </a:lnTo>
                <a:lnTo>
                  <a:pt x="9651" y="95"/>
                </a:lnTo>
                <a:lnTo>
                  <a:pt x="3937" y="476"/>
                </a:lnTo>
                <a:lnTo>
                  <a:pt x="0" y="5024"/>
                </a:lnTo>
                <a:lnTo>
                  <a:pt x="380" y="10684"/>
                </a:lnTo>
                <a:lnTo>
                  <a:pt x="762" y="15613"/>
                </a:lnTo>
                <a:lnTo>
                  <a:pt x="4318" y="19016"/>
                </a:lnTo>
                <a:lnTo>
                  <a:pt x="8127" y="19780"/>
                </a:lnTo>
                <a:lnTo>
                  <a:pt x="11683" y="19780"/>
                </a:lnTo>
                <a:lnTo>
                  <a:pt x="17399" y="19397"/>
                </a:lnTo>
                <a:lnTo>
                  <a:pt x="21335" y="14469"/>
                </a:lnTo>
                <a:lnTo>
                  <a:pt x="20954" y="8808"/>
                </a:lnTo>
                <a:lnTo>
                  <a:pt x="20954" y="8045"/>
                </a:lnTo>
                <a:lnTo>
                  <a:pt x="19557" y="3243"/>
                </a:lnTo>
                <a:lnTo>
                  <a:pt x="15875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2" name="object 12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74358" y="2542032"/>
            <a:ext cx="246849" cy="246887"/>
          </a:xfrm>
          <a:prstGeom prst="rect">
            <a:avLst/>
          </a:prstGeom>
        </p:spPr>
      </p:pic>
      <p:sp>
        <p:nvSpPr>
          <p:cNvPr id="123" name="object 123"/>
          <p:cNvSpPr/>
          <p:nvPr/>
        </p:nvSpPr>
        <p:spPr>
          <a:xfrm>
            <a:off x="1513332" y="909827"/>
            <a:ext cx="586740" cy="170815"/>
          </a:xfrm>
          <a:custGeom>
            <a:avLst/>
            <a:gdLst/>
            <a:ahLst/>
            <a:cxnLst/>
            <a:rect l="l" t="t" r="r" b="b"/>
            <a:pathLst>
              <a:path w="586739" h="170815">
                <a:moveTo>
                  <a:pt x="434340" y="7239"/>
                </a:moveTo>
                <a:lnTo>
                  <a:pt x="428752" y="0"/>
                </a:lnTo>
                <a:lnTo>
                  <a:pt x="421640" y="0"/>
                </a:lnTo>
                <a:lnTo>
                  <a:pt x="416560" y="0"/>
                </a:lnTo>
                <a:lnTo>
                  <a:pt x="412496" y="3175"/>
                </a:lnTo>
                <a:lnTo>
                  <a:pt x="410972" y="7747"/>
                </a:lnTo>
                <a:lnTo>
                  <a:pt x="408432" y="15621"/>
                </a:lnTo>
                <a:lnTo>
                  <a:pt x="414020" y="22860"/>
                </a:lnTo>
                <a:lnTo>
                  <a:pt x="426720" y="22860"/>
                </a:lnTo>
                <a:lnTo>
                  <a:pt x="430784" y="19177"/>
                </a:lnTo>
                <a:lnTo>
                  <a:pt x="432816" y="15113"/>
                </a:lnTo>
                <a:lnTo>
                  <a:pt x="434340" y="7239"/>
                </a:lnTo>
                <a:close/>
              </a:path>
              <a:path w="586739" h="170815">
                <a:moveTo>
                  <a:pt x="524256" y="67945"/>
                </a:moveTo>
                <a:lnTo>
                  <a:pt x="503301" y="36334"/>
                </a:lnTo>
                <a:lnTo>
                  <a:pt x="503301" y="72263"/>
                </a:lnTo>
                <a:lnTo>
                  <a:pt x="497459" y="78994"/>
                </a:lnTo>
                <a:lnTo>
                  <a:pt x="483362" y="78994"/>
                </a:lnTo>
                <a:lnTo>
                  <a:pt x="477139" y="71628"/>
                </a:lnTo>
                <a:lnTo>
                  <a:pt x="479171" y="63754"/>
                </a:lnTo>
                <a:lnTo>
                  <a:pt x="480695" y="59690"/>
                </a:lnTo>
                <a:lnTo>
                  <a:pt x="485013" y="56007"/>
                </a:lnTo>
                <a:lnTo>
                  <a:pt x="494411" y="56007"/>
                </a:lnTo>
                <a:lnTo>
                  <a:pt x="498602" y="59690"/>
                </a:lnTo>
                <a:lnTo>
                  <a:pt x="500634" y="63754"/>
                </a:lnTo>
                <a:lnTo>
                  <a:pt x="503301" y="72263"/>
                </a:lnTo>
                <a:lnTo>
                  <a:pt x="503301" y="36334"/>
                </a:lnTo>
                <a:lnTo>
                  <a:pt x="501777" y="35560"/>
                </a:lnTo>
                <a:lnTo>
                  <a:pt x="501777" y="4699"/>
                </a:lnTo>
                <a:lnTo>
                  <a:pt x="496443" y="0"/>
                </a:lnTo>
                <a:lnTo>
                  <a:pt x="449326" y="0"/>
                </a:lnTo>
                <a:lnTo>
                  <a:pt x="444119" y="4191"/>
                </a:lnTo>
                <a:lnTo>
                  <a:pt x="442976" y="9906"/>
                </a:lnTo>
                <a:lnTo>
                  <a:pt x="441960" y="17272"/>
                </a:lnTo>
                <a:lnTo>
                  <a:pt x="447675" y="22987"/>
                </a:lnTo>
                <a:lnTo>
                  <a:pt x="478663" y="22987"/>
                </a:lnTo>
                <a:lnTo>
                  <a:pt x="478663" y="36068"/>
                </a:lnTo>
                <a:lnTo>
                  <a:pt x="469163" y="41478"/>
                </a:lnTo>
                <a:lnTo>
                  <a:pt x="461619" y="49441"/>
                </a:lnTo>
                <a:lnTo>
                  <a:pt x="456819" y="59359"/>
                </a:lnTo>
                <a:lnTo>
                  <a:pt x="455549" y="70612"/>
                </a:lnTo>
                <a:lnTo>
                  <a:pt x="458876" y="82740"/>
                </a:lnTo>
                <a:lnTo>
                  <a:pt x="465874" y="92583"/>
                </a:lnTo>
                <a:lnTo>
                  <a:pt x="475703" y="99301"/>
                </a:lnTo>
                <a:lnTo>
                  <a:pt x="487553" y="101981"/>
                </a:lnTo>
                <a:lnTo>
                  <a:pt x="488442" y="102108"/>
                </a:lnTo>
                <a:lnTo>
                  <a:pt x="490220" y="102108"/>
                </a:lnTo>
                <a:lnTo>
                  <a:pt x="503466" y="99453"/>
                </a:lnTo>
                <a:lnTo>
                  <a:pt x="514286" y="92176"/>
                </a:lnTo>
                <a:lnTo>
                  <a:pt x="521576" y="81330"/>
                </a:lnTo>
                <a:lnTo>
                  <a:pt x="522046" y="78994"/>
                </a:lnTo>
                <a:lnTo>
                  <a:pt x="524256" y="67945"/>
                </a:lnTo>
                <a:close/>
              </a:path>
              <a:path w="586739" h="170815">
                <a:moveTo>
                  <a:pt x="586740" y="149352"/>
                </a:moveTo>
                <a:lnTo>
                  <a:pt x="576199" y="148082"/>
                </a:lnTo>
                <a:lnTo>
                  <a:pt x="562610" y="147574"/>
                </a:lnTo>
                <a:lnTo>
                  <a:pt x="562610" y="150114"/>
                </a:lnTo>
                <a:lnTo>
                  <a:pt x="562610" y="151384"/>
                </a:lnTo>
                <a:lnTo>
                  <a:pt x="557784" y="152019"/>
                </a:lnTo>
                <a:lnTo>
                  <a:pt x="544703" y="152019"/>
                </a:lnTo>
                <a:lnTo>
                  <a:pt x="539496" y="151384"/>
                </a:lnTo>
                <a:lnTo>
                  <a:pt x="540512" y="150876"/>
                </a:lnTo>
                <a:lnTo>
                  <a:pt x="540512" y="150114"/>
                </a:lnTo>
                <a:lnTo>
                  <a:pt x="545846" y="149733"/>
                </a:lnTo>
                <a:lnTo>
                  <a:pt x="557403" y="149733"/>
                </a:lnTo>
                <a:lnTo>
                  <a:pt x="562610" y="150114"/>
                </a:lnTo>
                <a:lnTo>
                  <a:pt x="562610" y="147574"/>
                </a:lnTo>
                <a:lnTo>
                  <a:pt x="562610" y="142875"/>
                </a:lnTo>
                <a:lnTo>
                  <a:pt x="562610" y="141224"/>
                </a:lnTo>
                <a:lnTo>
                  <a:pt x="559701" y="140843"/>
                </a:lnTo>
                <a:lnTo>
                  <a:pt x="557784" y="140589"/>
                </a:lnTo>
                <a:lnTo>
                  <a:pt x="551561" y="140589"/>
                </a:lnTo>
                <a:lnTo>
                  <a:pt x="551561" y="140843"/>
                </a:lnTo>
                <a:lnTo>
                  <a:pt x="453390" y="140843"/>
                </a:lnTo>
                <a:lnTo>
                  <a:pt x="453390" y="134239"/>
                </a:lnTo>
                <a:lnTo>
                  <a:pt x="496951" y="134239"/>
                </a:lnTo>
                <a:lnTo>
                  <a:pt x="501840" y="135255"/>
                </a:lnTo>
                <a:lnTo>
                  <a:pt x="509041" y="135890"/>
                </a:lnTo>
                <a:lnTo>
                  <a:pt x="518198" y="136398"/>
                </a:lnTo>
                <a:lnTo>
                  <a:pt x="528955" y="136652"/>
                </a:lnTo>
                <a:lnTo>
                  <a:pt x="542912" y="136271"/>
                </a:lnTo>
                <a:lnTo>
                  <a:pt x="554075" y="135509"/>
                </a:lnTo>
                <a:lnTo>
                  <a:pt x="561225" y="134366"/>
                </a:lnTo>
                <a:lnTo>
                  <a:pt x="563118" y="132969"/>
                </a:lnTo>
                <a:lnTo>
                  <a:pt x="560679" y="131826"/>
                </a:lnTo>
                <a:lnTo>
                  <a:pt x="560400" y="131699"/>
                </a:lnTo>
                <a:lnTo>
                  <a:pt x="553656" y="130810"/>
                </a:lnTo>
                <a:lnTo>
                  <a:pt x="543750" y="130048"/>
                </a:lnTo>
                <a:lnTo>
                  <a:pt x="540512" y="129984"/>
                </a:lnTo>
                <a:lnTo>
                  <a:pt x="540512" y="132461"/>
                </a:lnTo>
                <a:lnTo>
                  <a:pt x="540512" y="133731"/>
                </a:lnTo>
                <a:lnTo>
                  <a:pt x="534924" y="134239"/>
                </a:lnTo>
                <a:lnTo>
                  <a:pt x="524764" y="134239"/>
                </a:lnTo>
                <a:lnTo>
                  <a:pt x="520065" y="134112"/>
                </a:lnTo>
                <a:lnTo>
                  <a:pt x="517398" y="133477"/>
                </a:lnTo>
                <a:lnTo>
                  <a:pt x="517398" y="132461"/>
                </a:lnTo>
                <a:lnTo>
                  <a:pt x="521665" y="131953"/>
                </a:lnTo>
                <a:lnTo>
                  <a:pt x="522732" y="131826"/>
                </a:lnTo>
                <a:lnTo>
                  <a:pt x="528955" y="131826"/>
                </a:lnTo>
                <a:lnTo>
                  <a:pt x="535305" y="131953"/>
                </a:lnTo>
                <a:lnTo>
                  <a:pt x="540512" y="132461"/>
                </a:lnTo>
                <a:lnTo>
                  <a:pt x="540512" y="129984"/>
                </a:lnTo>
                <a:lnTo>
                  <a:pt x="531622" y="129794"/>
                </a:lnTo>
                <a:lnTo>
                  <a:pt x="528447" y="129794"/>
                </a:lnTo>
                <a:lnTo>
                  <a:pt x="518160" y="129921"/>
                </a:lnTo>
                <a:lnTo>
                  <a:pt x="509168" y="130429"/>
                </a:lnTo>
                <a:lnTo>
                  <a:pt x="501942" y="131064"/>
                </a:lnTo>
                <a:lnTo>
                  <a:pt x="496951" y="131953"/>
                </a:lnTo>
                <a:lnTo>
                  <a:pt x="453898" y="131953"/>
                </a:lnTo>
                <a:lnTo>
                  <a:pt x="453898" y="130683"/>
                </a:lnTo>
                <a:lnTo>
                  <a:pt x="450049" y="128778"/>
                </a:lnTo>
                <a:lnTo>
                  <a:pt x="445312" y="128143"/>
                </a:lnTo>
                <a:lnTo>
                  <a:pt x="439623" y="127381"/>
                </a:lnTo>
                <a:lnTo>
                  <a:pt x="430276" y="126695"/>
                </a:lnTo>
                <a:lnTo>
                  <a:pt x="430276" y="129286"/>
                </a:lnTo>
                <a:lnTo>
                  <a:pt x="430276" y="154178"/>
                </a:lnTo>
                <a:lnTo>
                  <a:pt x="418719" y="155448"/>
                </a:lnTo>
                <a:lnTo>
                  <a:pt x="181102" y="155448"/>
                </a:lnTo>
                <a:lnTo>
                  <a:pt x="171145" y="155194"/>
                </a:lnTo>
                <a:lnTo>
                  <a:pt x="163131" y="154686"/>
                </a:lnTo>
                <a:lnTo>
                  <a:pt x="157772" y="153797"/>
                </a:lnTo>
                <a:lnTo>
                  <a:pt x="155829" y="152908"/>
                </a:lnTo>
                <a:lnTo>
                  <a:pt x="155829" y="143256"/>
                </a:lnTo>
                <a:lnTo>
                  <a:pt x="155829" y="136271"/>
                </a:lnTo>
                <a:lnTo>
                  <a:pt x="155829" y="130683"/>
                </a:lnTo>
                <a:lnTo>
                  <a:pt x="157772" y="129667"/>
                </a:lnTo>
                <a:lnTo>
                  <a:pt x="163131" y="128778"/>
                </a:lnTo>
                <a:lnTo>
                  <a:pt x="171145" y="128270"/>
                </a:lnTo>
                <a:lnTo>
                  <a:pt x="181102" y="128143"/>
                </a:lnTo>
                <a:lnTo>
                  <a:pt x="418719" y="128143"/>
                </a:lnTo>
                <a:lnTo>
                  <a:pt x="430276" y="129286"/>
                </a:lnTo>
                <a:lnTo>
                  <a:pt x="430276" y="126695"/>
                </a:lnTo>
                <a:lnTo>
                  <a:pt x="424268" y="126238"/>
                </a:lnTo>
                <a:lnTo>
                  <a:pt x="405638" y="125984"/>
                </a:lnTo>
                <a:lnTo>
                  <a:pt x="387350" y="125984"/>
                </a:lnTo>
                <a:lnTo>
                  <a:pt x="387350" y="122428"/>
                </a:lnTo>
                <a:lnTo>
                  <a:pt x="382651" y="122047"/>
                </a:lnTo>
                <a:lnTo>
                  <a:pt x="368427" y="122047"/>
                </a:lnTo>
                <a:lnTo>
                  <a:pt x="364744" y="122428"/>
                </a:lnTo>
                <a:lnTo>
                  <a:pt x="364744" y="125984"/>
                </a:lnTo>
                <a:lnTo>
                  <a:pt x="304927" y="125984"/>
                </a:lnTo>
                <a:lnTo>
                  <a:pt x="304927" y="122047"/>
                </a:lnTo>
                <a:lnTo>
                  <a:pt x="300228" y="121539"/>
                </a:lnTo>
                <a:lnTo>
                  <a:pt x="247650" y="121539"/>
                </a:lnTo>
                <a:lnTo>
                  <a:pt x="247650" y="119507"/>
                </a:lnTo>
                <a:lnTo>
                  <a:pt x="260858" y="119126"/>
                </a:lnTo>
                <a:lnTo>
                  <a:pt x="270764" y="117856"/>
                </a:lnTo>
                <a:lnTo>
                  <a:pt x="270764" y="117221"/>
                </a:lnTo>
                <a:lnTo>
                  <a:pt x="270764" y="116332"/>
                </a:lnTo>
                <a:lnTo>
                  <a:pt x="268135" y="114935"/>
                </a:lnTo>
                <a:lnTo>
                  <a:pt x="260946" y="113792"/>
                </a:lnTo>
                <a:lnTo>
                  <a:pt x="250190" y="113157"/>
                </a:lnTo>
                <a:lnTo>
                  <a:pt x="249301" y="113131"/>
                </a:lnTo>
                <a:lnTo>
                  <a:pt x="249301" y="115697"/>
                </a:lnTo>
                <a:lnTo>
                  <a:pt x="246634" y="116459"/>
                </a:lnTo>
                <a:lnTo>
                  <a:pt x="239776" y="117221"/>
                </a:lnTo>
                <a:lnTo>
                  <a:pt x="229870" y="117221"/>
                </a:lnTo>
                <a:lnTo>
                  <a:pt x="225679" y="116713"/>
                </a:lnTo>
                <a:lnTo>
                  <a:pt x="224028" y="116459"/>
                </a:lnTo>
                <a:lnTo>
                  <a:pt x="221996" y="115697"/>
                </a:lnTo>
                <a:lnTo>
                  <a:pt x="228219" y="114935"/>
                </a:lnTo>
                <a:lnTo>
                  <a:pt x="242951" y="114935"/>
                </a:lnTo>
                <a:lnTo>
                  <a:pt x="249301" y="115697"/>
                </a:lnTo>
                <a:lnTo>
                  <a:pt x="249301" y="113131"/>
                </a:lnTo>
                <a:lnTo>
                  <a:pt x="236855" y="112776"/>
                </a:lnTo>
                <a:lnTo>
                  <a:pt x="232537" y="112776"/>
                </a:lnTo>
                <a:lnTo>
                  <a:pt x="221449" y="113157"/>
                </a:lnTo>
                <a:lnTo>
                  <a:pt x="212407" y="113919"/>
                </a:lnTo>
                <a:lnTo>
                  <a:pt x="205917" y="114808"/>
                </a:lnTo>
                <a:lnTo>
                  <a:pt x="202565" y="115951"/>
                </a:lnTo>
                <a:lnTo>
                  <a:pt x="203454" y="117094"/>
                </a:lnTo>
                <a:lnTo>
                  <a:pt x="208026" y="118110"/>
                </a:lnTo>
                <a:lnTo>
                  <a:pt x="215633" y="118999"/>
                </a:lnTo>
                <a:lnTo>
                  <a:pt x="225679" y="119634"/>
                </a:lnTo>
                <a:lnTo>
                  <a:pt x="225679" y="123190"/>
                </a:lnTo>
                <a:lnTo>
                  <a:pt x="229870" y="123825"/>
                </a:lnTo>
                <a:lnTo>
                  <a:pt x="282321" y="123825"/>
                </a:lnTo>
                <a:lnTo>
                  <a:pt x="282321" y="126111"/>
                </a:lnTo>
                <a:lnTo>
                  <a:pt x="182118" y="126111"/>
                </a:lnTo>
                <a:lnTo>
                  <a:pt x="163918" y="126365"/>
                </a:lnTo>
                <a:lnTo>
                  <a:pt x="148945" y="127381"/>
                </a:lnTo>
                <a:lnTo>
                  <a:pt x="138620" y="128778"/>
                </a:lnTo>
                <a:lnTo>
                  <a:pt x="134366" y="130683"/>
                </a:lnTo>
                <a:lnTo>
                  <a:pt x="127495" y="130683"/>
                </a:lnTo>
                <a:lnTo>
                  <a:pt x="127495" y="123825"/>
                </a:lnTo>
                <a:lnTo>
                  <a:pt x="140576" y="123190"/>
                </a:lnTo>
                <a:lnTo>
                  <a:pt x="150622" y="122047"/>
                </a:lnTo>
                <a:lnTo>
                  <a:pt x="150622" y="121285"/>
                </a:lnTo>
                <a:lnTo>
                  <a:pt x="150622" y="120523"/>
                </a:lnTo>
                <a:lnTo>
                  <a:pt x="147916" y="119253"/>
                </a:lnTo>
                <a:lnTo>
                  <a:pt x="147104" y="119126"/>
                </a:lnTo>
                <a:lnTo>
                  <a:pt x="140550" y="118110"/>
                </a:lnTo>
                <a:lnTo>
                  <a:pt x="129616" y="117475"/>
                </a:lnTo>
                <a:lnTo>
                  <a:pt x="125984" y="117411"/>
                </a:lnTo>
                <a:lnTo>
                  <a:pt x="125984" y="119634"/>
                </a:lnTo>
                <a:lnTo>
                  <a:pt x="124968" y="120269"/>
                </a:lnTo>
                <a:lnTo>
                  <a:pt x="124968" y="120777"/>
                </a:lnTo>
                <a:lnTo>
                  <a:pt x="120764" y="121285"/>
                </a:lnTo>
                <a:lnTo>
                  <a:pt x="108077" y="121285"/>
                </a:lnTo>
                <a:lnTo>
                  <a:pt x="102870" y="120777"/>
                </a:lnTo>
                <a:lnTo>
                  <a:pt x="102870" y="119634"/>
                </a:lnTo>
                <a:lnTo>
                  <a:pt x="107569" y="119126"/>
                </a:lnTo>
                <a:lnTo>
                  <a:pt x="120764" y="119126"/>
                </a:lnTo>
                <a:lnTo>
                  <a:pt x="125984" y="119634"/>
                </a:lnTo>
                <a:lnTo>
                  <a:pt x="125984" y="117411"/>
                </a:lnTo>
                <a:lnTo>
                  <a:pt x="116205" y="117221"/>
                </a:lnTo>
                <a:lnTo>
                  <a:pt x="111760" y="117221"/>
                </a:lnTo>
                <a:lnTo>
                  <a:pt x="100736" y="117475"/>
                </a:lnTo>
                <a:lnTo>
                  <a:pt x="91694" y="118110"/>
                </a:lnTo>
                <a:lnTo>
                  <a:pt x="85217" y="118999"/>
                </a:lnTo>
                <a:lnTo>
                  <a:pt x="81915" y="120015"/>
                </a:lnTo>
                <a:lnTo>
                  <a:pt x="82753" y="121285"/>
                </a:lnTo>
                <a:lnTo>
                  <a:pt x="87312" y="122301"/>
                </a:lnTo>
                <a:lnTo>
                  <a:pt x="94907" y="123063"/>
                </a:lnTo>
                <a:lnTo>
                  <a:pt x="104902" y="123698"/>
                </a:lnTo>
                <a:lnTo>
                  <a:pt x="104902" y="132334"/>
                </a:lnTo>
                <a:lnTo>
                  <a:pt x="109220" y="132969"/>
                </a:lnTo>
                <a:lnTo>
                  <a:pt x="134366" y="132969"/>
                </a:lnTo>
                <a:lnTo>
                  <a:pt x="134366" y="136271"/>
                </a:lnTo>
                <a:lnTo>
                  <a:pt x="47244" y="136271"/>
                </a:lnTo>
                <a:lnTo>
                  <a:pt x="47244" y="131572"/>
                </a:lnTo>
                <a:lnTo>
                  <a:pt x="60325" y="131064"/>
                </a:lnTo>
                <a:lnTo>
                  <a:pt x="69850" y="129921"/>
                </a:lnTo>
                <a:lnTo>
                  <a:pt x="69850" y="129286"/>
                </a:lnTo>
                <a:lnTo>
                  <a:pt x="69850" y="128397"/>
                </a:lnTo>
                <a:lnTo>
                  <a:pt x="67144" y="127000"/>
                </a:lnTo>
                <a:lnTo>
                  <a:pt x="59829" y="125857"/>
                </a:lnTo>
                <a:lnTo>
                  <a:pt x="48996" y="125222"/>
                </a:lnTo>
                <a:lnTo>
                  <a:pt x="47752" y="125209"/>
                </a:lnTo>
                <a:lnTo>
                  <a:pt x="47752" y="127762"/>
                </a:lnTo>
                <a:lnTo>
                  <a:pt x="45085" y="128524"/>
                </a:lnTo>
                <a:lnTo>
                  <a:pt x="43053" y="129032"/>
                </a:lnTo>
                <a:lnTo>
                  <a:pt x="38354" y="129286"/>
                </a:lnTo>
                <a:lnTo>
                  <a:pt x="28321" y="129286"/>
                </a:lnTo>
                <a:lnTo>
                  <a:pt x="24130" y="129032"/>
                </a:lnTo>
                <a:lnTo>
                  <a:pt x="22606" y="128524"/>
                </a:lnTo>
                <a:lnTo>
                  <a:pt x="20955" y="127762"/>
                </a:lnTo>
                <a:lnTo>
                  <a:pt x="26797" y="127000"/>
                </a:lnTo>
                <a:lnTo>
                  <a:pt x="42037" y="127000"/>
                </a:lnTo>
                <a:lnTo>
                  <a:pt x="47752" y="127762"/>
                </a:lnTo>
                <a:lnTo>
                  <a:pt x="47752" y="125209"/>
                </a:lnTo>
                <a:lnTo>
                  <a:pt x="35814" y="124968"/>
                </a:lnTo>
                <a:lnTo>
                  <a:pt x="34925" y="124968"/>
                </a:lnTo>
                <a:lnTo>
                  <a:pt x="34036" y="125095"/>
                </a:lnTo>
                <a:lnTo>
                  <a:pt x="21170" y="125222"/>
                </a:lnTo>
                <a:lnTo>
                  <a:pt x="11341" y="125984"/>
                </a:lnTo>
                <a:lnTo>
                  <a:pt x="4343" y="126873"/>
                </a:lnTo>
                <a:lnTo>
                  <a:pt x="1016" y="128143"/>
                </a:lnTo>
                <a:lnTo>
                  <a:pt x="0" y="129794"/>
                </a:lnTo>
                <a:lnTo>
                  <a:pt x="10541" y="131064"/>
                </a:lnTo>
                <a:lnTo>
                  <a:pt x="24130" y="131572"/>
                </a:lnTo>
                <a:lnTo>
                  <a:pt x="24130" y="137922"/>
                </a:lnTo>
                <a:lnTo>
                  <a:pt x="28829" y="138557"/>
                </a:lnTo>
                <a:lnTo>
                  <a:pt x="133845" y="138557"/>
                </a:lnTo>
                <a:lnTo>
                  <a:pt x="133845" y="140970"/>
                </a:lnTo>
                <a:lnTo>
                  <a:pt x="69342" y="140970"/>
                </a:lnTo>
                <a:lnTo>
                  <a:pt x="64008" y="141351"/>
                </a:lnTo>
                <a:lnTo>
                  <a:pt x="64008" y="152527"/>
                </a:lnTo>
                <a:lnTo>
                  <a:pt x="50927" y="153162"/>
                </a:lnTo>
                <a:lnTo>
                  <a:pt x="40894" y="154432"/>
                </a:lnTo>
                <a:lnTo>
                  <a:pt x="40894" y="155702"/>
                </a:lnTo>
                <a:lnTo>
                  <a:pt x="43713" y="157099"/>
                </a:lnTo>
                <a:lnTo>
                  <a:pt x="51346" y="158242"/>
                </a:lnTo>
                <a:lnTo>
                  <a:pt x="62484" y="158877"/>
                </a:lnTo>
                <a:lnTo>
                  <a:pt x="75819" y="159258"/>
                </a:lnTo>
                <a:lnTo>
                  <a:pt x="77724" y="159258"/>
                </a:lnTo>
                <a:lnTo>
                  <a:pt x="89852" y="158877"/>
                </a:lnTo>
                <a:lnTo>
                  <a:pt x="99834" y="158242"/>
                </a:lnTo>
                <a:lnTo>
                  <a:pt x="106883" y="157226"/>
                </a:lnTo>
                <a:lnTo>
                  <a:pt x="107619" y="156972"/>
                </a:lnTo>
                <a:lnTo>
                  <a:pt x="110236" y="156083"/>
                </a:lnTo>
                <a:lnTo>
                  <a:pt x="111163" y="154686"/>
                </a:lnTo>
                <a:lnTo>
                  <a:pt x="111252" y="154559"/>
                </a:lnTo>
                <a:lnTo>
                  <a:pt x="100711" y="153162"/>
                </a:lnTo>
                <a:lnTo>
                  <a:pt x="87122" y="152527"/>
                </a:lnTo>
                <a:lnTo>
                  <a:pt x="87122" y="156337"/>
                </a:lnTo>
                <a:lnTo>
                  <a:pt x="81407" y="156972"/>
                </a:lnTo>
                <a:lnTo>
                  <a:pt x="66675" y="156972"/>
                </a:lnTo>
                <a:lnTo>
                  <a:pt x="60833" y="156337"/>
                </a:lnTo>
                <a:lnTo>
                  <a:pt x="62992" y="155575"/>
                </a:lnTo>
                <a:lnTo>
                  <a:pt x="64516" y="154940"/>
                </a:lnTo>
                <a:lnTo>
                  <a:pt x="69342" y="154686"/>
                </a:lnTo>
                <a:lnTo>
                  <a:pt x="79248" y="154686"/>
                </a:lnTo>
                <a:lnTo>
                  <a:pt x="83947" y="154940"/>
                </a:lnTo>
                <a:lnTo>
                  <a:pt x="84963" y="155575"/>
                </a:lnTo>
                <a:lnTo>
                  <a:pt x="87122" y="156337"/>
                </a:lnTo>
                <a:lnTo>
                  <a:pt x="87122" y="152527"/>
                </a:lnTo>
                <a:lnTo>
                  <a:pt x="87122" y="143256"/>
                </a:lnTo>
                <a:lnTo>
                  <a:pt x="133845" y="143256"/>
                </a:lnTo>
                <a:lnTo>
                  <a:pt x="133845" y="153035"/>
                </a:lnTo>
                <a:lnTo>
                  <a:pt x="137617" y="154813"/>
                </a:lnTo>
                <a:lnTo>
                  <a:pt x="147866" y="156337"/>
                </a:lnTo>
                <a:lnTo>
                  <a:pt x="163055" y="157353"/>
                </a:lnTo>
                <a:lnTo>
                  <a:pt x="181610" y="157734"/>
                </a:lnTo>
                <a:lnTo>
                  <a:pt x="210947" y="157734"/>
                </a:lnTo>
                <a:lnTo>
                  <a:pt x="210947" y="163703"/>
                </a:lnTo>
                <a:lnTo>
                  <a:pt x="196850" y="163703"/>
                </a:lnTo>
                <a:lnTo>
                  <a:pt x="191846" y="162941"/>
                </a:lnTo>
                <a:lnTo>
                  <a:pt x="184429" y="162179"/>
                </a:lnTo>
                <a:lnTo>
                  <a:pt x="175056" y="161798"/>
                </a:lnTo>
                <a:lnTo>
                  <a:pt x="174752" y="161798"/>
                </a:lnTo>
                <a:lnTo>
                  <a:pt x="174752" y="164338"/>
                </a:lnTo>
                <a:lnTo>
                  <a:pt x="174752" y="165608"/>
                </a:lnTo>
                <a:lnTo>
                  <a:pt x="169545" y="165989"/>
                </a:lnTo>
                <a:lnTo>
                  <a:pt x="157480" y="165989"/>
                </a:lnTo>
                <a:lnTo>
                  <a:pt x="152146" y="165608"/>
                </a:lnTo>
                <a:lnTo>
                  <a:pt x="152146" y="164338"/>
                </a:lnTo>
                <a:lnTo>
                  <a:pt x="157734" y="163703"/>
                </a:lnTo>
                <a:lnTo>
                  <a:pt x="167894" y="163703"/>
                </a:lnTo>
                <a:lnTo>
                  <a:pt x="174752" y="164338"/>
                </a:lnTo>
                <a:lnTo>
                  <a:pt x="174752" y="161798"/>
                </a:lnTo>
                <a:lnTo>
                  <a:pt x="132321" y="163830"/>
                </a:lnTo>
                <a:lnTo>
                  <a:pt x="130175" y="165227"/>
                </a:lnTo>
                <a:lnTo>
                  <a:pt x="133146" y="166370"/>
                </a:lnTo>
                <a:lnTo>
                  <a:pt x="139966" y="167386"/>
                </a:lnTo>
                <a:lnTo>
                  <a:pt x="149758" y="168148"/>
                </a:lnTo>
                <a:lnTo>
                  <a:pt x="161671" y="168402"/>
                </a:lnTo>
                <a:lnTo>
                  <a:pt x="163830" y="168402"/>
                </a:lnTo>
                <a:lnTo>
                  <a:pt x="174536" y="168148"/>
                </a:lnTo>
                <a:lnTo>
                  <a:pt x="183997" y="167767"/>
                </a:lnTo>
                <a:lnTo>
                  <a:pt x="191630" y="167005"/>
                </a:lnTo>
                <a:lnTo>
                  <a:pt x="196850" y="165989"/>
                </a:lnTo>
                <a:lnTo>
                  <a:pt x="228219" y="165989"/>
                </a:lnTo>
                <a:lnTo>
                  <a:pt x="233553" y="165735"/>
                </a:lnTo>
                <a:lnTo>
                  <a:pt x="233553" y="157734"/>
                </a:lnTo>
                <a:lnTo>
                  <a:pt x="281305" y="157734"/>
                </a:lnTo>
                <a:lnTo>
                  <a:pt x="281305" y="161671"/>
                </a:lnTo>
                <a:lnTo>
                  <a:pt x="286004" y="162306"/>
                </a:lnTo>
                <a:lnTo>
                  <a:pt x="338455" y="162306"/>
                </a:lnTo>
                <a:lnTo>
                  <a:pt x="338455" y="164211"/>
                </a:lnTo>
                <a:lnTo>
                  <a:pt x="325374" y="164719"/>
                </a:lnTo>
                <a:lnTo>
                  <a:pt x="315468" y="165862"/>
                </a:lnTo>
                <a:lnTo>
                  <a:pt x="315468" y="167386"/>
                </a:lnTo>
                <a:lnTo>
                  <a:pt x="318198" y="168656"/>
                </a:lnTo>
                <a:lnTo>
                  <a:pt x="325653" y="169799"/>
                </a:lnTo>
                <a:lnTo>
                  <a:pt x="336677" y="170434"/>
                </a:lnTo>
                <a:lnTo>
                  <a:pt x="350139" y="170688"/>
                </a:lnTo>
                <a:lnTo>
                  <a:pt x="352171" y="170688"/>
                </a:lnTo>
                <a:lnTo>
                  <a:pt x="364096" y="170434"/>
                </a:lnTo>
                <a:lnTo>
                  <a:pt x="374078" y="169799"/>
                </a:lnTo>
                <a:lnTo>
                  <a:pt x="381101" y="168783"/>
                </a:lnTo>
                <a:lnTo>
                  <a:pt x="381406" y="168656"/>
                </a:lnTo>
                <a:lnTo>
                  <a:pt x="384175" y="167513"/>
                </a:lnTo>
                <a:lnTo>
                  <a:pt x="383184" y="166497"/>
                </a:lnTo>
                <a:lnTo>
                  <a:pt x="382587" y="166370"/>
                </a:lnTo>
                <a:lnTo>
                  <a:pt x="378472" y="165481"/>
                </a:lnTo>
                <a:lnTo>
                  <a:pt x="370827" y="164719"/>
                </a:lnTo>
                <a:lnTo>
                  <a:pt x="361061" y="164211"/>
                </a:lnTo>
                <a:lnTo>
                  <a:pt x="361061" y="166878"/>
                </a:lnTo>
                <a:lnTo>
                  <a:pt x="361061" y="168148"/>
                </a:lnTo>
                <a:lnTo>
                  <a:pt x="356870" y="168656"/>
                </a:lnTo>
                <a:lnTo>
                  <a:pt x="343789" y="168656"/>
                </a:lnTo>
                <a:lnTo>
                  <a:pt x="339090" y="168148"/>
                </a:lnTo>
                <a:lnTo>
                  <a:pt x="339090" y="166878"/>
                </a:lnTo>
                <a:lnTo>
                  <a:pt x="343789" y="166370"/>
                </a:lnTo>
                <a:lnTo>
                  <a:pt x="355854" y="166370"/>
                </a:lnTo>
                <a:lnTo>
                  <a:pt x="361061" y="166878"/>
                </a:lnTo>
                <a:lnTo>
                  <a:pt x="361061" y="164211"/>
                </a:lnTo>
                <a:lnTo>
                  <a:pt x="361061" y="160401"/>
                </a:lnTo>
                <a:lnTo>
                  <a:pt x="356870" y="159893"/>
                </a:lnTo>
                <a:lnTo>
                  <a:pt x="304419" y="159893"/>
                </a:lnTo>
                <a:lnTo>
                  <a:pt x="304419" y="157734"/>
                </a:lnTo>
                <a:lnTo>
                  <a:pt x="404622" y="157734"/>
                </a:lnTo>
                <a:lnTo>
                  <a:pt x="418592" y="157480"/>
                </a:lnTo>
                <a:lnTo>
                  <a:pt x="430987" y="156845"/>
                </a:lnTo>
                <a:lnTo>
                  <a:pt x="441210" y="155956"/>
                </a:lnTo>
                <a:lnTo>
                  <a:pt x="444538" y="155448"/>
                </a:lnTo>
                <a:lnTo>
                  <a:pt x="448691" y="154813"/>
                </a:lnTo>
                <a:lnTo>
                  <a:pt x="470154" y="154813"/>
                </a:lnTo>
                <a:lnTo>
                  <a:pt x="470154" y="158877"/>
                </a:lnTo>
                <a:lnTo>
                  <a:pt x="457073" y="159385"/>
                </a:lnTo>
                <a:lnTo>
                  <a:pt x="447167" y="160528"/>
                </a:lnTo>
                <a:lnTo>
                  <a:pt x="447167" y="162052"/>
                </a:lnTo>
                <a:lnTo>
                  <a:pt x="449795" y="163449"/>
                </a:lnTo>
                <a:lnTo>
                  <a:pt x="457022" y="164592"/>
                </a:lnTo>
                <a:lnTo>
                  <a:pt x="467791" y="165227"/>
                </a:lnTo>
                <a:lnTo>
                  <a:pt x="481076" y="165608"/>
                </a:lnTo>
                <a:lnTo>
                  <a:pt x="485394" y="165608"/>
                </a:lnTo>
                <a:lnTo>
                  <a:pt x="496404" y="165227"/>
                </a:lnTo>
                <a:lnTo>
                  <a:pt x="505472" y="164592"/>
                </a:lnTo>
                <a:lnTo>
                  <a:pt x="511975" y="163703"/>
                </a:lnTo>
                <a:lnTo>
                  <a:pt x="513245" y="163322"/>
                </a:lnTo>
                <a:lnTo>
                  <a:pt x="515366" y="162687"/>
                </a:lnTo>
                <a:lnTo>
                  <a:pt x="495935" y="159054"/>
                </a:lnTo>
                <a:lnTo>
                  <a:pt x="495935" y="162560"/>
                </a:lnTo>
                <a:lnTo>
                  <a:pt x="489585" y="163322"/>
                </a:lnTo>
                <a:lnTo>
                  <a:pt x="474980" y="163322"/>
                </a:lnTo>
                <a:lnTo>
                  <a:pt x="469646" y="162560"/>
                </a:lnTo>
                <a:lnTo>
                  <a:pt x="471297" y="161798"/>
                </a:lnTo>
                <a:lnTo>
                  <a:pt x="473329" y="161290"/>
                </a:lnTo>
                <a:lnTo>
                  <a:pt x="478155" y="161036"/>
                </a:lnTo>
                <a:lnTo>
                  <a:pt x="488061" y="161036"/>
                </a:lnTo>
                <a:lnTo>
                  <a:pt x="492252" y="161290"/>
                </a:lnTo>
                <a:lnTo>
                  <a:pt x="493776" y="161798"/>
                </a:lnTo>
                <a:lnTo>
                  <a:pt x="495935" y="162560"/>
                </a:lnTo>
                <a:lnTo>
                  <a:pt x="495935" y="159054"/>
                </a:lnTo>
                <a:lnTo>
                  <a:pt x="493268" y="158877"/>
                </a:lnTo>
                <a:lnTo>
                  <a:pt x="493268" y="154813"/>
                </a:lnTo>
                <a:lnTo>
                  <a:pt x="493268" y="153035"/>
                </a:lnTo>
                <a:lnTo>
                  <a:pt x="488569" y="152527"/>
                </a:lnTo>
                <a:lnTo>
                  <a:pt x="452374" y="152527"/>
                </a:lnTo>
                <a:lnTo>
                  <a:pt x="452374" y="142875"/>
                </a:lnTo>
                <a:lnTo>
                  <a:pt x="539496" y="142875"/>
                </a:lnTo>
                <a:lnTo>
                  <a:pt x="539496" y="147574"/>
                </a:lnTo>
                <a:lnTo>
                  <a:pt x="526415" y="148082"/>
                </a:lnTo>
                <a:lnTo>
                  <a:pt x="516890" y="149225"/>
                </a:lnTo>
                <a:lnTo>
                  <a:pt x="516890" y="150749"/>
                </a:lnTo>
                <a:lnTo>
                  <a:pt x="519557" y="152019"/>
                </a:lnTo>
                <a:lnTo>
                  <a:pt x="526846" y="153162"/>
                </a:lnTo>
                <a:lnTo>
                  <a:pt x="537667" y="153797"/>
                </a:lnTo>
                <a:lnTo>
                  <a:pt x="550926" y="154051"/>
                </a:lnTo>
                <a:lnTo>
                  <a:pt x="553593" y="154051"/>
                </a:lnTo>
                <a:lnTo>
                  <a:pt x="586486" y="149733"/>
                </a:lnTo>
                <a:lnTo>
                  <a:pt x="586740" y="149352"/>
                </a:lnTo>
                <a:close/>
              </a:path>
            </a:pathLst>
          </a:custGeom>
          <a:solidFill>
            <a:srgbClr val="242F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717548" y="638555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59">
                <a:moveTo>
                  <a:pt x="15366" y="0"/>
                </a:moveTo>
                <a:lnTo>
                  <a:pt x="12445" y="0"/>
                </a:lnTo>
                <a:lnTo>
                  <a:pt x="9651" y="0"/>
                </a:lnTo>
                <a:lnTo>
                  <a:pt x="6857" y="1016"/>
                </a:lnTo>
                <a:lnTo>
                  <a:pt x="4571" y="3048"/>
                </a:lnTo>
                <a:lnTo>
                  <a:pt x="0" y="7239"/>
                </a:lnTo>
                <a:lnTo>
                  <a:pt x="0" y="14478"/>
                </a:lnTo>
                <a:lnTo>
                  <a:pt x="4063" y="19177"/>
                </a:lnTo>
                <a:lnTo>
                  <a:pt x="6603" y="21717"/>
                </a:lnTo>
                <a:lnTo>
                  <a:pt x="9143" y="22860"/>
                </a:lnTo>
                <a:lnTo>
                  <a:pt x="14731" y="22860"/>
                </a:lnTo>
                <a:lnTo>
                  <a:pt x="17271" y="21717"/>
                </a:lnTo>
                <a:lnTo>
                  <a:pt x="19812" y="19685"/>
                </a:lnTo>
                <a:lnTo>
                  <a:pt x="24383" y="14986"/>
                </a:lnTo>
                <a:lnTo>
                  <a:pt x="24383" y="8255"/>
                </a:lnTo>
                <a:lnTo>
                  <a:pt x="20319" y="3683"/>
                </a:lnTo>
                <a:lnTo>
                  <a:pt x="18160" y="1143"/>
                </a:lnTo>
                <a:lnTo>
                  <a:pt x="15366" y="0"/>
                </a:lnTo>
                <a:close/>
              </a:path>
            </a:pathLst>
          </a:custGeom>
          <a:solidFill>
            <a:srgbClr val="242F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5" name="object 12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60457" y="2318004"/>
            <a:ext cx="70701" cy="160019"/>
          </a:xfrm>
          <a:prstGeom prst="rect">
            <a:avLst/>
          </a:prstGeom>
        </p:spPr>
      </p:pic>
      <p:sp>
        <p:nvSpPr>
          <p:cNvPr id="126" name="object 126"/>
          <p:cNvSpPr txBox="1">
            <a:spLocks noGrp="1"/>
          </p:cNvSpPr>
          <p:nvPr>
            <p:ph type="title"/>
          </p:nvPr>
        </p:nvSpPr>
        <p:spPr>
          <a:xfrm>
            <a:off x="3861308" y="351282"/>
            <a:ext cx="172847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solidFill>
                  <a:srgbClr val="FF0000"/>
                </a:solidFill>
                <a:latin typeface="Calibri"/>
                <a:cs typeface="Calibri"/>
              </a:rPr>
              <a:t>BENEF</a:t>
            </a:r>
            <a:r>
              <a:rPr sz="3500" spc="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500" spc="-5" dirty="0">
                <a:solidFill>
                  <a:srgbClr val="FF0000"/>
                </a:solidFill>
                <a:latin typeface="Calibri"/>
                <a:cs typeface="Calibri"/>
              </a:rPr>
              <a:t>TS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106220" y="1169288"/>
            <a:ext cx="6998970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6559" indent="-404495">
              <a:lnSpc>
                <a:spcPct val="100000"/>
              </a:lnSpc>
              <a:spcBef>
                <a:spcPts val="95"/>
              </a:spcBef>
              <a:buClr>
                <a:srgbClr val="242F35"/>
              </a:buClr>
              <a:buSzPct val="97500"/>
              <a:buFont typeface="Wingdings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00AF50"/>
                </a:solidFill>
                <a:latin typeface="Calibri"/>
                <a:cs typeface="Calibri"/>
              </a:rPr>
              <a:t>Provide</a:t>
            </a:r>
            <a:r>
              <a:rPr sz="40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0AF50"/>
                </a:solidFill>
                <a:latin typeface="Calibri"/>
                <a:cs typeface="Calibri"/>
              </a:rPr>
              <a:t>Flexibility</a:t>
            </a:r>
            <a:endParaRPr sz="4000">
              <a:latin typeface="Calibri"/>
              <a:cs typeface="Calibri"/>
            </a:endParaRPr>
          </a:p>
          <a:p>
            <a:pPr marL="416559" indent="-404495">
              <a:lnSpc>
                <a:spcPct val="100000"/>
              </a:lnSpc>
              <a:buClr>
                <a:srgbClr val="242F35"/>
              </a:buClr>
              <a:buSzPct val="97500"/>
              <a:buFont typeface="Wingdings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00AF50"/>
                </a:solidFill>
                <a:latin typeface="Calibri"/>
                <a:cs typeface="Calibri"/>
              </a:rPr>
              <a:t>Reducing</a:t>
            </a:r>
            <a:r>
              <a:rPr sz="40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AF50"/>
                </a:solidFill>
                <a:latin typeface="Calibri"/>
                <a:cs typeface="Calibri"/>
              </a:rPr>
              <a:t>Manpower</a:t>
            </a:r>
            <a:endParaRPr sz="4000">
              <a:latin typeface="Calibri"/>
              <a:cs typeface="Calibri"/>
            </a:endParaRPr>
          </a:p>
          <a:p>
            <a:pPr marL="416559" indent="-404495">
              <a:lnSpc>
                <a:spcPct val="100000"/>
              </a:lnSpc>
              <a:buClr>
                <a:srgbClr val="242F35"/>
              </a:buClr>
              <a:buSzPct val="97500"/>
              <a:buFont typeface="Wingdings"/>
              <a:buChar char=""/>
              <a:tabLst>
                <a:tab pos="417195" algn="l"/>
              </a:tabLst>
            </a:pPr>
            <a:r>
              <a:rPr sz="4000" spc="-10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4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0AF50"/>
                </a:solidFill>
                <a:latin typeface="Calibri"/>
                <a:cs typeface="Calibri"/>
              </a:rPr>
              <a:t>doing</a:t>
            </a:r>
            <a:r>
              <a:rPr sz="40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AF50"/>
                </a:solidFill>
                <a:latin typeface="Calibri"/>
                <a:cs typeface="Calibri"/>
              </a:rPr>
              <a:t>work</a:t>
            </a:r>
            <a:r>
              <a:rPr sz="4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AF50"/>
                </a:solidFill>
                <a:latin typeface="Calibri"/>
                <a:cs typeface="Calibri"/>
              </a:rPr>
              <a:t>more</a:t>
            </a:r>
            <a:r>
              <a:rPr sz="40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AF50"/>
                </a:solidFill>
                <a:latin typeface="Calibri"/>
                <a:cs typeface="Calibri"/>
              </a:rPr>
              <a:t>accurately</a:t>
            </a:r>
            <a:endParaRPr sz="4000">
              <a:latin typeface="Calibri"/>
              <a:cs typeface="Calibri"/>
            </a:endParaRPr>
          </a:p>
          <a:p>
            <a:pPr marL="416559" indent="-404495">
              <a:lnSpc>
                <a:spcPct val="100000"/>
              </a:lnSpc>
              <a:buClr>
                <a:srgbClr val="242F35"/>
              </a:buClr>
              <a:buSzPct val="97500"/>
              <a:buFont typeface="Wingdings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40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00AF50"/>
                </a:solidFill>
                <a:latin typeface="Calibri"/>
                <a:cs typeface="Calibri"/>
              </a:rPr>
              <a:t>faster</a:t>
            </a:r>
            <a:r>
              <a:rPr sz="40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0AF50"/>
                </a:solidFill>
                <a:latin typeface="Calibri"/>
                <a:cs typeface="Calibri"/>
              </a:rPr>
              <a:t>performance</a:t>
            </a:r>
            <a:endParaRPr sz="4000">
              <a:latin typeface="Calibri"/>
              <a:cs typeface="Calibri"/>
            </a:endParaRPr>
          </a:p>
          <a:p>
            <a:pPr marL="416559" indent="-404495">
              <a:lnSpc>
                <a:spcPct val="100000"/>
              </a:lnSpc>
              <a:spcBef>
                <a:spcPts val="5"/>
              </a:spcBef>
              <a:buClr>
                <a:srgbClr val="242F35"/>
              </a:buClr>
              <a:buSzPct val="97500"/>
              <a:buFont typeface="Wingdings"/>
              <a:buChar char=""/>
              <a:tabLst>
                <a:tab pos="417195" algn="l"/>
              </a:tabLst>
            </a:pPr>
            <a:r>
              <a:rPr sz="4000" spc="-5" dirty="0">
                <a:solidFill>
                  <a:srgbClr val="00AF50"/>
                </a:solidFill>
                <a:latin typeface="Calibri"/>
                <a:cs typeface="Calibri"/>
              </a:rPr>
              <a:t>Better</a:t>
            </a:r>
            <a:r>
              <a:rPr sz="40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AF50"/>
                </a:solidFill>
                <a:latin typeface="Calibri"/>
                <a:cs typeface="Calibri"/>
              </a:rPr>
              <a:t>access</a:t>
            </a:r>
            <a:r>
              <a:rPr sz="40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40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AF50"/>
                </a:solidFill>
                <a:latin typeface="Calibri"/>
                <a:cs typeface="Calibri"/>
              </a:rPr>
              <a:t>Bank</a:t>
            </a:r>
            <a:r>
              <a:rPr sz="4000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AF50"/>
                </a:solidFill>
                <a:latin typeface="Calibri"/>
                <a:cs typeface="Calibri"/>
              </a:rPr>
              <a:t>Records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" y="0"/>
            <a:ext cx="7187119" cy="51435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339584" y="0"/>
            <a:ext cx="318770" cy="477520"/>
          </a:xfrm>
          <a:custGeom>
            <a:avLst/>
            <a:gdLst/>
            <a:ahLst/>
            <a:cxnLst/>
            <a:rect l="l" t="t" r="r" b="b"/>
            <a:pathLst>
              <a:path w="318770" h="477520">
                <a:moveTo>
                  <a:pt x="318516" y="465836"/>
                </a:moveTo>
                <a:lnTo>
                  <a:pt x="221996" y="0"/>
                </a:lnTo>
                <a:lnTo>
                  <a:pt x="205740" y="0"/>
                </a:lnTo>
                <a:lnTo>
                  <a:pt x="301434" y="459841"/>
                </a:lnTo>
                <a:lnTo>
                  <a:pt x="17653" y="0"/>
                </a:lnTo>
                <a:lnTo>
                  <a:pt x="0" y="0"/>
                </a:lnTo>
                <a:lnTo>
                  <a:pt x="294894" y="477012"/>
                </a:lnTo>
                <a:lnTo>
                  <a:pt x="297688" y="474218"/>
                </a:lnTo>
                <a:lnTo>
                  <a:pt x="303758" y="469341"/>
                </a:lnTo>
                <a:lnTo>
                  <a:pt x="307848" y="467233"/>
                </a:lnTo>
                <a:lnTo>
                  <a:pt x="311404" y="465836"/>
                </a:lnTo>
                <a:lnTo>
                  <a:pt x="318516" y="465836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8100" y="531876"/>
            <a:ext cx="213360" cy="835660"/>
          </a:xfrm>
          <a:custGeom>
            <a:avLst/>
            <a:gdLst/>
            <a:ahLst/>
            <a:cxnLst/>
            <a:rect l="l" t="t" r="r" b="b"/>
            <a:pathLst>
              <a:path w="213359" h="835660">
                <a:moveTo>
                  <a:pt x="14731" y="0"/>
                </a:moveTo>
                <a:lnTo>
                  <a:pt x="12700" y="762"/>
                </a:lnTo>
                <a:lnTo>
                  <a:pt x="5715" y="2159"/>
                </a:lnTo>
                <a:lnTo>
                  <a:pt x="0" y="2159"/>
                </a:lnTo>
                <a:lnTo>
                  <a:pt x="198627" y="835151"/>
                </a:lnTo>
                <a:lnTo>
                  <a:pt x="202692" y="833754"/>
                </a:lnTo>
                <a:lnTo>
                  <a:pt x="207009" y="832993"/>
                </a:lnTo>
                <a:lnTo>
                  <a:pt x="211200" y="831596"/>
                </a:lnTo>
                <a:lnTo>
                  <a:pt x="213359" y="831596"/>
                </a:lnTo>
                <a:lnTo>
                  <a:pt x="14731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79436" y="0"/>
            <a:ext cx="721360" cy="485140"/>
          </a:xfrm>
          <a:custGeom>
            <a:avLst/>
            <a:gdLst/>
            <a:ahLst/>
            <a:cxnLst/>
            <a:rect l="l" t="t" r="r" b="b"/>
            <a:pathLst>
              <a:path w="721359" h="485140">
                <a:moveTo>
                  <a:pt x="533400" y="50927"/>
                </a:moveTo>
                <a:lnTo>
                  <a:pt x="529844" y="49530"/>
                </a:lnTo>
                <a:lnTo>
                  <a:pt x="526415" y="45339"/>
                </a:lnTo>
                <a:lnTo>
                  <a:pt x="523494" y="41021"/>
                </a:lnTo>
                <a:lnTo>
                  <a:pt x="523494" y="40386"/>
                </a:lnTo>
                <a:lnTo>
                  <a:pt x="522859" y="40386"/>
                </a:lnTo>
                <a:lnTo>
                  <a:pt x="522859" y="39624"/>
                </a:lnTo>
                <a:lnTo>
                  <a:pt x="0" y="471932"/>
                </a:lnTo>
                <a:lnTo>
                  <a:pt x="4953" y="476123"/>
                </a:lnTo>
                <a:lnTo>
                  <a:pt x="8509" y="480314"/>
                </a:lnTo>
                <a:lnTo>
                  <a:pt x="9906" y="484632"/>
                </a:lnTo>
                <a:lnTo>
                  <a:pt x="533400" y="50927"/>
                </a:lnTo>
                <a:close/>
              </a:path>
              <a:path w="721359" h="485140">
                <a:moveTo>
                  <a:pt x="536448" y="1524"/>
                </a:moveTo>
                <a:lnTo>
                  <a:pt x="534924" y="0"/>
                </a:lnTo>
                <a:lnTo>
                  <a:pt x="516636" y="0"/>
                </a:lnTo>
                <a:lnTo>
                  <a:pt x="523240" y="10668"/>
                </a:lnTo>
                <a:lnTo>
                  <a:pt x="526161" y="8509"/>
                </a:lnTo>
                <a:lnTo>
                  <a:pt x="529082" y="5715"/>
                </a:lnTo>
                <a:lnTo>
                  <a:pt x="533527" y="2794"/>
                </a:lnTo>
                <a:lnTo>
                  <a:pt x="534924" y="2159"/>
                </a:lnTo>
                <a:lnTo>
                  <a:pt x="536448" y="1524"/>
                </a:lnTo>
                <a:close/>
              </a:path>
              <a:path w="721359" h="485140">
                <a:moveTo>
                  <a:pt x="592836" y="0"/>
                </a:moveTo>
                <a:lnTo>
                  <a:pt x="568833" y="0"/>
                </a:lnTo>
                <a:lnTo>
                  <a:pt x="562356" y="5080"/>
                </a:lnTo>
                <a:lnTo>
                  <a:pt x="565150" y="7366"/>
                </a:lnTo>
                <a:lnTo>
                  <a:pt x="568071" y="9525"/>
                </a:lnTo>
                <a:lnTo>
                  <a:pt x="572262" y="18288"/>
                </a:lnTo>
                <a:lnTo>
                  <a:pt x="592836" y="0"/>
                </a:lnTo>
                <a:close/>
              </a:path>
              <a:path w="721359" h="485140">
                <a:moveTo>
                  <a:pt x="720852" y="300355"/>
                </a:moveTo>
                <a:lnTo>
                  <a:pt x="564261" y="47244"/>
                </a:lnTo>
                <a:lnTo>
                  <a:pt x="563626" y="48006"/>
                </a:lnTo>
                <a:lnTo>
                  <a:pt x="559435" y="50800"/>
                </a:lnTo>
                <a:lnTo>
                  <a:pt x="556514" y="51562"/>
                </a:lnTo>
                <a:lnTo>
                  <a:pt x="553720" y="52959"/>
                </a:lnTo>
                <a:lnTo>
                  <a:pt x="550164" y="53594"/>
                </a:lnTo>
                <a:lnTo>
                  <a:pt x="710184" y="312420"/>
                </a:lnTo>
                <a:lnTo>
                  <a:pt x="713105" y="308102"/>
                </a:lnTo>
                <a:lnTo>
                  <a:pt x="716534" y="303911"/>
                </a:lnTo>
                <a:lnTo>
                  <a:pt x="720852" y="300355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74152" y="577595"/>
            <a:ext cx="1069975" cy="469900"/>
          </a:xfrm>
          <a:custGeom>
            <a:avLst/>
            <a:gdLst/>
            <a:ahLst/>
            <a:cxnLst/>
            <a:rect l="l" t="t" r="r" b="b"/>
            <a:pathLst>
              <a:path w="1069975" h="469900">
                <a:moveTo>
                  <a:pt x="1069848" y="0"/>
                </a:moveTo>
                <a:lnTo>
                  <a:pt x="8381" y="452246"/>
                </a:lnTo>
                <a:lnTo>
                  <a:pt x="0" y="466978"/>
                </a:lnTo>
                <a:lnTo>
                  <a:pt x="1650" y="468502"/>
                </a:lnTo>
                <a:lnTo>
                  <a:pt x="3937" y="469391"/>
                </a:lnTo>
                <a:lnTo>
                  <a:pt x="8381" y="469138"/>
                </a:lnTo>
                <a:lnTo>
                  <a:pt x="1069848" y="16890"/>
                </a:lnTo>
                <a:lnTo>
                  <a:pt x="1069848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55152" y="0"/>
            <a:ext cx="161925" cy="285115"/>
          </a:xfrm>
          <a:custGeom>
            <a:avLst/>
            <a:gdLst/>
            <a:ahLst/>
            <a:cxnLst/>
            <a:rect l="l" t="t" r="r" b="b"/>
            <a:pathLst>
              <a:path w="161925" h="285115">
                <a:moveTo>
                  <a:pt x="161544" y="0"/>
                </a:moveTo>
                <a:lnTo>
                  <a:pt x="144779" y="0"/>
                </a:lnTo>
                <a:lnTo>
                  <a:pt x="0" y="281432"/>
                </a:lnTo>
                <a:lnTo>
                  <a:pt x="4952" y="282828"/>
                </a:lnTo>
                <a:lnTo>
                  <a:pt x="10541" y="283590"/>
                </a:lnTo>
                <a:lnTo>
                  <a:pt x="14731" y="284988"/>
                </a:lnTo>
                <a:lnTo>
                  <a:pt x="161544" y="0"/>
                </a:lnTo>
                <a:close/>
              </a:path>
            </a:pathLst>
          </a:custGeom>
          <a:solidFill>
            <a:srgbClr val="CAD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827136" y="394715"/>
            <a:ext cx="579755" cy="1065530"/>
            <a:chOff x="7827136" y="394715"/>
            <a:chExt cx="579755" cy="1065530"/>
          </a:xfrm>
        </p:grpSpPr>
        <p:sp>
          <p:nvSpPr>
            <p:cNvPr id="9" name="object 9"/>
            <p:cNvSpPr/>
            <p:nvPr/>
          </p:nvSpPr>
          <p:spPr>
            <a:xfrm>
              <a:off x="7889747" y="394715"/>
              <a:ext cx="516890" cy="978535"/>
            </a:xfrm>
            <a:custGeom>
              <a:avLst/>
              <a:gdLst/>
              <a:ahLst/>
              <a:cxnLst/>
              <a:rect l="l" t="t" r="r" b="b"/>
              <a:pathLst>
                <a:path w="516890" h="978535">
                  <a:moveTo>
                    <a:pt x="505332" y="0"/>
                  </a:moveTo>
                  <a:lnTo>
                    <a:pt x="0" y="971423"/>
                  </a:lnTo>
                  <a:lnTo>
                    <a:pt x="5715" y="972693"/>
                  </a:lnTo>
                  <a:lnTo>
                    <a:pt x="9905" y="974851"/>
                  </a:lnTo>
                  <a:lnTo>
                    <a:pt x="13461" y="978408"/>
                  </a:lnTo>
                  <a:lnTo>
                    <a:pt x="192658" y="634492"/>
                  </a:lnTo>
                  <a:lnTo>
                    <a:pt x="516635" y="10541"/>
                  </a:lnTo>
                  <a:lnTo>
                    <a:pt x="512445" y="7747"/>
                  </a:lnTo>
                  <a:lnTo>
                    <a:pt x="508888" y="4191"/>
                  </a:lnTo>
                  <a:lnTo>
                    <a:pt x="505332" y="0"/>
                  </a:lnTo>
                  <a:close/>
                </a:path>
              </a:pathLst>
            </a:custGeom>
            <a:solidFill>
              <a:srgbClr val="CAD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7136" y="1363979"/>
              <a:ext cx="97028" cy="96012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5871" y="464819"/>
            <a:ext cx="68169" cy="6857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197960" y="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33543" y="0"/>
                </a:moveTo>
                <a:lnTo>
                  <a:pt x="20081" y="0"/>
                </a:lnTo>
                <a:lnTo>
                  <a:pt x="19319" y="0"/>
                </a:lnTo>
                <a:lnTo>
                  <a:pt x="17922" y="1524"/>
                </a:lnTo>
                <a:lnTo>
                  <a:pt x="16525" y="1524"/>
                </a:lnTo>
                <a:lnTo>
                  <a:pt x="15128" y="2159"/>
                </a:lnTo>
                <a:lnTo>
                  <a:pt x="12969" y="2921"/>
                </a:lnTo>
                <a:lnTo>
                  <a:pt x="12334" y="4317"/>
                </a:lnTo>
                <a:lnTo>
                  <a:pt x="9413" y="5714"/>
                </a:lnTo>
                <a:lnTo>
                  <a:pt x="7381" y="8636"/>
                </a:lnTo>
                <a:lnTo>
                  <a:pt x="5222" y="11429"/>
                </a:lnTo>
                <a:lnTo>
                  <a:pt x="1522" y="17847"/>
                </a:lnTo>
                <a:lnTo>
                  <a:pt x="0" y="25146"/>
                </a:lnTo>
                <a:lnTo>
                  <a:pt x="740" y="32825"/>
                </a:lnTo>
                <a:lnTo>
                  <a:pt x="3825" y="40386"/>
                </a:lnTo>
                <a:lnTo>
                  <a:pt x="3825" y="41148"/>
                </a:lnTo>
                <a:lnTo>
                  <a:pt x="4460" y="41148"/>
                </a:lnTo>
                <a:lnTo>
                  <a:pt x="4460" y="41910"/>
                </a:lnTo>
                <a:lnTo>
                  <a:pt x="6619" y="45465"/>
                </a:lnTo>
                <a:lnTo>
                  <a:pt x="10175" y="49022"/>
                </a:lnTo>
                <a:lnTo>
                  <a:pt x="17795" y="53466"/>
                </a:lnTo>
                <a:lnTo>
                  <a:pt x="22875" y="54863"/>
                </a:lnTo>
                <a:lnTo>
                  <a:pt x="30876" y="54863"/>
                </a:lnTo>
                <a:lnTo>
                  <a:pt x="32019" y="54737"/>
                </a:lnTo>
                <a:lnTo>
                  <a:pt x="35575" y="53212"/>
                </a:lnTo>
                <a:lnTo>
                  <a:pt x="39131" y="52577"/>
                </a:lnTo>
                <a:lnTo>
                  <a:pt x="41290" y="51053"/>
                </a:lnTo>
                <a:lnTo>
                  <a:pt x="43449" y="50419"/>
                </a:lnTo>
                <a:lnTo>
                  <a:pt x="44084" y="49022"/>
                </a:lnTo>
                <a:lnTo>
                  <a:pt x="46243" y="47498"/>
                </a:lnTo>
                <a:lnTo>
                  <a:pt x="51210" y="41257"/>
                </a:lnTo>
                <a:lnTo>
                  <a:pt x="54260" y="33766"/>
                </a:lnTo>
                <a:lnTo>
                  <a:pt x="55048" y="25870"/>
                </a:lnTo>
                <a:lnTo>
                  <a:pt x="53228" y="18414"/>
                </a:lnTo>
                <a:lnTo>
                  <a:pt x="50434" y="12826"/>
                </a:lnTo>
                <a:lnTo>
                  <a:pt x="48402" y="9905"/>
                </a:lnTo>
                <a:lnTo>
                  <a:pt x="46243" y="7112"/>
                </a:lnTo>
                <a:lnTo>
                  <a:pt x="44084" y="5714"/>
                </a:lnTo>
                <a:lnTo>
                  <a:pt x="41290" y="2921"/>
                </a:lnTo>
                <a:lnTo>
                  <a:pt x="33543" y="0"/>
                </a:lnTo>
                <a:close/>
              </a:path>
            </a:pathLst>
          </a:custGeom>
          <a:solidFill>
            <a:srgbClr val="8E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7709" y="280415"/>
            <a:ext cx="134973" cy="13716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199382" y="1608277"/>
            <a:ext cx="387731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480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0000"/>
                </a:solidFill>
                <a:latin typeface="Calibri"/>
                <a:cs typeface="Calibri"/>
              </a:rPr>
              <a:t>Structures </a:t>
            </a:r>
            <a:r>
              <a:rPr sz="4800" spc="-10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endParaRPr sz="4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4611" y="286511"/>
            <a:ext cx="4126229" cy="46352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724661"/>
            <a:ext cx="6859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52465" algn="l"/>
              </a:tabLst>
            </a:pPr>
            <a:r>
              <a:rPr sz="4800" spc="-5" dirty="0">
                <a:solidFill>
                  <a:srgbClr val="001F5F"/>
                </a:solidFill>
                <a:latin typeface="Times New Roman"/>
                <a:cs typeface="Times New Roman"/>
              </a:rPr>
              <a:t>LANGUAGE US</a:t>
            </a:r>
            <a:r>
              <a:rPr sz="4800" spc="-2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4800" spc="-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48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001F5F"/>
                </a:solidFill>
                <a:latin typeface="Times New Roman"/>
                <a:cs typeface="Times New Roman"/>
              </a:rPr>
              <a:t>–	C++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2195576"/>
            <a:ext cx="626872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The Data Structures used here For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3200" spc="-7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implementation</a:t>
            </a:r>
            <a:r>
              <a:rPr sz="32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Banking</a:t>
            </a:r>
            <a:r>
              <a:rPr sz="3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r>
              <a:rPr sz="3200" spc="7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3200" spc="-7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AVL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Trees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, Linked</a:t>
            </a:r>
            <a:r>
              <a:rPr sz="3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704</Words>
  <Application>Microsoft Office PowerPoint</Application>
  <PresentationFormat>On-screen Show (16:9)</PresentationFormat>
  <Paragraphs>119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MT</vt:lpstr>
      <vt:lpstr>Calibri</vt:lpstr>
      <vt:lpstr>Times New Roman</vt:lpstr>
      <vt:lpstr>Wingdings</vt:lpstr>
      <vt:lpstr>Office Theme</vt:lpstr>
      <vt:lpstr>PROJECT TITLE:</vt:lpstr>
      <vt:lpstr>PROJECT TEAM:</vt:lpstr>
      <vt:lpstr>04</vt:lpstr>
      <vt:lpstr>PROBLEM  STATEMENT</vt:lpstr>
      <vt:lpstr>Online Banking System Is an Application for maintaining all  the accounts in the Bank . The System provides the access  to the Bank Employees to create/search/delete/edit  account,deposit/withdraw cash ,check the details of the  particular customer,check logs of user etc .</vt:lpstr>
      <vt:lpstr>The Following  Presentation provides</vt:lpstr>
      <vt:lpstr>BENEFITS</vt:lpstr>
      <vt:lpstr>Data Structures  Used</vt:lpstr>
      <vt:lpstr>PowerPoint Presentation</vt:lpstr>
      <vt:lpstr>MODULES:</vt:lpstr>
      <vt:lpstr>Content Covered Beyond Syllabus</vt:lpstr>
      <vt:lpstr>PowerPoint Presentation</vt:lpstr>
      <vt:lpstr>PowerPoint Presentation</vt:lpstr>
      <vt:lpstr>PowerPoint Presentation</vt:lpstr>
      <vt:lpstr>Flow Chart Of The Process Getting  Followed</vt:lpstr>
      <vt:lpstr>PowerPoint Presentation</vt:lpstr>
      <vt:lpstr>Output Test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Sources: Wikipedia Links:</vt:lpstr>
      <vt:lpstr>THANK YOU 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PRADNYESH JAIN</cp:lastModifiedBy>
  <cp:revision>11</cp:revision>
  <dcterms:created xsi:type="dcterms:W3CDTF">2022-12-05T20:05:06Z</dcterms:created>
  <dcterms:modified xsi:type="dcterms:W3CDTF">2022-12-06T07:02:54Z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2022-12-05T00:00:00Z</vt:filetime>
  </property>
</Properties>
</file>