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8" r:id="rId6"/>
    <p:sldId id="309" r:id="rId7"/>
    <p:sldId id="301" r:id="rId8"/>
    <p:sldId id="302" r:id="rId9"/>
    <p:sldId id="303" r:id="rId10"/>
    <p:sldId id="304" r:id="rId11"/>
    <p:sldId id="305" r:id="rId12"/>
    <p:sldId id="306" r:id="rId13"/>
    <p:sldId id="307" r:id="rId14"/>
    <p:sldId id="310" r:id="rId15"/>
    <p:sldId id="311" r:id="rId16"/>
    <p:sldId id="312"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0ED9A-98D5-4EDC-868D-CD6BBCF7B0FF}" v="149" dt="2020-12-09T20:05:23.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athan, Pradeep" userId="ce3cf756-a86e-4ac9-98aa-4e6693169494" providerId="ADAL" clId="{0C70ED9A-98D5-4EDC-868D-CD6BBCF7B0FF}"/>
    <pc:docChg chg="undo custSel mod addSld delSld modSld">
      <pc:chgData name="Varathan, Pradeep" userId="ce3cf756-a86e-4ac9-98aa-4e6693169494" providerId="ADAL" clId="{0C70ED9A-98D5-4EDC-868D-CD6BBCF7B0FF}" dt="2020-12-09T20:09:48.303" v="696" actId="47"/>
      <pc:docMkLst>
        <pc:docMk/>
      </pc:docMkLst>
      <pc:sldChg chg="modSp mod">
        <pc:chgData name="Varathan, Pradeep" userId="ce3cf756-a86e-4ac9-98aa-4e6693169494" providerId="ADAL" clId="{0C70ED9A-98D5-4EDC-868D-CD6BBCF7B0FF}" dt="2020-12-09T14:17:12.800" v="99" actId="20577"/>
        <pc:sldMkLst>
          <pc:docMk/>
          <pc:sldMk cId="193143965" sldId="298"/>
        </pc:sldMkLst>
        <pc:spChg chg="mod">
          <ac:chgData name="Varathan, Pradeep" userId="ce3cf756-a86e-4ac9-98aa-4e6693169494" providerId="ADAL" clId="{0C70ED9A-98D5-4EDC-868D-CD6BBCF7B0FF}" dt="2020-12-09T14:17:12.800" v="99" actId="20577"/>
          <ac:spMkLst>
            <pc:docMk/>
            <pc:sldMk cId="193143965" sldId="298"/>
            <ac:spMk id="3" creationId="{255E1F2F-E259-4EA8-9FFD-3A10AF541859}"/>
          </ac:spMkLst>
        </pc:spChg>
      </pc:sldChg>
      <pc:sldChg chg="del">
        <pc:chgData name="Varathan, Pradeep" userId="ce3cf756-a86e-4ac9-98aa-4e6693169494" providerId="ADAL" clId="{0C70ED9A-98D5-4EDC-868D-CD6BBCF7B0FF}" dt="2020-11-10T00:21:51.738" v="0" actId="47"/>
        <pc:sldMkLst>
          <pc:docMk/>
          <pc:sldMk cId="2933514334" sldId="300"/>
        </pc:sldMkLst>
      </pc:sldChg>
      <pc:sldChg chg="addSp delSp modSp mod setBg setClrOvrMap">
        <pc:chgData name="Varathan, Pradeep" userId="ce3cf756-a86e-4ac9-98aa-4e6693169494" providerId="ADAL" clId="{0C70ED9A-98D5-4EDC-868D-CD6BBCF7B0FF}" dt="2020-12-09T17:21:55.689" v="190" actId="26606"/>
        <pc:sldMkLst>
          <pc:docMk/>
          <pc:sldMk cId="2134003981" sldId="301"/>
        </pc:sldMkLst>
        <pc:spChg chg="mod">
          <ac:chgData name="Varathan, Pradeep" userId="ce3cf756-a86e-4ac9-98aa-4e6693169494" providerId="ADAL" clId="{0C70ED9A-98D5-4EDC-868D-CD6BBCF7B0FF}" dt="2020-12-09T17:21:55.689" v="190" actId="26606"/>
          <ac:spMkLst>
            <pc:docMk/>
            <pc:sldMk cId="2134003981" sldId="301"/>
            <ac:spMk id="2" creationId="{01724B55-799E-4B6A-B7CF-AD1CA8C71BBE}"/>
          </ac:spMkLst>
        </pc:spChg>
        <pc:spChg chg="del">
          <ac:chgData name="Varathan, Pradeep" userId="ce3cf756-a86e-4ac9-98aa-4e6693169494" providerId="ADAL" clId="{0C70ED9A-98D5-4EDC-868D-CD6BBCF7B0FF}" dt="2020-12-09T17:21:55.689" v="190" actId="26606"/>
          <ac:spMkLst>
            <pc:docMk/>
            <pc:sldMk cId="2134003981" sldId="301"/>
            <ac:spMk id="3" creationId="{FDECF723-E55C-4FD2-B12A-ABDCA8E3DA22}"/>
          </ac:spMkLst>
        </pc:spChg>
        <pc:spChg chg="add">
          <ac:chgData name="Varathan, Pradeep" userId="ce3cf756-a86e-4ac9-98aa-4e6693169494" providerId="ADAL" clId="{0C70ED9A-98D5-4EDC-868D-CD6BBCF7B0FF}" dt="2020-12-09T17:21:55.689" v="190" actId="26606"/>
          <ac:spMkLst>
            <pc:docMk/>
            <pc:sldMk cId="2134003981" sldId="301"/>
            <ac:spMk id="9" creationId="{0F6F1E82-F603-49E4-9641-09EEA984A343}"/>
          </ac:spMkLst>
        </pc:spChg>
        <pc:spChg chg="add">
          <ac:chgData name="Varathan, Pradeep" userId="ce3cf756-a86e-4ac9-98aa-4e6693169494" providerId="ADAL" clId="{0C70ED9A-98D5-4EDC-868D-CD6BBCF7B0FF}" dt="2020-12-09T17:21:55.689" v="190" actId="26606"/>
          <ac:spMkLst>
            <pc:docMk/>
            <pc:sldMk cId="2134003981" sldId="301"/>
            <ac:spMk id="13" creationId="{9D1595AB-90F6-488F-B5E3-F8CFCC8FAA19}"/>
          </ac:spMkLst>
        </pc:spChg>
        <pc:graphicFrameChg chg="add">
          <ac:chgData name="Varathan, Pradeep" userId="ce3cf756-a86e-4ac9-98aa-4e6693169494" providerId="ADAL" clId="{0C70ED9A-98D5-4EDC-868D-CD6BBCF7B0FF}" dt="2020-12-09T17:21:55.689" v="190" actId="26606"/>
          <ac:graphicFrameMkLst>
            <pc:docMk/>
            <pc:sldMk cId="2134003981" sldId="301"/>
            <ac:graphicFrameMk id="5" creationId="{7FF30E71-FEB8-4B5A-A5C0-ED2994F5E79F}"/>
          </ac:graphicFrameMkLst>
        </pc:graphicFrameChg>
        <pc:cxnChg chg="add">
          <ac:chgData name="Varathan, Pradeep" userId="ce3cf756-a86e-4ac9-98aa-4e6693169494" providerId="ADAL" clId="{0C70ED9A-98D5-4EDC-868D-CD6BBCF7B0FF}" dt="2020-12-09T17:21:55.689" v="190" actId="26606"/>
          <ac:cxnSpMkLst>
            <pc:docMk/>
            <pc:sldMk cId="2134003981" sldId="301"/>
            <ac:cxnSpMk id="11" creationId="{C81CFD00-FC30-4AFB-A61F-3127B2C90F71}"/>
          </ac:cxnSpMkLst>
        </pc:cxnChg>
      </pc:sldChg>
      <pc:sldChg chg="addSp delSp modSp mod setBg setClrOvrMap">
        <pc:chgData name="Varathan, Pradeep" userId="ce3cf756-a86e-4ac9-98aa-4e6693169494" providerId="ADAL" clId="{0C70ED9A-98D5-4EDC-868D-CD6BBCF7B0FF}" dt="2020-12-09T17:22:02.841" v="191" actId="26606"/>
        <pc:sldMkLst>
          <pc:docMk/>
          <pc:sldMk cId="1534600511" sldId="302"/>
        </pc:sldMkLst>
        <pc:spChg chg="mod">
          <ac:chgData name="Varathan, Pradeep" userId="ce3cf756-a86e-4ac9-98aa-4e6693169494" providerId="ADAL" clId="{0C70ED9A-98D5-4EDC-868D-CD6BBCF7B0FF}" dt="2020-12-09T17:22:02.841" v="191" actId="26606"/>
          <ac:spMkLst>
            <pc:docMk/>
            <pc:sldMk cId="1534600511" sldId="302"/>
            <ac:spMk id="2" creationId="{1A533811-22F8-47D1-A846-3F99517278B1}"/>
          </ac:spMkLst>
        </pc:spChg>
        <pc:spChg chg="del">
          <ac:chgData name="Varathan, Pradeep" userId="ce3cf756-a86e-4ac9-98aa-4e6693169494" providerId="ADAL" clId="{0C70ED9A-98D5-4EDC-868D-CD6BBCF7B0FF}" dt="2020-12-09T17:22:02.841" v="191" actId="26606"/>
          <ac:spMkLst>
            <pc:docMk/>
            <pc:sldMk cId="1534600511" sldId="302"/>
            <ac:spMk id="3" creationId="{6059BE15-CA0C-44AB-947C-6BB5FA87091E}"/>
          </ac:spMkLst>
        </pc:spChg>
        <pc:spChg chg="add">
          <ac:chgData name="Varathan, Pradeep" userId="ce3cf756-a86e-4ac9-98aa-4e6693169494" providerId="ADAL" clId="{0C70ED9A-98D5-4EDC-868D-CD6BBCF7B0FF}" dt="2020-12-09T17:22:02.841" v="191" actId="26606"/>
          <ac:spMkLst>
            <pc:docMk/>
            <pc:sldMk cId="1534600511" sldId="302"/>
            <ac:spMk id="9" creationId="{103E59AE-44F8-4FB9-BF05-C888FE3E1DFA}"/>
          </ac:spMkLst>
        </pc:spChg>
        <pc:spChg chg="add">
          <ac:chgData name="Varathan, Pradeep" userId="ce3cf756-a86e-4ac9-98aa-4e6693169494" providerId="ADAL" clId="{0C70ED9A-98D5-4EDC-868D-CD6BBCF7B0FF}" dt="2020-12-09T17:22:02.841" v="191" actId="26606"/>
          <ac:spMkLst>
            <pc:docMk/>
            <pc:sldMk cId="1534600511" sldId="302"/>
            <ac:spMk id="13" creationId="{8B6B14AE-589A-45CC-A30D-41995FC1F8BA}"/>
          </ac:spMkLst>
        </pc:spChg>
        <pc:graphicFrameChg chg="add">
          <ac:chgData name="Varathan, Pradeep" userId="ce3cf756-a86e-4ac9-98aa-4e6693169494" providerId="ADAL" clId="{0C70ED9A-98D5-4EDC-868D-CD6BBCF7B0FF}" dt="2020-12-09T17:22:02.841" v="191" actId="26606"/>
          <ac:graphicFrameMkLst>
            <pc:docMk/>
            <pc:sldMk cId="1534600511" sldId="302"/>
            <ac:graphicFrameMk id="5" creationId="{FE6A8A9F-7251-49E7-879F-21874D36D93C}"/>
          </ac:graphicFrameMkLst>
        </pc:graphicFrameChg>
        <pc:cxnChg chg="add">
          <ac:chgData name="Varathan, Pradeep" userId="ce3cf756-a86e-4ac9-98aa-4e6693169494" providerId="ADAL" clId="{0C70ED9A-98D5-4EDC-868D-CD6BBCF7B0FF}" dt="2020-12-09T17:22:02.841" v="191" actId="26606"/>
          <ac:cxnSpMkLst>
            <pc:docMk/>
            <pc:sldMk cId="1534600511" sldId="302"/>
            <ac:cxnSpMk id="11" creationId="{2752F38C-F560-47AA-90AD-209F39C04150}"/>
          </ac:cxnSpMkLst>
        </pc:cxnChg>
      </pc:sldChg>
      <pc:sldChg chg="addSp delSp modSp mod setClrOvrMap">
        <pc:chgData name="Varathan, Pradeep" userId="ce3cf756-a86e-4ac9-98aa-4e6693169494" providerId="ADAL" clId="{0C70ED9A-98D5-4EDC-868D-CD6BBCF7B0FF}" dt="2020-12-09T17:22:07.590" v="192" actId="26606"/>
        <pc:sldMkLst>
          <pc:docMk/>
          <pc:sldMk cId="2327871137" sldId="303"/>
        </pc:sldMkLst>
        <pc:spChg chg="mod">
          <ac:chgData name="Varathan, Pradeep" userId="ce3cf756-a86e-4ac9-98aa-4e6693169494" providerId="ADAL" clId="{0C70ED9A-98D5-4EDC-868D-CD6BBCF7B0FF}" dt="2020-12-09T17:22:07.590" v="192" actId="26606"/>
          <ac:spMkLst>
            <pc:docMk/>
            <pc:sldMk cId="2327871137" sldId="303"/>
            <ac:spMk id="2" creationId="{53256BB0-29BD-4A04-AD57-66A4EDE516C0}"/>
          </ac:spMkLst>
        </pc:spChg>
        <pc:spChg chg="mod">
          <ac:chgData name="Varathan, Pradeep" userId="ce3cf756-a86e-4ac9-98aa-4e6693169494" providerId="ADAL" clId="{0C70ED9A-98D5-4EDC-868D-CD6BBCF7B0FF}" dt="2020-12-09T17:22:07.590" v="192" actId="26606"/>
          <ac:spMkLst>
            <pc:docMk/>
            <pc:sldMk cId="2327871137" sldId="303"/>
            <ac:spMk id="6" creationId="{762B7AA1-0BF4-4953-82C4-ACDFFF53952A}"/>
          </ac:spMkLst>
        </pc:spChg>
        <pc:spChg chg="del">
          <ac:chgData name="Varathan, Pradeep" userId="ce3cf756-a86e-4ac9-98aa-4e6693169494" providerId="ADAL" clId="{0C70ED9A-98D5-4EDC-868D-CD6BBCF7B0FF}" dt="2020-12-09T17:22:07.590" v="192" actId="26606"/>
          <ac:spMkLst>
            <pc:docMk/>
            <pc:sldMk cId="2327871137" sldId="303"/>
            <ac:spMk id="10" creationId="{39E3965E-AC41-4711-9D10-E25ABB132D86}"/>
          </ac:spMkLst>
        </pc:spChg>
        <pc:spChg chg="del">
          <ac:chgData name="Varathan, Pradeep" userId="ce3cf756-a86e-4ac9-98aa-4e6693169494" providerId="ADAL" clId="{0C70ED9A-98D5-4EDC-868D-CD6BBCF7B0FF}" dt="2020-12-09T17:22:07.590" v="192" actId="26606"/>
          <ac:spMkLst>
            <pc:docMk/>
            <pc:sldMk cId="2327871137" sldId="303"/>
            <ac:spMk id="18" creationId="{8D4480B4-953D-41FA-9052-09AB3A026947}"/>
          </ac:spMkLst>
        </pc:spChg>
        <pc:spChg chg="del">
          <ac:chgData name="Varathan, Pradeep" userId="ce3cf756-a86e-4ac9-98aa-4e6693169494" providerId="ADAL" clId="{0C70ED9A-98D5-4EDC-868D-CD6BBCF7B0FF}" dt="2020-12-09T17:22:07.590" v="192" actId="26606"/>
          <ac:spMkLst>
            <pc:docMk/>
            <pc:sldMk cId="2327871137" sldId="303"/>
            <ac:spMk id="20" creationId="{33428ACC-71EC-4171-9527-10983BA6B41D}"/>
          </ac:spMkLst>
        </pc:spChg>
        <pc:spChg chg="add">
          <ac:chgData name="Varathan, Pradeep" userId="ce3cf756-a86e-4ac9-98aa-4e6693169494" providerId="ADAL" clId="{0C70ED9A-98D5-4EDC-868D-CD6BBCF7B0FF}" dt="2020-12-09T17:22:07.590" v="192" actId="26606"/>
          <ac:spMkLst>
            <pc:docMk/>
            <pc:sldMk cId="2327871137" sldId="303"/>
            <ac:spMk id="26" creationId="{E844E128-FF69-4E9F-8327-6B504B3C5AE1}"/>
          </ac:spMkLst>
        </pc:spChg>
        <pc:picChg chg="mod ord">
          <ac:chgData name="Varathan, Pradeep" userId="ce3cf756-a86e-4ac9-98aa-4e6693169494" providerId="ADAL" clId="{0C70ED9A-98D5-4EDC-868D-CD6BBCF7B0FF}" dt="2020-12-09T17:22:07.590" v="192" actId="26606"/>
          <ac:picMkLst>
            <pc:docMk/>
            <pc:sldMk cId="2327871137" sldId="303"/>
            <ac:picMk id="5" creationId="{365954C0-532F-47F8-B986-94FC9BF5AF83}"/>
          </ac:picMkLst>
        </pc:picChg>
        <pc:cxnChg chg="del">
          <ac:chgData name="Varathan, Pradeep" userId="ce3cf756-a86e-4ac9-98aa-4e6693169494" providerId="ADAL" clId="{0C70ED9A-98D5-4EDC-868D-CD6BBCF7B0FF}" dt="2020-12-09T17:22:07.590" v="192" actId="26606"/>
          <ac:cxnSpMkLst>
            <pc:docMk/>
            <pc:sldMk cId="2327871137" sldId="303"/>
            <ac:cxnSpMk id="19" creationId="{1F5DC8C3-BA5F-4EED-BB9A-A14272BD82A1}"/>
          </ac:cxnSpMkLst>
        </pc:cxnChg>
        <pc:cxnChg chg="del">
          <ac:chgData name="Varathan, Pradeep" userId="ce3cf756-a86e-4ac9-98aa-4e6693169494" providerId="ADAL" clId="{0C70ED9A-98D5-4EDC-868D-CD6BBCF7B0FF}" dt="2020-12-09T17:22:07.590" v="192" actId="26606"/>
          <ac:cxnSpMkLst>
            <pc:docMk/>
            <pc:sldMk cId="2327871137" sldId="303"/>
            <ac:cxnSpMk id="21" creationId="{BA22713B-ABB6-4391-97F9-0449A2B9B664}"/>
          </ac:cxnSpMkLst>
        </pc:cxnChg>
        <pc:cxnChg chg="add">
          <ac:chgData name="Varathan, Pradeep" userId="ce3cf756-a86e-4ac9-98aa-4e6693169494" providerId="ADAL" clId="{0C70ED9A-98D5-4EDC-868D-CD6BBCF7B0FF}" dt="2020-12-09T17:22:07.590" v="192" actId="26606"/>
          <ac:cxnSpMkLst>
            <pc:docMk/>
            <pc:sldMk cId="2327871137" sldId="303"/>
            <ac:cxnSpMk id="28" creationId="{055CEADF-09EA-423C-8C45-F94AF44D5AF0}"/>
          </ac:cxnSpMkLst>
        </pc:cxnChg>
      </pc:sldChg>
      <pc:sldChg chg="addSp delSp modSp mod setBg setClrOvrMap">
        <pc:chgData name="Varathan, Pradeep" userId="ce3cf756-a86e-4ac9-98aa-4e6693169494" providerId="ADAL" clId="{0C70ED9A-98D5-4EDC-868D-CD6BBCF7B0FF}" dt="2020-12-09T17:22:27.650" v="195" actId="26606"/>
        <pc:sldMkLst>
          <pc:docMk/>
          <pc:sldMk cId="1817995182" sldId="304"/>
        </pc:sldMkLst>
        <pc:spChg chg="mod">
          <ac:chgData name="Varathan, Pradeep" userId="ce3cf756-a86e-4ac9-98aa-4e6693169494" providerId="ADAL" clId="{0C70ED9A-98D5-4EDC-868D-CD6BBCF7B0FF}" dt="2020-12-09T17:22:27.650" v="195" actId="26606"/>
          <ac:spMkLst>
            <pc:docMk/>
            <pc:sldMk cId="1817995182" sldId="304"/>
            <ac:spMk id="2" creationId="{522CC80C-6EE6-404C-A3F3-8B4BBBD109C3}"/>
          </ac:spMkLst>
        </pc:spChg>
        <pc:spChg chg="add del">
          <ac:chgData name="Varathan, Pradeep" userId="ce3cf756-a86e-4ac9-98aa-4e6693169494" providerId="ADAL" clId="{0C70ED9A-98D5-4EDC-868D-CD6BBCF7B0FF}" dt="2020-12-09T17:22:21.810" v="194" actId="478"/>
          <ac:spMkLst>
            <pc:docMk/>
            <pc:sldMk cId="1817995182" sldId="304"/>
            <ac:spMk id="9" creationId="{E25D95EF-3BDA-4302-B627-5B108E46DBF3}"/>
          </ac:spMkLst>
        </pc:spChg>
        <pc:spChg chg="add del">
          <ac:chgData name="Varathan, Pradeep" userId="ce3cf756-a86e-4ac9-98aa-4e6693169494" providerId="ADAL" clId="{0C70ED9A-98D5-4EDC-868D-CD6BBCF7B0FF}" dt="2020-12-09T17:22:27.650" v="195" actId="26606"/>
          <ac:spMkLst>
            <pc:docMk/>
            <pc:sldMk cId="1817995182" sldId="304"/>
            <ac:spMk id="12" creationId="{E844E128-FF69-4E9F-8327-6B504B3C5AE1}"/>
          </ac:spMkLst>
        </pc:spChg>
        <pc:spChg chg="add">
          <ac:chgData name="Varathan, Pradeep" userId="ce3cf756-a86e-4ac9-98aa-4e6693169494" providerId="ADAL" clId="{0C70ED9A-98D5-4EDC-868D-CD6BBCF7B0FF}" dt="2020-12-09T17:22:27.650" v="195" actId="26606"/>
          <ac:spMkLst>
            <pc:docMk/>
            <pc:sldMk cId="1817995182" sldId="304"/>
            <ac:spMk id="19" creationId="{39E3965E-AC41-4711-9D10-E25ABB132D86}"/>
          </ac:spMkLst>
        </pc:spChg>
        <pc:spChg chg="add">
          <ac:chgData name="Varathan, Pradeep" userId="ce3cf756-a86e-4ac9-98aa-4e6693169494" providerId="ADAL" clId="{0C70ED9A-98D5-4EDC-868D-CD6BBCF7B0FF}" dt="2020-12-09T17:22:27.650" v="195" actId="26606"/>
          <ac:spMkLst>
            <pc:docMk/>
            <pc:sldMk cId="1817995182" sldId="304"/>
            <ac:spMk id="23" creationId="{33428ACC-71EC-4171-9527-10983BA6B41D}"/>
          </ac:spMkLst>
        </pc:spChg>
        <pc:spChg chg="add">
          <ac:chgData name="Varathan, Pradeep" userId="ce3cf756-a86e-4ac9-98aa-4e6693169494" providerId="ADAL" clId="{0C70ED9A-98D5-4EDC-868D-CD6BBCF7B0FF}" dt="2020-12-09T17:22:27.650" v="195" actId="26606"/>
          <ac:spMkLst>
            <pc:docMk/>
            <pc:sldMk cId="1817995182" sldId="304"/>
            <ac:spMk id="27" creationId="{8D4480B4-953D-41FA-9052-09AB3A026947}"/>
          </ac:spMkLst>
        </pc:spChg>
        <pc:picChg chg="mod">
          <ac:chgData name="Varathan, Pradeep" userId="ce3cf756-a86e-4ac9-98aa-4e6693169494" providerId="ADAL" clId="{0C70ED9A-98D5-4EDC-868D-CD6BBCF7B0FF}" dt="2020-12-09T17:22:27.650" v="195" actId="26606"/>
          <ac:picMkLst>
            <pc:docMk/>
            <pc:sldMk cId="1817995182" sldId="304"/>
            <ac:picMk id="5" creationId="{1E03EF1B-D0AC-4E48-88BD-F0FEC29984FF}"/>
          </ac:picMkLst>
        </pc:picChg>
        <pc:cxnChg chg="add del">
          <ac:chgData name="Varathan, Pradeep" userId="ce3cf756-a86e-4ac9-98aa-4e6693169494" providerId="ADAL" clId="{0C70ED9A-98D5-4EDC-868D-CD6BBCF7B0FF}" dt="2020-12-09T17:22:27.650" v="195" actId="26606"/>
          <ac:cxnSpMkLst>
            <pc:docMk/>
            <pc:sldMk cId="1817995182" sldId="304"/>
            <ac:cxnSpMk id="14" creationId="{055CEADF-09EA-423C-8C45-F94AF44D5AF0}"/>
          </ac:cxnSpMkLst>
        </pc:cxnChg>
        <pc:cxnChg chg="add">
          <ac:chgData name="Varathan, Pradeep" userId="ce3cf756-a86e-4ac9-98aa-4e6693169494" providerId="ADAL" clId="{0C70ED9A-98D5-4EDC-868D-CD6BBCF7B0FF}" dt="2020-12-09T17:22:27.650" v="195" actId="26606"/>
          <ac:cxnSpMkLst>
            <pc:docMk/>
            <pc:sldMk cId="1817995182" sldId="304"/>
            <ac:cxnSpMk id="21" creationId="{1F5DC8C3-BA5F-4EED-BB9A-A14272BD82A1}"/>
          </ac:cxnSpMkLst>
        </pc:cxnChg>
        <pc:cxnChg chg="add">
          <ac:chgData name="Varathan, Pradeep" userId="ce3cf756-a86e-4ac9-98aa-4e6693169494" providerId="ADAL" clId="{0C70ED9A-98D5-4EDC-868D-CD6BBCF7B0FF}" dt="2020-12-09T17:22:27.650" v="195" actId="26606"/>
          <ac:cxnSpMkLst>
            <pc:docMk/>
            <pc:sldMk cId="1817995182" sldId="304"/>
            <ac:cxnSpMk id="25" creationId="{BA22713B-ABB6-4391-97F9-0449A2B9B664}"/>
          </ac:cxnSpMkLst>
        </pc:cxnChg>
      </pc:sldChg>
      <pc:sldChg chg="modSp mod">
        <pc:chgData name="Varathan, Pradeep" userId="ce3cf756-a86e-4ac9-98aa-4e6693169494" providerId="ADAL" clId="{0C70ED9A-98D5-4EDC-868D-CD6BBCF7B0FF}" dt="2020-11-10T14:54:00.955" v="98" actId="1076"/>
        <pc:sldMkLst>
          <pc:docMk/>
          <pc:sldMk cId="305169436" sldId="305"/>
        </pc:sldMkLst>
        <pc:spChg chg="mod">
          <ac:chgData name="Varathan, Pradeep" userId="ce3cf756-a86e-4ac9-98aa-4e6693169494" providerId="ADAL" clId="{0C70ED9A-98D5-4EDC-868D-CD6BBCF7B0FF}" dt="2020-11-10T14:53:50.716" v="95"/>
          <ac:spMkLst>
            <pc:docMk/>
            <pc:sldMk cId="305169436" sldId="305"/>
            <ac:spMk id="3" creationId="{4E1C2C8B-34CD-4B35-8525-4C8A66057F07}"/>
          </ac:spMkLst>
        </pc:spChg>
        <pc:spChg chg="mod">
          <ac:chgData name="Varathan, Pradeep" userId="ce3cf756-a86e-4ac9-98aa-4e6693169494" providerId="ADAL" clId="{0C70ED9A-98D5-4EDC-868D-CD6BBCF7B0FF}" dt="2020-11-10T14:53:58.366" v="97" actId="1076"/>
          <ac:spMkLst>
            <pc:docMk/>
            <pc:sldMk cId="305169436" sldId="305"/>
            <ac:spMk id="5" creationId="{661E040F-B6C4-4D7B-9C5D-8017C7BBC9AC}"/>
          </ac:spMkLst>
        </pc:spChg>
        <pc:graphicFrameChg chg="mod modGraphic">
          <ac:chgData name="Varathan, Pradeep" userId="ce3cf756-a86e-4ac9-98aa-4e6693169494" providerId="ADAL" clId="{0C70ED9A-98D5-4EDC-868D-CD6BBCF7B0FF}" dt="2020-11-10T14:53:54.984" v="96" actId="14100"/>
          <ac:graphicFrameMkLst>
            <pc:docMk/>
            <pc:sldMk cId="305169436" sldId="305"/>
            <ac:graphicFrameMk id="4" creationId="{FEDC0F6A-E28F-4D8E-A417-6F7CAB36EB64}"/>
          </ac:graphicFrameMkLst>
        </pc:graphicFrameChg>
        <pc:cxnChg chg="mod">
          <ac:chgData name="Varathan, Pradeep" userId="ce3cf756-a86e-4ac9-98aa-4e6693169494" providerId="ADAL" clId="{0C70ED9A-98D5-4EDC-868D-CD6BBCF7B0FF}" dt="2020-11-10T14:54:00.955" v="98" actId="1076"/>
          <ac:cxnSpMkLst>
            <pc:docMk/>
            <pc:sldMk cId="305169436" sldId="305"/>
            <ac:cxnSpMk id="7" creationId="{BC8F897D-020D-4CA2-BAB2-6E72F836E5C7}"/>
          </ac:cxnSpMkLst>
        </pc:cxnChg>
      </pc:sldChg>
      <pc:sldChg chg="addSp delSp modSp new mod setBg setClrOvrMap">
        <pc:chgData name="Varathan, Pradeep" userId="ce3cf756-a86e-4ac9-98aa-4e6693169494" providerId="ADAL" clId="{0C70ED9A-98D5-4EDC-868D-CD6BBCF7B0FF}" dt="2020-11-10T13:58:32.586" v="91" actId="20577"/>
        <pc:sldMkLst>
          <pc:docMk/>
          <pc:sldMk cId="2506663989" sldId="306"/>
        </pc:sldMkLst>
        <pc:spChg chg="mod">
          <ac:chgData name="Varathan, Pradeep" userId="ce3cf756-a86e-4ac9-98aa-4e6693169494" providerId="ADAL" clId="{0C70ED9A-98D5-4EDC-868D-CD6BBCF7B0FF}" dt="2020-11-10T13:58:32.586" v="91" actId="20577"/>
          <ac:spMkLst>
            <pc:docMk/>
            <pc:sldMk cId="2506663989" sldId="306"/>
            <ac:spMk id="2" creationId="{F46BC909-8D38-4B2D-9DFA-441126BE8D32}"/>
          </ac:spMkLst>
        </pc:spChg>
        <pc:spChg chg="del">
          <ac:chgData name="Varathan, Pradeep" userId="ce3cf756-a86e-4ac9-98aa-4e6693169494" providerId="ADAL" clId="{0C70ED9A-98D5-4EDC-868D-CD6BBCF7B0FF}" dt="2020-11-10T13:44:25.817" v="39" actId="931"/>
          <ac:spMkLst>
            <pc:docMk/>
            <pc:sldMk cId="2506663989" sldId="306"/>
            <ac:spMk id="3" creationId="{40AE9719-06FF-4B17-A099-3B883300A2DB}"/>
          </ac:spMkLst>
        </pc:spChg>
        <pc:spChg chg="add del">
          <ac:chgData name="Varathan, Pradeep" userId="ce3cf756-a86e-4ac9-98aa-4e6693169494" providerId="ADAL" clId="{0C70ED9A-98D5-4EDC-868D-CD6BBCF7B0FF}" dt="2020-11-10T13:45:09.526" v="43" actId="478"/>
          <ac:spMkLst>
            <pc:docMk/>
            <pc:sldMk cId="2506663989" sldId="306"/>
            <ac:spMk id="9" creationId="{EE96A66D-84FD-454F-AB73-43286D4A3A47}"/>
          </ac:spMkLst>
        </pc:spChg>
        <pc:spChg chg="add del">
          <ac:chgData name="Varathan, Pradeep" userId="ce3cf756-a86e-4ac9-98aa-4e6693169494" providerId="ADAL" clId="{0C70ED9A-98D5-4EDC-868D-CD6BBCF7B0FF}" dt="2020-11-10T13:45:21.451" v="46" actId="26606"/>
          <ac:spMkLst>
            <pc:docMk/>
            <pc:sldMk cId="2506663989" sldId="306"/>
            <ac:spMk id="12" creationId="{E844E128-FF69-4E9F-8327-6B504B3C5AE1}"/>
          </ac:spMkLst>
        </pc:spChg>
        <pc:spChg chg="add del">
          <ac:chgData name="Varathan, Pradeep" userId="ce3cf756-a86e-4ac9-98aa-4e6693169494" providerId="ADAL" clId="{0C70ED9A-98D5-4EDC-868D-CD6BBCF7B0FF}" dt="2020-11-10T13:45:21.444" v="45" actId="26606"/>
          <ac:spMkLst>
            <pc:docMk/>
            <pc:sldMk cId="2506663989" sldId="306"/>
            <ac:spMk id="19" creationId="{39E3965E-AC41-4711-9D10-E25ABB132D86}"/>
          </ac:spMkLst>
        </pc:spChg>
        <pc:spChg chg="add del">
          <ac:chgData name="Varathan, Pradeep" userId="ce3cf756-a86e-4ac9-98aa-4e6693169494" providerId="ADAL" clId="{0C70ED9A-98D5-4EDC-868D-CD6BBCF7B0FF}" dt="2020-11-10T13:45:21.444" v="45" actId="26606"/>
          <ac:spMkLst>
            <pc:docMk/>
            <pc:sldMk cId="2506663989" sldId="306"/>
            <ac:spMk id="23" creationId="{6482F060-A4AF-4E0B-B364-7C6BA4AE9C03}"/>
          </ac:spMkLst>
        </pc:spChg>
        <pc:spChg chg="add">
          <ac:chgData name="Varathan, Pradeep" userId="ce3cf756-a86e-4ac9-98aa-4e6693169494" providerId="ADAL" clId="{0C70ED9A-98D5-4EDC-868D-CD6BBCF7B0FF}" dt="2020-11-10T13:45:21.451" v="46" actId="26606"/>
          <ac:spMkLst>
            <pc:docMk/>
            <pc:sldMk cId="2506663989" sldId="306"/>
            <ac:spMk id="28" creationId="{39E3965E-AC41-4711-9D10-E25ABB132D86}"/>
          </ac:spMkLst>
        </pc:spChg>
        <pc:spChg chg="add">
          <ac:chgData name="Varathan, Pradeep" userId="ce3cf756-a86e-4ac9-98aa-4e6693169494" providerId="ADAL" clId="{0C70ED9A-98D5-4EDC-868D-CD6BBCF7B0FF}" dt="2020-11-10T13:45:21.451" v="46" actId="26606"/>
          <ac:spMkLst>
            <pc:docMk/>
            <pc:sldMk cId="2506663989" sldId="306"/>
            <ac:spMk id="30" creationId="{B4D0E555-16F6-44D0-BF56-AF5FF5BDE9D6}"/>
          </ac:spMkLst>
        </pc:spChg>
        <pc:spChg chg="add">
          <ac:chgData name="Varathan, Pradeep" userId="ce3cf756-a86e-4ac9-98aa-4e6693169494" providerId="ADAL" clId="{0C70ED9A-98D5-4EDC-868D-CD6BBCF7B0FF}" dt="2020-11-10T13:45:21.451" v="46" actId="26606"/>
          <ac:spMkLst>
            <pc:docMk/>
            <pc:sldMk cId="2506663989" sldId="306"/>
            <ac:spMk id="31" creationId="{8117041D-1A7B-4ECA-AB68-3CFDB6726B8E}"/>
          </ac:spMkLst>
        </pc:spChg>
        <pc:picChg chg="add mod">
          <ac:chgData name="Varathan, Pradeep" userId="ce3cf756-a86e-4ac9-98aa-4e6693169494" providerId="ADAL" clId="{0C70ED9A-98D5-4EDC-868D-CD6BBCF7B0FF}" dt="2020-11-10T13:45:21.451" v="46" actId="26606"/>
          <ac:picMkLst>
            <pc:docMk/>
            <pc:sldMk cId="2506663989" sldId="306"/>
            <ac:picMk id="5" creationId="{3CE3E489-6EB0-4BAD-B6FD-5A413DF00024}"/>
          </ac:picMkLst>
        </pc:picChg>
        <pc:cxnChg chg="add del">
          <ac:chgData name="Varathan, Pradeep" userId="ce3cf756-a86e-4ac9-98aa-4e6693169494" providerId="ADAL" clId="{0C70ED9A-98D5-4EDC-868D-CD6BBCF7B0FF}" dt="2020-11-10T13:45:21.451" v="46" actId="26606"/>
          <ac:cxnSpMkLst>
            <pc:docMk/>
            <pc:sldMk cId="2506663989" sldId="306"/>
            <ac:cxnSpMk id="14" creationId="{055CEADF-09EA-423C-8C45-F94AF44D5AF0}"/>
          </ac:cxnSpMkLst>
        </pc:cxnChg>
        <pc:cxnChg chg="add del">
          <ac:chgData name="Varathan, Pradeep" userId="ce3cf756-a86e-4ac9-98aa-4e6693169494" providerId="ADAL" clId="{0C70ED9A-98D5-4EDC-868D-CD6BBCF7B0FF}" dt="2020-11-10T13:45:21.444" v="45" actId="26606"/>
          <ac:cxnSpMkLst>
            <pc:docMk/>
            <pc:sldMk cId="2506663989" sldId="306"/>
            <ac:cxnSpMk id="21" creationId="{1F5DC8C3-BA5F-4EED-BB9A-A14272BD82A1}"/>
          </ac:cxnSpMkLst>
        </pc:cxnChg>
        <pc:cxnChg chg="add del">
          <ac:chgData name="Varathan, Pradeep" userId="ce3cf756-a86e-4ac9-98aa-4e6693169494" providerId="ADAL" clId="{0C70ED9A-98D5-4EDC-868D-CD6BBCF7B0FF}" dt="2020-11-10T13:45:21.444" v="45" actId="26606"/>
          <ac:cxnSpMkLst>
            <pc:docMk/>
            <pc:sldMk cId="2506663989" sldId="306"/>
            <ac:cxnSpMk id="25" creationId="{B9EB6DAA-2F0C-43D5-A577-15D5D2C4E3F5}"/>
          </ac:cxnSpMkLst>
        </pc:cxnChg>
        <pc:cxnChg chg="add">
          <ac:chgData name="Varathan, Pradeep" userId="ce3cf756-a86e-4ac9-98aa-4e6693169494" providerId="ADAL" clId="{0C70ED9A-98D5-4EDC-868D-CD6BBCF7B0FF}" dt="2020-11-10T13:45:21.451" v="46" actId="26606"/>
          <ac:cxnSpMkLst>
            <pc:docMk/>
            <pc:sldMk cId="2506663989" sldId="306"/>
            <ac:cxnSpMk id="27" creationId="{ABCD2462-4C1E-401A-AC2D-F799A138B245}"/>
          </ac:cxnSpMkLst>
        </pc:cxnChg>
        <pc:cxnChg chg="add">
          <ac:chgData name="Varathan, Pradeep" userId="ce3cf756-a86e-4ac9-98aa-4e6693169494" providerId="ADAL" clId="{0C70ED9A-98D5-4EDC-868D-CD6BBCF7B0FF}" dt="2020-11-10T13:45:21.451" v="46" actId="26606"/>
          <ac:cxnSpMkLst>
            <pc:docMk/>
            <pc:sldMk cId="2506663989" sldId="306"/>
            <ac:cxnSpMk id="29" creationId="{1F5DC8C3-BA5F-4EED-BB9A-A14272BD82A1}"/>
          </ac:cxnSpMkLst>
        </pc:cxnChg>
      </pc:sldChg>
      <pc:sldChg chg="addSp delSp modSp new mod setBg">
        <pc:chgData name="Varathan, Pradeep" userId="ce3cf756-a86e-4ac9-98aa-4e6693169494" providerId="ADAL" clId="{0C70ED9A-98D5-4EDC-868D-CD6BBCF7B0FF}" dt="2020-12-09T17:22:45.391" v="196" actId="26606"/>
        <pc:sldMkLst>
          <pc:docMk/>
          <pc:sldMk cId="816283163" sldId="307"/>
        </pc:sldMkLst>
        <pc:spChg chg="mod">
          <ac:chgData name="Varathan, Pradeep" userId="ce3cf756-a86e-4ac9-98aa-4e6693169494" providerId="ADAL" clId="{0C70ED9A-98D5-4EDC-868D-CD6BBCF7B0FF}" dt="2020-12-09T17:22:45.391" v="196" actId="26606"/>
          <ac:spMkLst>
            <pc:docMk/>
            <pc:sldMk cId="816283163" sldId="307"/>
            <ac:spMk id="2" creationId="{117D5FD9-33E1-4798-9BFE-6C92778F6760}"/>
          </ac:spMkLst>
        </pc:spChg>
        <pc:spChg chg="del">
          <ac:chgData name="Varathan, Pradeep" userId="ce3cf756-a86e-4ac9-98aa-4e6693169494" providerId="ADAL" clId="{0C70ED9A-98D5-4EDC-868D-CD6BBCF7B0FF}" dt="2020-12-09T14:17:58.785" v="115"/>
          <ac:spMkLst>
            <pc:docMk/>
            <pc:sldMk cId="816283163" sldId="307"/>
            <ac:spMk id="3" creationId="{A5A61263-8483-421D-B5AE-F1610918B93B}"/>
          </ac:spMkLst>
        </pc:spChg>
        <pc:spChg chg="add del">
          <ac:chgData name="Varathan, Pradeep" userId="ce3cf756-a86e-4ac9-98aa-4e6693169494" providerId="ADAL" clId="{0C70ED9A-98D5-4EDC-868D-CD6BBCF7B0FF}" dt="2020-12-09T17:22:45.391" v="196" actId="26606"/>
          <ac:spMkLst>
            <pc:docMk/>
            <pc:sldMk cId="816283163" sldId="307"/>
            <ac:spMk id="14" creationId="{39E3965E-AC41-4711-9D10-E25ABB132D86}"/>
          </ac:spMkLst>
        </pc:spChg>
        <pc:spChg chg="add del">
          <ac:chgData name="Varathan, Pradeep" userId="ce3cf756-a86e-4ac9-98aa-4e6693169494" providerId="ADAL" clId="{0C70ED9A-98D5-4EDC-868D-CD6BBCF7B0FF}" dt="2020-12-09T17:22:45.391" v="196" actId="26606"/>
          <ac:spMkLst>
            <pc:docMk/>
            <pc:sldMk cId="816283163" sldId="307"/>
            <ac:spMk id="18" creationId="{548B4202-DCD5-4F8C-B481-743A989A9DFF}"/>
          </ac:spMkLst>
        </pc:spChg>
        <pc:spChg chg="add del">
          <ac:chgData name="Varathan, Pradeep" userId="ce3cf756-a86e-4ac9-98aa-4e6693169494" providerId="ADAL" clId="{0C70ED9A-98D5-4EDC-868D-CD6BBCF7B0FF}" dt="2020-12-09T17:22:45.391" v="196" actId="26606"/>
          <ac:spMkLst>
            <pc:docMk/>
            <pc:sldMk cId="816283163" sldId="307"/>
            <ac:spMk id="20" creationId="{8EE702CF-91CE-4661-ACBF-3C8160D1B433}"/>
          </ac:spMkLst>
        </pc:spChg>
        <pc:spChg chg="add del">
          <ac:chgData name="Varathan, Pradeep" userId="ce3cf756-a86e-4ac9-98aa-4e6693169494" providerId="ADAL" clId="{0C70ED9A-98D5-4EDC-868D-CD6BBCF7B0FF}" dt="2020-12-09T17:22:45.391" v="196" actId="26606"/>
          <ac:spMkLst>
            <pc:docMk/>
            <pc:sldMk cId="816283163" sldId="307"/>
            <ac:spMk id="22" creationId="{C22DE4C3-F301-467F-AA92-57A8FB1523E0}"/>
          </ac:spMkLst>
        </pc:spChg>
        <pc:spChg chg="add del">
          <ac:chgData name="Varathan, Pradeep" userId="ce3cf756-a86e-4ac9-98aa-4e6693169494" providerId="ADAL" clId="{0C70ED9A-98D5-4EDC-868D-CD6BBCF7B0FF}" dt="2020-12-09T17:22:45.391" v="196" actId="26606"/>
          <ac:spMkLst>
            <pc:docMk/>
            <pc:sldMk cId="816283163" sldId="307"/>
            <ac:spMk id="26" creationId="{C29A556F-7A49-46B7-A1C2-C0280C89582F}"/>
          </ac:spMkLst>
        </pc:spChg>
        <pc:spChg chg="add">
          <ac:chgData name="Varathan, Pradeep" userId="ce3cf756-a86e-4ac9-98aa-4e6693169494" providerId="ADAL" clId="{0C70ED9A-98D5-4EDC-868D-CD6BBCF7B0FF}" dt="2020-12-09T17:22:45.391" v="196" actId="26606"/>
          <ac:spMkLst>
            <pc:docMk/>
            <pc:sldMk cId="816283163" sldId="307"/>
            <ac:spMk id="31" creationId="{39E3965E-AC41-4711-9D10-E25ABB132D86}"/>
          </ac:spMkLst>
        </pc:spChg>
        <pc:spChg chg="add">
          <ac:chgData name="Varathan, Pradeep" userId="ce3cf756-a86e-4ac9-98aa-4e6693169494" providerId="ADAL" clId="{0C70ED9A-98D5-4EDC-868D-CD6BBCF7B0FF}" dt="2020-12-09T17:22:45.391" v="196" actId="26606"/>
          <ac:spMkLst>
            <pc:docMk/>
            <pc:sldMk cId="816283163" sldId="307"/>
            <ac:spMk id="35" creationId="{548B4202-DCD5-4F8C-B481-743A989A9DFF}"/>
          </ac:spMkLst>
        </pc:spChg>
        <pc:spChg chg="add">
          <ac:chgData name="Varathan, Pradeep" userId="ce3cf756-a86e-4ac9-98aa-4e6693169494" providerId="ADAL" clId="{0C70ED9A-98D5-4EDC-868D-CD6BBCF7B0FF}" dt="2020-12-09T17:22:45.391" v="196" actId="26606"/>
          <ac:spMkLst>
            <pc:docMk/>
            <pc:sldMk cId="816283163" sldId="307"/>
            <ac:spMk id="39" creationId="{8EE702CF-91CE-4661-ACBF-3C8160D1B433}"/>
          </ac:spMkLst>
        </pc:spChg>
        <pc:picChg chg="add mod">
          <ac:chgData name="Varathan, Pradeep" userId="ce3cf756-a86e-4ac9-98aa-4e6693169494" providerId="ADAL" clId="{0C70ED9A-98D5-4EDC-868D-CD6BBCF7B0FF}" dt="2020-12-09T17:22:45.391" v="196" actId="26606"/>
          <ac:picMkLst>
            <pc:docMk/>
            <pc:sldMk cId="816283163" sldId="307"/>
            <ac:picMk id="5" creationId="{F463F5F3-76B3-484B-BA17-3BC006F33327}"/>
          </ac:picMkLst>
        </pc:picChg>
        <pc:picChg chg="add mod">
          <ac:chgData name="Varathan, Pradeep" userId="ce3cf756-a86e-4ac9-98aa-4e6693169494" providerId="ADAL" clId="{0C70ED9A-98D5-4EDC-868D-CD6BBCF7B0FF}" dt="2020-12-09T17:22:45.391" v="196" actId="26606"/>
          <ac:picMkLst>
            <pc:docMk/>
            <pc:sldMk cId="816283163" sldId="307"/>
            <ac:picMk id="7" creationId="{A8AA8B69-3F36-445A-80B0-949570B30FBD}"/>
          </ac:picMkLst>
        </pc:picChg>
        <pc:picChg chg="add mod ord">
          <ac:chgData name="Varathan, Pradeep" userId="ce3cf756-a86e-4ac9-98aa-4e6693169494" providerId="ADAL" clId="{0C70ED9A-98D5-4EDC-868D-CD6BBCF7B0FF}" dt="2020-12-09T17:22:45.391" v="196" actId="26606"/>
          <ac:picMkLst>
            <pc:docMk/>
            <pc:sldMk cId="816283163" sldId="307"/>
            <ac:picMk id="9" creationId="{3D23B276-2583-4448-BEEE-EB3D1BFF2975}"/>
          </ac:picMkLst>
        </pc:picChg>
        <pc:cxnChg chg="add del">
          <ac:chgData name="Varathan, Pradeep" userId="ce3cf756-a86e-4ac9-98aa-4e6693169494" providerId="ADAL" clId="{0C70ED9A-98D5-4EDC-868D-CD6BBCF7B0FF}" dt="2020-12-09T17:22:45.391" v="196" actId="26606"/>
          <ac:cxnSpMkLst>
            <pc:docMk/>
            <pc:sldMk cId="816283163" sldId="307"/>
            <ac:cxnSpMk id="16" creationId="{1F5DC8C3-BA5F-4EED-BB9A-A14272BD82A1}"/>
          </ac:cxnSpMkLst>
        </pc:cxnChg>
        <pc:cxnChg chg="add del">
          <ac:chgData name="Varathan, Pradeep" userId="ce3cf756-a86e-4ac9-98aa-4e6693169494" providerId="ADAL" clId="{0C70ED9A-98D5-4EDC-868D-CD6BBCF7B0FF}" dt="2020-12-09T17:22:45.391" v="196" actId="26606"/>
          <ac:cxnSpMkLst>
            <pc:docMk/>
            <pc:sldMk cId="816283163" sldId="307"/>
            <ac:cxnSpMk id="24" creationId="{F7F57F6B-E621-4E40-A34D-2FE12902AA20}"/>
          </ac:cxnSpMkLst>
        </pc:cxnChg>
        <pc:cxnChg chg="add">
          <ac:chgData name="Varathan, Pradeep" userId="ce3cf756-a86e-4ac9-98aa-4e6693169494" providerId="ADAL" clId="{0C70ED9A-98D5-4EDC-868D-CD6BBCF7B0FF}" dt="2020-12-09T17:22:45.391" v="196" actId="26606"/>
          <ac:cxnSpMkLst>
            <pc:docMk/>
            <pc:sldMk cId="816283163" sldId="307"/>
            <ac:cxnSpMk id="33" creationId="{1F5DC8C3-BA5F-4EED-BB9A-A14272BD82A1}"/>
          </ac:cxnSpMkLst>
        </pc:cxnChg>
        <pc:cxnChg chg="add">
          <ac:chgData name="Varathan, Pradeep" userId="ce3cf756-a86e-4ac9-98aa-4e6693169494" providerId="ADAL" clId="{0C70ED9A-98D5-4EDC-868D-CD6BBCF7B0FF}" dt="2020-12-09T17:22:45.391" v="196" actId="26606"/>
          <ac:cxnSpMkLst>
            <pc:docMk/>
            <pc:sldMk cId="816283163" sldId="307"/>
            <ac:cxnSpMk id="37" creationId="{F7F57F6B-E621-4E40-A34D-2FE12902AA20}"/>
          </ac:cxnSpMkLst>
        </pc:cxnChg>
      </pc:sldChg>
      <pc:sldChg chg="addSp modSp new mod setBg">
        <pc:chgData name="Varathan, Pradeep" userId="ce3cf756-a86e-4ac9-98aa-4e6693169494" providerId="ADAL" clId="{0C70ED9A-98D5-4EDC-868D-CD6BBCF7B0FF}" dt="2020-12-09T17:21:15.518" v="187" actId="20577"/>
        <pc:sldMkLst>
          <pc:docMk/>
          <pc:sldMk cId="476419925" sldId="308"/>
        </pc:sldMkLst>
        <pc:spChg chg="mod">
          <ac:chgData name="Varathan, Pradeep" userId="ce3cf756-a86e-4ac9-98aa-4e6693169494" providerId="ADAL" clId="{0C70ED9A-98D5-4EDC-868D-CD6BBCF7B0FF}" dt="2020-12-09T17:21:12.192" v="185" actId="26606"/>
          <ac:spMkLst>
            <pc:docMk/>
            <pc:sldMk cId="476419925" sldId="308"/>
            <ac:spMk id="2" creationId="{0DF3D861-DD97-4686-886B-2DCE0A55431D}"/>
          </ac:spMkLst>
        </pc:spChg>
        <pc:spChg chg="mod ord">
          <ac:chgData name="Varathan, Pradeep" userId="ce3cf756-a86e-4ac9-98aa-4e6693169494" providerId="ADAL" clId="{0C70ED9A-98D5-4EDC-868D-CD6BBCF7B0FF}" dt="2020-12-09T17:21:15.518" v="187" actId="20577"/>
          <ac:spMkLst>
            <pc:docMk/>
            <pc:sldMk cId="476419925" sldId="308"/>
            <ac:spMk id="3" creationId="{5D13360A-52B4-4EDC-9642-702BB0EE3331}"/>
          </ac:spMkLst>
        </pc:spChg>
        <pc:spChg chg="add">
          <ac:chgData name="Varathan, Pradeep" userId="ce3cf756-a86e-4ac9-98aa-4e6693169494" providerId="ADAL" clId="{0C70ED9A-98D5-4EDC-868D-CD6BBCF7B0FF}" dt="2020-12-09T17:21:12.192" v="185" actId="26606"/>
          <ac:spMkLst>
            <pc:docMk/>
            <pc:sldMk cId="476419925" sldId="308"/>
            <ac:spMk id="9" creationId="{08CB54FC-0B2A-4107-9A70-958B90B76585}"/>
          </ac:spMkLst>
        </pc:spChg>
        <pc:spChg chg="add">
          <ac:chgData name="Varathan, Pradeep" userId="ce3cf756-a86e-4ac9-98aa-4e6693169494" providerId="ADAL" clId="{0C70ED9A-98D5-4EDC-868D-CD6BBCF7B0FF}" dt="2020-12-09T17:21:12.192" v="185" actId="26606"/>
          <ac:spMkLst>
            <pc:docMk/>
            <pc:sldMk cId="476419925" sldId="308"/>
            <ac:spMk id="13" creationId="{9AA76026-5689-4584-8D93-D71D739E61B5}"/>
          </ac:spMkLst>
        </pc:spChg>
        <pc:picChg chg="add mod">
          <ac:chgData name="Varathan, Pradeep" userId="ce3cf756-a86e-4ac9-98aa-4e6693169494" providerId="ADAL" clId="{0C70ED9A-98D5-4EDC-868D-CD6BBCF7B0FF}" dt="2020-12-09T17:21:12.192" v="185" actId="26606"/>
          <ac:picMkLst>
            <pc:docMk/>
            <pc:sldMk cId="476419925" sldId="308"/>
            <ac:picMk id="4" creationId="{E5C01A0A-688B-49EA-AD8D-ED14A06F368E}"/>
          </ac:picMkLst>
        </pc:picChg>
        <pc:cxnChg chg="add">
          <ac:chgData name="Varathan, Pradeep" userId="ce3cf756-a86e-4ac9-98aa-4e6693169494" providerId="ADAL" clId="{0C70ED9A-98D5-4EDC-868D-CD6BBCF7B0FF}" dt="2020-12-09T17:21:12.192" v="185" actId="26606"/>
          <ac:cxnSpMkLst>
            <pc:docMk/>
            <pc:sldMk cId="476419925" sldId="308"/>
            <ac:cxnSpMk id="11" creationId="{7855A9B5-1710-4B19-B0F1-CDFDD4ED5B7E}"/>
          </ac:cxnSpMkLst>
        </pc:cxnChg>
      </pc:sldChg>
      <pc:sldChg chg="addSp modSp new mod setBg">
        <pc:chgData name="Varathan, Pradeep" userId="ce3cf756-a86e-4ac9-98aa-4e6693169494" providerId="ADAL" clId="{0C70ED9A-98D5-4EDC-868D-CD6BBCF7B0FF}" dt="2020-12-09T17:21:48.567" v="189" actId="26606"/>
        <pc:sldMkLst>
          <pc:docMk/>
          <pc:sldMk cId="1745597095" sldId="309"/>
        </pc:sldMkLst>
        <pc:spChg chg="mod">
          <ac:chgData name="Varathan, Pradeep" userId="ce3cf756-a86e-4ac9-98aa-4e6693169494" providerId="ADAL" clId="{0C70ED9A-98D5-4EDC-868D-CD6BBCF7B0FF}" dt="2020-12-09T17:21:48.567" v="189" actId="26606"/>
          <ac:spMkLst>
            <pc:docMk/>
            <pc:sldMk cId="1745597095" sldId="309"/>
            <ac:spMk id="2" creationId="{9C90D072-3F85-4BED-95D6-E9E9D0DCA998}"/>
          </ac:spMkLst>
        </pc:spChg>
        <pc:spChg chg="mod">
          <ac:chgData name="Varathan, Pradeep" userId="ce3cf756-a86e-4ac9-98aa-4e6693169494" providerId="ADAL" clId="{0C70ED9A-98D5-4EDC-868D-CD6BBCF7B0FF}" dt="2020-12-09T17:21:48.567" v="189" actId="26606"/>
          <ac:spMkLst>
            <pc:docMk/>
            <pc:sldMk cId="1745597095" sldId="309"/>
            <ac:spMk id="3" creationId="{C70C4DEB-F140-43AA-B56C-E663955FB53F}"/>
          </ac:spMkLst>
        </pc:spChg>
        <pc:spChg chg="add">
          <ac:chgData name="Varathan, Pradeep" userId="ce3cf756-a86e-4ac9-98aa-4e6693169494" providerId="ADAL" clId="{0C70ED9A-98D5-4EDC-868D-CD6BBCF7B0FF}" dt="2020-12-09T17:21:48.567" v="189" actId="26606"/>
          <ac:spMkLst>
            <pc:docMk/>
            <pc:sldMk cId="1745597095" sldId="309"/>
            <ac:spMk id="9" creationId="{13BCCAE5-A35B-4B66-A4A7-E23C34A403A4}"/>
          </ac:spMkLst>
        </pc:spChg>
        <pc:spChg chg="add">
          <ac:chgData name="Varathan, Pradeep" userId="ce3cf756-a86e-4ac9-98aa-4e6693169494" providerId="ADAL" clId="{0C70ED9A-98D5-4EDC-868D-CD6BBCF7B0FF}" dt="2020-12-09T17:21:48.567" v="189" actId="26606"/>
          <ac:spMkLst>
            <pc:docMk/>
            <pc:sldMk cId="1745597095" sldId="309"/>
            <ac:spMk id="13" creationId="{CB06839E-D8C3-4A74-BA2B-3B97E7B2CDB5}"/>
          </ac:spMkLst>
        </pc:spChg>
        <pc:picChg chg="add mod">
          <ac:chgData name="Varathan, Pradeep" userId="ce3cf756-a86e-4ac9-98aa-4e6693169494" providerId="ADAL" clId="{0C70ED9A-98D5-4EDC-868D-CD6BBCF7B0FF}" dt="2020-12-09T17:21:48.567" v="189" actId="26606"/>
          <ac:picMkLst>
            <pc:docMk/>
            <pc:sldMk cId="1745597095" sldId="309"/>
            <ac:picMk id="4" creationId="{65B4DB00-FF65-4F3A-BD9A-8CE7225A71CA}"/>
          </ac:picMkLst>
        </pc:picChg>
        <pc:cxnChg chg="add">
          <ac:chgData name="Varathan, Pradeep" userId="ce3cf756-a86e-4ac9-98aa-4e6693169494" providerId="ADAL" clId="{0C70ED9A-98D5-4EDC-868D-CD6BBCF7B0FF}" dt="2020-12-09T17:21:48.567" v="189" actId="26606"/>
          <ac:cxnSpMkLst>
            <pc:docMk/>
            <pc:sldMk cId="1745597095" sldId="309"/>
            <ac:cxnSpMk id="11" creationId="{6987BDFB-DE64-4B56-B44F-45FAE19FA94E}"/>
          </ac:cxnSpMkLst>
        </pc:cxnChg>
      </pc:sldChg>
      <pc:sldChg chg="addSp delSp modSp new mod setBg">
        <pc:chgData name="Varathan, Pradeep" userId="ce3cf756-a86e-4ac9-98aa-4e6693169494" providerId="ADAL" clId="{0C70ED9A-98D5-4EDC-868D-CD6BBCF7B0FF}" dt="2020-12-09T19:34:31.804" v="218" actId="26606"/>
        <pc:sldMkLst>
          <pc:docMk/>
          <pc:sldMk cId="1105722731" sldId="310"/>
        </pc:sldMkLst>
        <pc:spChg chg="mod">
          <ac:chgData name="Varathan, Pradeep" userId="ce3cf756-a86e-4ac9-98aa-4e6693169494" providerId="ADAL" clId="{0C70ED9A-98D5-4EDC-868D-CD6BBCF7B0FF}" dt="2020-12-09T19:34:31.804" v="218" actId="26606"/>
          <ac:spMkLst>
            <pc:docMk/>
            <pc:sldMk cId="1105722731" sldId="310"/>
            <ac:spMk id="2" creationId="{521B00B7-701C-4DB3-98A9-BAF66428DC4F}"/>
          </ac:spMkLst>
        </pc:spChg>
        <pc:spChg chg="del">
          <ac:chgData name="Varathan, Pradeep" userId="ce3cf756-a86e-4ac9-98aa-4e6693169494" providerId="ADAL" clId="{0C70ED9A-98D5-4EDC-868D-CD6BBCF7B0FF}" dt="2020-12-09T19:33:18.279" v="197"/>
          <ac:spMkLst>
            <pc:docMk/>
            <pc:sldMk cId="1105722731" sldId="310"/>
            <ac:spMk id="3" creationId="{00C9C342-0531-48DD-A24A-947405A3E32E}"/>
          </ac:spMkLst>
        </pc:spChg>
        <pc:spChg chg="add del">
          <ac:chgData name="Varathan, Pradeep" userId="ce3cf756-a86e-4ac9-98aa-4e6693169494" providerId="ADAL" clId="{0C70ED9A-98D5-4EDC-868D-CD6BBCF7B0FF}" dt="2020-12-09T19:34:21.593" v="215" actId="478"/>
          <ac:spMkLst>
            <pc:docMk/>
            <pc:sldMk cId="1105722731" sldId="310"/>
            <ac:spMk id="11" creationId="{E8C24242-C403-4C0B-B3A7-D3658BA13BB4}"/>
          </ac:spMkLst>
        </pc:spChg>
        <pc:spChg chg="add del">
          <ac:chgData name="Varathan, Pradeep" userId="ce3cf756-a86e-4ac9-98aa-4e6693169494" providerId="ADAL" clId="{0C70ED9A-98D5-4EDC-868D-CD6BBCF7B0FF}" dt="2020-12-09T19:34:31.804" v="218" actId="26606"/>
          <ac:spMkLst>
            <pc:docMk/>
            <pc:sldMk cId="1105722731" sldId="310"/>
            <ac:spMk id="14" creationId="{F4FAA6B4-BAFB-4474-9B14-DC83A9096513}"/>
          </ac:spMkLst>
        </pc:spChg>
        <pc:spChg chg="add del">
          <ac:chgData name="Varathan, Pradeep" userId="ce3cf756-a86e-4ac9-98aa-4e6693169494" providerId="ADAL" clId="{0C70ED9A-98D5-4EDC-868D-CD6BBCF7B0FF}" dt="2020-12-09T19:34:31.804" v="218" actId="26606"/>
          <ac:spMkLst>
            <pc:docMk/>
            <pc:sldMk cId="1105722731" sldId="310"/>
            <ac:spMk id="18" creationId="{DB148495-5F82-48E2-A76C-C8E1C8949940}"/>
          </ac:spMkLst>
        </pc:spChg>
        <pc:spChg chg="add del">
          <ac:chgData name="Varathan, Pradeep" userId="ce3cf756-a86e-4ac9-98aa-4e6693169494" providerId="ADAL" clId="{0C70ED9A-98D5-4EDC-868D-CD6BBCF7B0FF}" dt="2020-12-09T19:34:31.796" v="217" actId="26606"/>
          <ac:spMkLst>
            <pc:docMk/>
            <pc:sldMk cId="1105722731" sldId="310"/>
            <ac:spMk id="23" creationId="{39E3965E-AC41-4711-9D10-E25ABB132D86}"/>
          </ac:spMkLst>
        </pc:spChg>
        <pc:spChg chg="add del">
          <ac:chgData name="Varathan, Pradeep" userId="ce3cf756-a86e-4ac9-98aa-4e6693169494" providerId="ADAL" clId="{0C70ED9A-98D5-4EDC-868D-CD6BBCF7B0FF}" dt="2020-12-09T19:34:31.796" v="217" actId="26606"/>
          <ac:spMkLst>
            <pc:docMk/>
            <pc:sldMk cId="1105722731" sldId="310"/>
            <ac:spMk id="27" creationId="{2FDF0794-1B86-42B2-B8C7-F60123E638ED}"/>
          </ac:spMkLst>
        </pc:spChg>
        <pc:spChg chg="add del">
          <ac:chgData name="Varathan, Pradeep" userId="ce3cf756-a86e-4ac9-98aa-4e6693169494" providerId="ADAL" clId="{0C70ED9A-98D5-4EDC-868D-CD6BBCF7B0FF}" dt="2020-12-09T19:34:31.796" v="217" actId="26606"/>
          <ac:spMkLst>
            <pc:docMk/>
            <pc:sldMk cId="1105722731" sldId="310"/>
            <ac:spMk id="29" creationId="{C5373426-E26E-431D-959C-5DB96C0B6208}"/>
          </ac:spMkLst>
        </pc:spChg>
        <pc:spChg chg="add del">
          <ac:chgData name="Varathan, Pradeep" userId="ce3cf756-a86e-4ac9-98aa-4e6693169494" providerId="ADAL" clId="{0C70ED9A-98D5-4EDC-868D-CD6BBCF7B0FF}" dt="2020-12-09T19:34:31.796" v="217" actId="26606"/>
          <ac:spMkLst>
            <pc:docMk/>
            <pc:sldMk cId="1105722731" sldId="310"/>
            <ac:spMk id="33" creationId="{E239D8CC-16F4-4B2B-80F0-203C56D0D2DE}"/>
          </ac:spMkLst>
        </pc:spChg>
        <pc:spChg chg="add">
          <ac:chgData name="Varathan, Pradeep" userId="ce3cf756-a86e-4ac9-98aa-4e6693169494" providerId="ADAL" clId="{0C70ED9A-98D5-4EDC-868D-CD6BBCF7B0FF}" dt="2020-12-09T19:34:31.804" v="218" actId="26606"/>
          <ac:spMkLst>
            <pc:docMk/>
            <pc:sldMk cId="1105722731" sldId="310"/>
            <ac:spMk id="35" creationId="{39E3965E-AC41-4711-9D10-E25ABB132D86}"/>
          </ac:spMkLst>
        </pc:spChg>
        <pc:spChg chg="add">
          <ac:chgData name="Varathan, Pradeep" userId="ce3cf756-a86e-4ac9-98aa-4e6693169494" providerId="ADAL" clId="{0C70ED9A-98D5-4EDC-868D-CD6BBCF7B0FF}" dt="2020-12-09T19:34:31.804" v="218" actId="26606"/>
          <ac:spMkLst>
            <pc:docMk/>
            <pc:sldMk cId="1105722731" sldId="310"/>
            <ac:spMk id="37" creationId="{548B4202-DCD5-4F8C-B481-743A989A9DFF}"/>
          </ac:spMkLst>
        </pc:spChg>
        <pc:spChg chg="add">
          <ac:chgData name="Varathan, Pradeep" userId="ce3cf756-a86e-4ac9-98aa-4e6693169494" providerId="ADAL" clId="{0C70ED9A-98D5-4EDC-868D-CD6BBCF7B0FF}" dt="2020-12-09T19:34:31.804" v="218" actId="26606"/>
          <ac:spMkLst>
            <pc:docMk/>
            <pc:sldMk cId="1105722731" sldId="310"/>
            <ac:spMk id="39" creationId="{8EE702CF-91CE-4661-ACBF-3C8160D1B433}"/>
          </ac:spMkLst>
        </pc:spChg>
        <pc:picChg chg="add mod">
          <ac:chgData name="Varathan, Pradeep" userId="ce3cf756-a86e-4ac9-98aa-4e6693169494" providerId="ADAL" clId="{0C70ED9A-98D5-4EDC-868D-CD6BBCF7B0FF}" dt="2020-12-09T19:34:31.804" v="218" actId="26606"/>
          <ac:picMkLst>
            <pc:docMk/>
            <pc:sldMk cId="1105722731" sldId="310"/>
            <ac:picMk id="5" creationId="{CDA36DAF-6E55-49B2-B64F-C9E8DD4C3708}"/>
          </ac:picMkLst>
        </pc:picChg>
        <pc:picChg chg="add mod">
          <ac:chgData name="Varathan, Pradeep" userId="ce3cf756-a86e-4ac9-98aa-4e6693169494" providerId="ADAL" clId="{0C70ED9A-98D5-4EDC-868D-CD6BBCF7B0FF}" dt="2020-12-09T19:34:31.804" v="218" actId="26606"/>
          <ac:picMkLst>
            <pc:docMk/>
            <pc:sldMk cId="1105722731" sldId="310"/>
            <ac:picMk id="7" creationId="{94CAF09D-537F-4437-B625-0547F45E8D1A}"/>
          </ac:picMkLst>
        </pc:picChg>
        <pc:cxnChg chg="add del">
          <ac:chgData name="Varathan, Pradeep" userId="ce3cf756-a86e-4ac9-98aa-4e6693169494" providerId="ADAL" clId="{0C70ED9A-98D5-4EDC-868D-CD6BBCF7B0FF}" dt="2020-12-09T19:34:31.804" v="218" actId="26606"/>
          <ac:cxnSpMkLst>
            <pc:docMk/>
            <pc:sldMk cId="1105722731" sldId="310"/>
            <ac:cxnSpMk id="16" creationId="{4364CDC3-ADB0-4691-9286-5925F160C2D5}"/>
          </ac:cxnSpMkLst>
        </pc:cxnChg>
        <pc:cxnChg chg="add del">
          <ac:chgData name="Varathan, Pradeep" userId="ce3cf756-a86e-4ac9-98aa-4e6693169494" providerId="ADAL" clId="{0C70ED9A-98D5-4EDC-868D-CD6BBCF7B0FF}" dt="2020-12-09T19:34:31.796" v="217" actId="26606"/>
          <ac:cxnSpMkLst>
            <pc:docMk/>
            <pc:sldMk cId="1105722731" sldId="310"/>
            <ac:cxnSpMk id="25" creationId="{1F5DC8C3-BA5F-4EED-BB9A-A14272BD82A1}"/>
          </ac:cxnSpMkLst>
        </pc:cxnChg>
        <pc:cxnChg chg="add del">
          <ac:chgData name="Varathan, Pradeep" userId="ce3cf756-a86e-4ac9-98aa-4e6693169494" providerId="ADAL" clId="{0C70ED9A-98D5-4EDC-868D-CD6BBCF7B0FF}" dt="2020-12-09T19:34:31.796" v="217" actId="26606"/>
          <ac:cxnSpMkLst>
            <pc:docMk/>
            <pc:sldMk cId="1105722731" sldId="310"/>
            <ac:cxnSpMk id="31" creationId="{96D07482-83A3-4451-943C-B46961082957}"/>
          </ac:cxnSpMkLst>
        </pc:cxnChg>
        <pc:cxnChg chg="add">
          <ac:chgData name="Varathan, Pradeep" userId="ce3cf756-a86e-4ac9-98aa-4e6693169494" providerId="ADAL" clId="{0C70ED9A-98D5-4EDC-868D-CD6BBCF7B0FF}" dt="2020-12-09T19:34:31.804" v="218" actId="26606"/>
          <ac:cxnSpMkLst>
            <pc:docMk/>
            <pc:sldMk cId="1105722731" sldId="310"/>
            <ac:cxnSpMk id="36" creationId="{1F5DC8C3-BA5F-4EED-BB9A-A14272BD82A1}"/>
          </ac:cxnSpMkLst>
        </pc:cxnChg>
        <pc:cxnChg chg="add">
          <ac:chgData name="Varathan, Pradeep" userId="ce3cf756-a86e-4ac9-98aa-4e6693169494" providerId="ADAL" clId="{0C70ED9A-98D5-4EDC-868D-CD6BBCF7B0FF}" dt="2020-12-09T19:34:31.804" v="218" actId="26606"/>
          <ac:cxnSpMkLst>
            <pc:docMk/>
            <pc:sldMk cId="1105722731" sldId="310"/>
            <ac:cxnSpMk id="38" creationId="{F7F57F6B-E621-4E40-A34D-2FE12902AA20}"/>
          </ac:cxnSpMkLst>
        </pc:cxnChg>
      </pc:sldChg>
      <pc:sldChg chg="addSp delSp modSp new mod setBg">
        <pc:chgData name="Varathan, Pradeep" userId="ce3cf756-a86e-4ac9-98aa-4e6693169494" providerId="ADAL" clId="{0C70ED9A-98D5-4EDC-868D-CD6BBCF7B0FF}" dt="2020-12-09T19:35:06.177" v="246" actId="26606"/>
        <pc:sldMkLst>
          <pc:docMk/>
          <pc:sldMk cId="3155494934" sldId="311"/>
        </pc:sldMkLst>
        <pc:spChg chg="mod">
          <ac:chgData name="Varathan, Pradeep" userId="ce3cf756-a86e-4ac9-98aa-4e6693169494" providerId="ADAL" clId="{0C70ED9A-98D5-4EDC-868D-CD6BBCF7B0FF}" dt="2020-12-09T19:35:06.177" v="246" actId="26606"/>
          <ac:spMkLst>
            <pc:docMk/>
            <pc:sldMk cId="3155494934" sldId="311"/>
            <ac:spMk id="2" creationId="{69785AEF-A980-4584-8330-6AFD9B0E417A}"/>
          </ac:spMkLst>
        </pc:spChg>
        <pc:spChg chg="del">
          <ac:chgData name="Varathan, Pradeep" userId="ce3cf756-a86e-4ac9-98aa-4e6693169494" providerId="ADAL" clId="{0C70ED9A-98D5-4EDC-868D-CD6BBCF7B0FF}" dt="2020-12-09T19:34:45.350" v="219"/>
          <ac:spMkLst>
            <pc:docMk/>
            <pc:sldMk cId="3155494934" sldId="311"/>
            <ac:spMk id="3" creationId="{D6B71FCE-F7E2-4972-A74D-B9146D542F17}"/>
          </ac:spMkLst>
        </pc:spChg>
        <pc:spChg chg="add">
          <ac:chgData name="Varathan, Pradeep" userId="ce3cf756-a86e-4ac9-98aa-4e6693169494" providerId="ADAL" clId="{0C70ED9A-98D5-4EDC-868D-CD6BBCF7B0FF}" dt="2020-12-09T19:35:06.177" v="246" actId="26606"/>
          <ac:spMkLst>
            <pc:docMk/>
            <pc:sldMk cId="3155494934" sldId="311"/>
            <ac:spMk id="12" creationId="{39E3965E-AC41-4711-9D10-E25ABB132D86}"/>
          </ac:spMkLst>
        </pc:spChg>
        <pc:spChg chg="add">
          <ac:chgData name="Varathan, Pradeep" userId="ce3cf756-a86e-4ac9-98aa-4e6693169494" providerId="ADAL" clId="{0C70ED9A-98D5-4EDC-868D-CD6BBCF7B0FF}" dt="2020-12-09T19:35:06.177" v="246" actId="26606"/>
          <ac:spMkLst>
            <pc:docMk/>
            <pc:sldMk cId="3155494934" sldId="311"/>
            <ac:spMk id="16" creationId="{548B4202-DCD5-4F8C-B481-743A989A9DFF}"/>
          </ac:spMkLst>
        </pc:spChg>
        <pc:spChg chg="add">
          <ac:chgData name="Varathan, Pradeep" userId="ce3cf756-a86e-4ac9-98aa-4e6693169494" providerId="ADAL" clId="{0C70ED9A-98D5-4EDC-868D-CD6BBCF7B0FF}" dt="2020-12-09T19:35:06.177" v="246" actId="26606"/>
          <ac:spMkLst>
            <pc:docMk/>
            <pc:sldMk cId="3155494934" sldId="311"/>
            <ac:spMk id="20" creationId="{8EE702CF-91CE-4661-ACBF-3C8160D1B433}"/>
          </ac:spMkLst>
        </pc:spChg>
        <pc:picChg chg="add mod">
          <ac:chgData name="Varathan, Pradeep" userId="ce3cf756-a86e-4ac9-98aa-4e6693169494" providerId="ADAL" clId="{0C70ED9A-98D5-4EDC-868D-CD6BBCF7B0FF}" dt="2020-12-09T19:35:06.177" v="246" actId="26606"/>
          <ac:picMkLst>
            <pc:docMk/>
            <pc:sldMk cId="3155494934" sldId="311"/>
            <ac:picMk id="5" creationId="{BFE445B0-331F-4C31-977C-61A67E8A4103}"/>
          </ac:picMkLst>
        </pc:picChg>
        <pc:picChg chg="add mod">
          <ac:chgData name="Varathan, Pradeep" userId="ce3cf756-a86e-4ac9-98aa-4e6693169494" providerId="ADAL" clId="{0C70ED9A-98D5-4EDC-868D-CD6BBCF7B0FF}" dt="2020-12-09T19:35:06.177" v="246" actId="26606"/>
          <ac:picMkLst>
            <pc:docMk/>
            <pc:sldMk cId="3155494934" sldId="311"/>
            <ac:picMk id="7" creationId="{B2D8276D-B9EF-46F9-971A-72BEE1F1C3FC}"/>
          </ac:picMkLst>
        </pc:picChg>
        <pc:cxnChg chg="add">
          <ac:chgData name="Varathan, Pradeep" userId="ce3cf756-a86e-4ac9-98aa-4e6693169494" providerId="ADAL" clId="{0C70ED9A-98D5-4EDC-868D-CD6BBCF7B0FF}" dt="2020-12-09T19:35:06.177" v="246" actId="26606"/>
          <ac:cxnSpMkLst>
            <pc:docMk/>
            <pc:sldMk cId="3155494934" sldId="311"/>
            <ac:cxnSpMk id="14" creationId="{1F5DC8C3-BA5F-4EED-BB9A-A14272BD82A1}"/>
          </ac:cxnSpMkLst>
        </pc:cxnChg>
        <pc:cxnChg chg="add">
          <ac:chgData name="Varathan, Pradeep" userId="ce3cf756-a86e-4ac9-98aa-4e6693169494" providerId="ADAL" clId="{0C70ED9A-98D5-4EDC-868D-CD6BBCF7B0FF}" dt="2020-12-09T19:35:06.177" v="246" actId="26606"/>
          <ac:cxnSpMkLst>
            <pc:docMk/>
            <pc:sldMk cId="3155494934" sldId="311"/>
            <ac:cxnSpMk id="18" creationId="{F7F57F6B-E621-4E40-A34D-2FE12902AA20}"/>
          </ac:cxnSpMkLst>
        </pc:cxnChg>
      </pc:sldChg>
      <pc:sldChg chg="addSp delSp modSp new mod setBg">
        <pc:chgData name="Varathan, Pradeep" userId="ce3cf756-a86e-4ac9-98aa-4e6693169494" providerId="ADAL" clId="{0C70ED9A-98D5-4EDC-868D-CD6BBCF7B0FF}" dt="2020-12-09T19:37:05.049" v="261" actId="26606"/>
        <pc:sldMkLst>
          <pc:docMk/>
          <pc:sldMk cId="3584116432" sldId="312"/>
        </pc:sldMkLst>
        <pc:spChg chg="mod">
          <ac:chgData name="Varathan, Pradeep" userId="ce3cf756-a86e-4ac9-98aa-4e6693169494" providerId="ADAL" clId="{0C70ED9A-98D5-4EDC-868D-CD6BBCF7B0FF}" dt="2020-12-09T19:37:05.049" v="261" actId="26606"/>
          <ac:spMkLst>
            <pc:docMk/>
            <pc:sldMk cId="3584116432" sldId="312"/>
            <ac:spMk id="2" creationId="{7FFE6F7A-BD4F-4933-BB85-CBA4A5848C2E}"/>
          </ac:spMkLst>
        </pc:spChg>
        <pc:spChg chg="del">
          <ac:chgData name="Varathan, Pradeep" userId="ce3cf756-a86e-4ac9-98aa-4e6693169494" providerId="ADAL" clId="{0C70ED9A-98D5-4EDC-868D-CD6BBCF7B0FF}" dt="2020-12-09T19:35:23.321" v="247"/>
          <ac:spMkLst>
            <pc:docMk/>
            <pc:sldMk cId="3584116432" sldId="312"/>
            <ac:spMk id="3" creationId="{E14320A2-D318-4432-8353-BF12C58BD734}"/>
          </ac:spMkLst>
        </pc:spChg>
        <pc:spChg chg="add">
          <ac:chgData name="Varathan, Pradeep" userId="ce3cf756-a86e-4ac9-98aa-4e6693169494" providerId="ADAL" clId="{0C70ED9A-98D5-4EDC-868D-CD6BBCF7B0FF}" dt="2020-12-09T19:37:05.049" v="261" actId="26606"/>
          <ac:spMkLst>
            <pc:docMk/>
            <pc:sldMk cId="3584116432" sldId="312"/>
            <ac:spMk id="12" creationId="{39E3965E-AC41-4711-9D10-E25ABB132D86}"/>
          </ac:spMkLst>
        </pc:spChg>
        <pc:spChg chg="add">
          <ac:chgData name="Varathan, Pradeep" userId="ce3cf756-a86e-4ac9-98aa-4e6693169494" providerId="ADAL" clId="{0C70ED9A-98D5-4EDC-868D-CD6BBCF7B0FF}" dt="2020-12-09T19:37:05.049" v="261" actId="26606"/>
          <ac:spMkLst>
            <pc:docMk/>
            <pc:sldMk cId="3584116432" sldId="312"/>
            <ac:spMk id="16" creationId="{548B4202-DCD5-4F8C-B481-743A989A9DFF}"/>
          </ac:spMkLst>
        </pc:spChg>
        <pc:spChg chg="add">
          <ac:chgData name="Varathan, Pradeep" userId="ce3cf756-a86e-4ac9-98aa-4e6693169494" providerId="ADAL" clId="{0C70ED9A-98D5-4EDC-868D-CD6BBCF7B0FF}" dt="2020-12-09T19:37:05.049" v="261" actId="26606"/>
          <ac:spMkLst>
            <pc:docMk/>
            <pc:sldMk cId="3584116432" sldId="312"/>
            <ac:spMk id="20" creationId="{8EE702CF-91CE-4661-ACBF-3C8160D1B433}"/>
          </ac:spMkLst>
        </pc:spChg>
        <pc:picChg chg="add mod ord">
          <ac:chgData name="Varathan, Pradeep" userId="ce3cf756-a86e-4ac9-98aa-4e6693169494" providerId="ADAL" clId="{0C70ED9A-98D5-4EDC-868D-CD6BBCF7B0FF}" dt="2020-12-09T19:37:05.049" v="261" actId="26606"/>
          <ac:picMkLst>
            <pc:docMk/>
            <pc:sldMk cId="3584116432" sldId="312"/>
            <ac:picMk id="5" creationId="{20FF5A22-0950-46B4-84D0-688D9F5D56DD}"/>
          </ac:picMkLst>
        </pc:picChg>
        <pc:picChg chg="add mod">
          <ac:chgData name="Varathan, Pradeep" userId="ce3cf756-a86e-4ac9-98aa-4e6693169494" providerId="ADAL" clId="{0C70ED9A-98D5-4EDC-868D-CD6BBCF7B0FF}" dt="2020-12-09T19:37:05.049" v="261" actId="26606"/>
          <ac:picMkLst>
            <pc:docMk/>
            <pc:sldMk cId="3584116432" sldId="312"/>
            <ac:picMk id="7" creationId="{513194B3-A12E-46E2-8278-995506D6EE0C}"/>
          </ac:picMkLst>
        </pc:picChg>
        <pc:cxnChg chg="add">
          <ac:chgData name="Varathan, Pradeep" userId="ce3cf756-a86e-4ac9-98aa-4e6693169494" providerId="ADAL" clId="{0C70ED9A-98D5-4EDC-868D-CD6BBCF7B0FF}" dt="2020-12-09T19:37:05.049" v="261" actId="26606"/>
          <ac:cxnSpMkLst>
            <pc:docMk/>
            <pc:sldMk cId="3584116432" sldId="312"/>
            <ac:cxnSpMk id="14" creationId="{1F5DC8C3-BA5F-4EED-BB9A-A14272BD82A1}"/>
          </ac:cxnSpMkLst>
        </pc:cxnChg>
        <pc:cxnChg chg="add">
          <ac:chgData name="Varathan, Pradeep" userId="ce3cf756-a86e-4ac9-98aa-4e6693169494" providerId="ADAL" clId="{0C70ED9A-98D5-4EDC-868D-CD6BBCF7B0FF}" dt="2020-12-09T19:37:05.049" v="261" actId="26606"/>
          <ac:cxnSpMkLst>
            <pc:docMk/>
            <pc:sldMk cId="3584116432" sldId="312"/>
            <ac:cxnSpMk id="18" creationId="{F7F57F6B-E621-4E40-A34D-2FE12902AA20}"/>
          </ac:cxnSpMkLst>
        </pc:cxnChg>
      </pc:sldChg>
      <pc:sldChg chg="addSp delSp modSp new mod setBg setClrOvrMap">
        <pc:chgData name="Varathan, Pradeep" userId="ce3cf756-a86e-4ac9-98aa-4e6693169494" providerId="ADAL" clId="{0C70ED9A-98D5-4EDC-868D-CD6BBCF7B0FF}" dt="2020-12-09T20:05:23.578" v="605" actId="20577"/>
        <pc:sldMkLst>
          <pc:docMk/>
          <pc:sldMk cId="3940365677" sldId="313"/>
        </pc:sldMkLst>
        <pc:spChg chg="mod">
          <ac:chgData name="Varathan, Pradeep" userId="ce3cf756-a86e-4ac9-98aa-4e6693169494" providerId="ADAL" clId="{0C70ED9A-98D5-4EDC-868D-CD6BBCF7B0FF}" dt="2020-12-09T19:57:58.353" v="467" actId="26606"/>
          <ac:spMkLst>
            <pc:docMk/>
            <pc:sldMk cId="3940365677" sldId="313"/>
            <ac:spMk id="2" creationId="{59734114-333A-471B-9218-F467D46644B4}"/>
          </ac:spMkLst>
        </pc:spChg>
        <pc:spChg chg="del mod">
          <ac:chgData name="Varathan, Pradeep" userId="ce3cf756-a86e-4ac9-98aa-4e6693169494" providerId="ADAL" clId="{0C70ED9A-98D5-4EDC-868D-CD6BBCF7B0FF}" dt="2020-12-09T19:57:58.353" v="467" actId="26606"/>
          <ac:spMkLst>
            <pc:docMk/>
            <pc:sldMk cId="3940365677" sldId="313"/>
            <ac:spMk id="3" creationId="{DDE222EE-204A-49BE-8B5F-390841BABE84}"/>
          </ac:spMkLst>
        </pc:spChg>
        <pc:spChg chg="add">
          <ac:chgData name="Varathan, Pradeep" userId="ce3cf756-a86e-4ac9-98aa-4e6693169494" providerId="ADAL" clId="{0C70ED9A-98D5-4EDC-868D-CD6BBCF7B0FF}" dt="2020-12-09T19:57:58.353" v="467" actId="26606"/>
          <ac:spMkLst>
            <pc:docMk/>
            <pc:sldMk cId="3940365677" sldId="313"/>
            <ac:spMk id="9" creationId="{0F6F1E82-F603-49E4-9641-09EEA984A343}"/>
          </ac:spMkLst>
        </pc:spChg>
        <pc:spChg chg="add">
          <ac:chgData name="Varathan, Pradeep" userId="ce3cf756-a86e-4ac9-98aa-4e6693169494" providerId="ADAL" clId="{0C70ED9A-98D5-4EDC-868D-CD6BBCF7B0FF}" dt="2020-12-09T19:57:58.353" v="467" actId="26606"/>
          <ac:spMkLst>
            <pc:docMk/>
            <pc:sldMk cId="3940365677" sldId="313"/>
            <ac:spMk id="13" creationId="{9D1595AB-90F6-488F-B5E3-F8CFCC8FAA19}"/>
          </ac:spMkLst>
        </pc:spChg>
        <pc:graphicFrameChg chg="add mod">
          <ac:chgData name="Varathan, Pradeep" userId="ce3cf756-a86e-4ac9-98aa-4e6693169494" providerId="ADAL" clId="{0C70ED9A-98D5-4EDC-868D-CD6BBCF7B0FF}" dt="2020-12-09T20:05:23.578" v="605" actId="20577"/>
          <ac:graphicFrameMkLst>
            <pc:docMk/>
            <pc:sldMk cId="3940365677" sldId="313"/>
            <ac:graphicFrameMk id="5" creationId="{F4C8B55D-DDE1-44A7-8E8B-772709229DB5}"/>
          </ac:graphicFrameMkLst>
        </pc:graphicFrameChg>
        <pc:cxnChg chg="add">
          <ac:chgData name="Varathan, Pradeep" userId="ce3cf756-a86e-4ac9-98aa-4e6693169494" providerId="ADAL" clId="{0C70ED9A-98D5-4EDC-868D-CD6BBCF7B0FF}" dt="2020-12-09T19:57:58.353" v="467" actId="26606"/>
          <ac:cxnSpMkLst>
            <pc:docMk/>
            <pc:sldMk cId="3940365677" sldId="313"/>
            <ac:cxnSpMk id="11" creationId="{C81CFD00-FC30-4AFB-A61F-3127B2C90F71}"/>
          </ac:cxnSpMkLst>
        </pc:cxnChg>
      </pc:sldChg>
      <pc:sldChg chg="modSp new del mod">
        <pc:chgData name="Varathan, Pradeep" userId="ce3cf756-a86e-4ac9-98aa-4e6693169494" providerId="ADAL" clId="{0C70ED9A-98D5-4EDC-868D-CD6BBCF7B0FF}" dt="2020-12-09T20:09:48.303" v="696" actId="47"/>
        <pc:sldMkLst>
          <pc:docMk/>
          <pc:sldMk cId="483273573" sldId="314"/>
        </pc:sldMkLst>
        <pc:spChg chg="mod">
          <ac:chgData name="Varathan, Pradeep" userId="ce3cf756-a86e-4ac9-98aa-4e6693169494" providerId="ADAL" clId="{0C70ED9A-98D5-4EDC-868D-CD6BBCF7B0FF}" dt="2020-12-09T20:09:29.423" v="619" actId="20577"/>
          <ac:spMkLst>
            <pc:docMk/>
            <pc:sldMk cId="483273573" sldId="314"/>
            <ac:spMk id="2" creationId="{E34FF6A6-5442-480D-A352-148818F79046}"/>
          </ac:spMkLst>
        </pc:spChg>
        <pc:spChg chg="mod">
          <ac:chgData name="Varathan, Pradeep" userId="ce3cf756-a86e-4ac9-98aa-4e6693169494" providerId="ADAL" clId="{0C70ED9A-98D5-4EDC-868D-CD6BBCF7B0FF}" dt="2020-12-09T20:09:46.504" v="695" actId="20577"/>
          <ac:spMkLst>
            <pc:docMk/>
            <pc:sldMk cId="483273573" sldId="314"/>
            <ac:spMk id="3" creationId="{E0FBE57F-0980-41B5-895A-17BEF96354A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AB126-F22E-4BF4-BDAA-DECA7CA00409}"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A2EE8A-FB6A-467E-BB5D-A3885886D918}">
      <dgm:prSet/>
      <dgm:spPr/>
      <dgm:t>
        <a:bodyPr/>
        <a:lstStyle/>
        <a:p>
          <a:r>
            <a:rPr lang="en-US"/>
            <a:t>Obtained the IGAP GWAS summary statistics</a:t>
          </a:r>
        </a:p>
      </dgm:t>
    </dgm:pt>
    <dgm:pt modelId="{AB038FCF-3DA6-48B2-9926-AA4250C43708}" type="parTrans" cxnId="{65CE3651-178C-4BF1-9A60-251B51374345}">
      <dgm:prSet/>
      <dgm:spPr/>
      <dgm:t>
        <a:bodyPr/>
        <a:lstStyle/>
        <a:p>
          <a:endParaRPr lang="en-US"/>
        </a:p>
      </dgm:t>
    </dgm:pt>
    <dgm:pt modelId="{00CC07D7-D40D-4094-9693-0604D698B481}" type="sibTrans" cxnId="{65CE3651-178C-4BF1-9A60-251B51374345}">
      <dgm:prSet/>
      <dgm:spPr/>
      <dgm:t>
        <a:bodyPr/>
        <a:lstStyle/>
        <a:p>
          <a:endParaRPr lang="en-US"/>
        </a:p>
      </dgm:t>
    </dgm:pt>
    <dgm:pt modelId="{FE3ADB37-E383-46FC-A97D-D64A8011BC15}">
      <dgm:prSet/>
      <dgm:spPr/>
      <dgm:t>
        <a:bodyPr/>
        <a:lstStyle/>
        <a:p>
          <a:r>
            <a:rPr lang="en-US"/>
            <a:t>Filtered the variants that have p-value &lt; 0.05</a:t>
          </a:r>
        </a:p>
      </dgm:t>
    </dgm:pt>
    <dgm:pt modelId="{A0A58705-1A3E-4BEF-AA12-D831D50969D6}" type="parTrans" cxnId="{F287C6E9-B06A-49FF-9E0F-D346D65CC29A}">
      <dgm:prSet/>
      <dgm:spPr/>
      <dgm:t>
        <a:bodyPr/>
        <a:lstStyle/>
        <a:p>
          <a:endParaRPr lang="en-US"/>
        </a:p>
      </dgm:t>
    </dgm:pt>
    <dgm:pt modelId="{A8B6E1DB-95DB-4A5B-B9F3-B15BDA682D6A}" type="sibTrans" cxnId="{F287C6E9-B06A-49FF-9E0F-D346D65CC29A}">
      <dgm:prSet/>
      <dgm:spPr/>
      <dgm:t>
        <a:bodyPr/>
        <a:lstStyle/>
        <a:p>
          <a:endParaRPr lang="en-US"/>
        </a:p>
      </dgm:t>
    </dgm:pt>
    <dgm:pt modelId="{077A9C64-D7F5-49EC-881D-9967A25D655C}">
      <dgm:prSet/>
      <dgm:spPr/>
      <dgm:t>
        <a:bodyPr/>
        <a:lstStyle/>
        <a:p>
          <a:r>
            <a:rPr lang="en-US"/>
            <a:t>Converted the file format into the tab separated format</a:t>
          </a:r>
        </a:p>
      </dgm:t>
    </dgm:pt>
    <dgm:pt modelId="{5B3E3919-4624-43AD-9A5F-45382CDBDD74}" type="parTrans" cxnId="{E2ED3089-A1E5-459A-AABC-86580BDAF592}">
      <dgm:prSet/>
      <dgm:spPr/>
      <dgm:t>
        <a:bodyPr/>
        <a:lstStyle/>
        <a:p>
          <a:endParaRPr lang="en-US"/>
        </a:p>
      </dgm:t>
    </dgm:pt>
    <dgm:pt modelId="{CF9C554A-3055-4E8A-B1D4-F31F4193E239}" type="sibTrans" cxnId="{E2ED3089-A1E5-459A-AABC-86580BDAF592}">
      <dgm:prSet/>
      <dgm:spPr/>
      <dgm:t>
        <a:bodyPr/>
        <a:lstStyle/>
        <a:p>
          <a:endParaRPr lang="en-US"/>
        </a:p>
      </dgm:t>
    </dgm:pt>
    <dgm:pt modelId="{86936C89-4923-40BE-9D00-2D10226D4A09}">
      <dgm:prSet/>
      <dgm:spPr/>
      <dgm:t>
        <a:bodyPr/>
        <a:lstStyle/>
        <a:p>
          <a:r>
            <a:rPr lang="en-US"/>
            <a:t>File found in : Data/SNPs_Thres_0.05</a:t>
          </a:r>
        </a:p>
      </dgm:t>
    </dgm:pt>
    <dgm:pt modelId="{E5828EDD-DDEF-453C-B71E-6A979C80B607}" type="parTrans" cxnId="{28268912-AD0B-4AE5-8B41-866FF22E5F5A}">
      <dgm:prSet/>
      <dgm:spPr/>
      <dgm:t>
        <a:bodyPr/>
        <a:lstStyle/>
        <a:p>
          <a:endParaRPr lang="en-US"/>
        </a:p>
      </dgm:t>
    </dgm:pt>
    <dgm:pt modelId="{6FAF85F6-3C18-40A8-9D72-C9DF24D42CCB}" type="sibTrans" cxnId="{28268912-AD0B-4AE5-8B41-866FF22E5F5A}">
      <dgm:prSet/>
      <dgm:spPr/>
      <dgm:t>
        <a:bodyPr/>
        <a:lstStyle/>
        <a:p>
          <a:endParaRPr lang="en-US"/>
        </a:p>
      </dgm:t>
    </dgm:pt>
    <dgm:pt modelId="{628AE256-D8C8-439D-8A96-B3C3E9DA65A8}" type="pres">
      <dgm:prSet presAssocID="{5AFAB126-F22E-4BF4-BDAA-DECA7CA00409}" presName="root" presStyleCnt="0">
        <dgm:presLayoutVars>
          <dgm:dir/>
          <dgm:resizeHandles val="exact"/>
        </dgm:presLayoutVars>
      </dgm:prSet>
      <dgm:spPr/>
    </dgm:pt>
    <dgm:pt modelId="{BCAC6612-9D46-4BB0-A7BB-F4C3B211750F}" type="pres">
      <dgm:prSet presAssocID="{5AFAB126-F22E-4BF4-BDAA-DECA7CA00409}" presName="container" presStyleCnt="0">
        <dgm:presLayoutVars>
          <dgm:dir/>
          <dgm:resizeHandles val="exact"/>
        </dgm:presLayoutVars>
      </dgm:prSet>
      <dgm:spPr/>
    </dgm:pt>
    <dgm:pt modelId="{E6FEFEB3-55E1-47F8-A0EF-29BD5EF438E2}" type="pres">
      <dgm:prSet presAssocID="{CFA2EE8A-FB6A-467E-BB5D-A3885886D918}" presName="compNode" presStyleCnt="0"/>
      <dgm:spPr/>
    </dgm:pt>
    <dgm:pt modelId="{897008EC-B846-40DC-8950-21BFD0EA99AB}" type="pres">
      <dgm:prSet presAssocID="{CFA2EE8A-FB6A-467E-BB5D-A3885886D918}" presName="iconBgRect" presStyleLbl="bgShp" presStyleIdx="0" presStyleCnt="4"/>
      <dgm:spPr/>
    </dgm:pt>
    <dgm:pt modelId="{809D66CF-8E27-4FC2-88F2-EC6958F0FCC6}" type="pres">
      <dgm:prSet presAssocID="{CFA2EE8A-FB6A-467E-BB5D-A3885886D9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B93BA32-B522-4AE0-A48A-6AC141EB948D}" type="pres">
      <dgm:prSet presAssocID="{CFA2EE8A-FB6A-467E-BB5D-A3885886D918}" presName="spaceRect" presStyleCnt="0"/>
      <dgm:spPr/>
    </dgm:pt>
    <dgm:pt modelId="{1029261B-82D7-4158-BC69-A8E9953CA12D}" type="pres">
      <dgm:prSet presAssocID="{CFA2EE8A-FB6A-467E-BB5D-A3885886D918}" presName="textRect" presStyleLbl="revTx" presStyleIdx="0" presStyleCnt="4">
        <dgm:presLayoutVars>
          <dgm:chMax val="1"/>
          <dgm:chPref val="1"/>
        </dgm:presLayoutVars>
      </dgm:prSet>
      <dgm:spPr/>
    </dgm:pt>
    <dgm:pt modelId="{EDD2CAEF-AAF8-4A6C-B0C6-FEDCD3D9B89D}" type="pres">
      <dgm:prSet presAssocID="{00CC07D7-D40D-4094-9693-0604D698B481}" presName="sibTrans" presStyleLbl="sibTrans2D1" presStyleIdx="0" presStyleCnt="0"/>
      <dgm:spPr/>
    </dgm:pt>
    <dgm:pt modelId="{D0DFB8E7-AEE6-41B6-8643-8E4B2F0C5146}" type="pres">
      <dgm:prSet presAssocID="{FE3ADB37-E383-46FC-A97D-D64A8011BC15}" presName="compNode" presStyleCnt="0"/>
      <dgm:spPr/>
    </dgm:pt>
    <dgm:pt modelId="{09A25279-DA92-419D-86CB-405315C5B2CC}" type="pres">
      <dgm:prSet presAssocID="{FE3ADB37-E383-46FC-A97D-D64A8011BC15}" presName="iconBgRect" presStyleLbl="bgShp" presStyleIdx="1" presStyleCnt="4"/>
      <dgm:spPr/>
    </dgm:pt>
    <dgm:pt modelId="{80473AE4-5937-4EEF-A1E0-99DB0D728CEB}" type="pres">
      <dgm:prSet presAssocID="{FE3ADB37-E383-46FC-A97D-D64A8011BC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4DA61767-3F33-4FC4-B655-1E196775C28F}" type="pres">
      <dgm:prSet presAssocID="{FE3ADB37-E383-46FC-A97D-D64A8011BC15}" presName="spaceRect" presStyleCnt="0"/>
      <dgm:spPr/>
    </dgm:pt>
    <dgm:pt modelId="{400C1D9A-70C8-48B0-908E-C3B189487D9D}" type="pres">
      <dgm:prSet presAssocID="{FE3ADB37-E383-46FC-A97D-D64A8011BC15}" presName="textRect" presStyleLbl="revTx" presStyleIdx="1" presStyleCnt="4">
        <dgm:presLayoutVars>
          <dgm:chMax val="1"/>
          <dgm:chPref val="1"/>
        </dgm:presLayoutVars>
      </dgm:prSet>
      <dgm:spPr/>
    </dgm:pt>
    <dgm:pt modelId="{BAFC2655-414D-4781-A79F-AD9FFD1012A8}" type="pres">
      <dgm:prSet presAssocID="{A8B6E1DB-95DB-4A5B-B9F3-B15BDA682D6A}" presName="sibTrans" presStyleLbl="sibTrans2D1" presStyleIdx="0" presStyleCnt="0"/>
      <dgm:spPr/>
    </dgm:pt>
    <dgm:pt modelId="{CDA0FEF8-B442-4237-B91D-35C3DD25053B}" type="pres">
      <dgm:prSet presAssocID="{077A9C64-D7F5-49EC-881D-9967A25D655C}" presName="compNode" presStyleCnt="0"/>
      <dgm:spPr/>
    </dgm:pt>
    <dgm:pt modelId="{399252C6-3412-443D-847C-BD0C375F1875}" type="pres">
      <dgm:prSet presAssocID="{077A9C64-D7F5-49EC-881D-9967A25D655C}" presName="iconBgRect" presStyleLbl="bgShp" presStyleIdx="2" presStyleCnt="4"/>
      <dgm:spPr/>
    </dgm:pt>
    <dgm:pt modelId="{6A4B2404-D65D-47DA-8F87-133F8E013BAB}" type="pres">
      <dgm:prSet presAssocID="{077A9C64-D7F5-49EC-881D-9967A25D65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52B0042E-9064-47BF-98FC-7F896874004F}" type="pres">
      <dgm:prSet presAssocID="{077A9C64-D7F5-49EC-881D-9967A25D655C}" presName="spaceRect" presStyleCnt="0"/>
      <dgm:spPr/>
    </dgm:pt>
    <dgm:pt modelId="{AF25464A-8E1A-4488-828F-18BD1114BBA4}" type="pres">
      <dgm:prSet presAssocID="{077A9C64-D7F5-49EC-881D-9967A25D655C}" presName="textRect" presStyleLbl="revTx" presStyleIdx="2" presStyleCnt="4">
        <dgm:presLayoutVars>
          <dgm:chMax val="1"/>
          <dgm:chPref val="1"/>
        </dgm:presLayoutVars>
      </dgm:prSet>
      <dgm:spPr/>
    </dgm:pt>
    <dgm:pt modelId="{58A531FE-509B-467B-BE35-CAC922563571}" type="pres">
      <dgm:prSet presAssocID="{CF9C554A-3055-4E8A-B1D4-F31F4193E239}" presName="sibTrans" presStyleLbl="sibTrans2D1" presStyleIdx="0" presStyleCnt="0"/>
      <dgm:spPr/>
    </dgm:pt>
    <dgm:pt modelId="{AA8A63EA-E03B-4075-A665-E0E7AAE8FEC4}" type="pres">
      <dgm:prSet presAssocID="{86936C89-4923-40BE-9D00-2D10226D4A09}" presName="compNode" presStyleCnt="0"/>
      <dgm:spPr/>
    </dgm:pt>
    <dgm:pt modelId="{C65C34E0-22EF-4853-88F9-503B5115053C}" type="pres">
      <dgm:prSet presAssocID="{86936C89-4923-40BE-9D00-2D10226D4A09}" presName="iconBgRect" presStyleLbl="bgShp" presStyleIdx="3" presStyleCnt="4"/>
      <dgm:spPr/>
    </dgm:pt>
    <dgm:pt modelId="{BE08F8C1-5F03-4444-940A-8211E4CCC700}" type="pres">
      <dgm:prSet presAssocID="{86936C89-4923-40BE-9D00-2D10226D4A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D393FDB5-E062-4D96-BB88-641BBA2573C5}" type="pres">
      <dgm:prSet presAssocID="{86936C89-4923-40BE-9D00-2D10226D4A09}" presName="spaceRect" presStyleCnt="0"/>
      <dgm:spPr/>
    </dgm:pt>
    <dgm:pt modelId="{19D8FAE1-3791-4858-9DE8-0E67726403FF}" type="pres">
      <dgm:prSet presAssocID="{86936C89-4923-40BE-9D00-2D10226D4A09}" presName="textRect" presStyleLbl="revTx" presStyleIdx="3" presStyleCnt="4">
        <dgm:presLayoutVars>
          <dgm:chMax val="1"/>
          <dgm:chPref val="1"/>
        </dgm:presLayoutVars>
      </dgm:prSet>
      <dgm:spPr/>
    </dgm:pt>
  </dgm:ptLst>
  <dgm:cxnLst>
    <dgm:cxn modelId="{28268912-AD0B-4AE5-8B41-866FF22E5F5A}" srcId="{5AFAB126-F22E-4BF4-BDAA-DECA7CA00409}" destId="{86936C89-4923-40BE-9D00-2D10226D4A09}" srcOrd="3" destOrd="0" parTransId="{E5828EDD-DDEF-453C-B71E-6A979C80B607}" sibTransId="{6FAF85F6-3C18-40A8-9D72-C9DF24D42CCB}"/>
    <dgm:cxn modelId="{F124F316-407F-4FB7-A577-359D1FA90887}" type="presOf" srcId="{5AFAB126-F22E-4BF4-BDAA-DECA7CA00409}" destId="{628AE256-D8C8-439D-8A96-B3C3E9DA65A8}" srcOrd="0" destOrd="0" presId="urn:microsoft.com/office/officeart/2018/2/layout/IconCircleList"/>
    <dgm:cxn modelId="{5088FF3E-7583-46FF-A140-95FF0DF15B4C}" type="presOf" srcId="{077A9C64-D7F5-49EC-881D-9967A25D655C}" destId="{AF25464A-8E1A-4488-828F-18BD1114BBA4}" srcOrd="0" destOrd="0" presId="urn:microsoft.com/office/officeart/2018/2/layout/IconCircleList"/>
    <dgm:cxn modelId="{E1528F3F-7357-4382-B434-6AFFC4DF40CE}" type="presOf" srcId="{86936C89-4923-40BE-9D00-2D10226D4A09}" destId="{19D8FAE1-3791-4858-9DE8-0E67726403FF}" srcOrd="0" destOrd="0" presId="urn:microsoft.com/office/officeart/2018/2/layout/IconCircleList"/>
    <dgm:cxn modelId="{0CA63948-5B28-46EF-AAAD-A382981B6738}" type="presOf" srcId="{FE3ADB37-E383-46FC-A97D-D64A8011BC15}" destId="{400C1D9A-70C8-48B0-908E-C3B189487D9D}" srcOrd="0" destOrd="0" presId="urn:microsoft.com/office/officeart/2018/2/layout/IconCircleList"/>
    <dgm:cxn modelId="{F1987D68-8427-4AD8-BAFF-DC2039FC031A}" type="presOf" srcId="{CF9C554A-3055-4E8A-B1D4-F31F4193E239}" destId="{58A531FE-509B-467B-BE35-CAC922563571}" srcOrd="0" destOrd="0" presId="urn:microsoft.com/office/officeart/2018/2/layout/IconCircleList"/>
    <dgm:cxn modelId="{C5EEA84A-B520-422E-9BD3-E208F8A4A2C5}" type="presOf" srcId="{00CC07D7-D40D-4094-9693-0604D698B481}" destId="{EDD2CAEF-AAF8-4A6C-B0C6-FEDCD3D9B89D}" srcOrd="0" destOrd="0" presId="urn:microsoft.com/office/officeart/2018/2/layout/IconCircleList"/>
    <dgm:cxn modelId="{65CE3651-178C-4BF1-9A60-251B51374345}" srcId="{5AFAB126-F22E-4BF4-BDAA-DECA7CA00409}" destId="{CFA2EE8A-FB6A-467E-BB5D-A3885886D918}" srcOrd="0" destOrd="0" parTransId="{AB038FCF-3DA6-48B2-9926-AA4250C43708}" sibTransId="{00CC07D7-D40D-4094-9693-0604D698B481}"/>
    <dgm:cxn modelId="{E2ED3089-A1E5-459A-AABC-86580BDAF592}" srcId="{5AFAB126-F22E-4BF4-BDAA-DECA7CA00409}" destId="{077A9C64-D7F5-49EC-881D-9967A25D655C}" srcOrd="2" destOrd="0" parTransId="{5B3E3919-4624-43AD-9A5F-45382CDBDD74}" sibTransId="{CF9C554A-3055-4E8A-B1D4-F31F4193E239}"/>
    <dgm:cxn modelId="{8FD9368C-264D-487E-846E-A5C024A4FB6B}" type="presOf" srcId="{A8B6E1DB-95DB-4A5B-B9F3-B15BDA682D6A}" destId="{BAFC2655-414D-4781-A79F-AD9FFD1012A8}" srcOrd="0" destOrd="0" presId="urn:microsoft.com/office/officeart/2018/2/layout/IconCircleList"/>
    <dgm:cxn modelId="{F287C6E9-B06A-49FF-9E0F-D346D65CC29A}" srcId="{5AFAB126-F22E-4BF4-BDAA-DECA7CA00409}" destId="{FE3ADB37-E383-46FC-A97D-D64A8011BC15}" srcOrd="1" destOrd="0" parTransId="{A0A58705-1A3E-4BEF-AA12-D831D50969D6}" sibTransId="{A8B6E1DB-95DB-4A5B-B9F3-B15BDA682D6A}"/>
    <dgm:cxn modelId="{D5B356F7-C6D5-4F61-89DC-7372DD973056}" type="presOf" srcId="{CFA2EE8A-FB6A-467E-BB5D-A3885886D918}" destId="{1029261B-82D7-4158-BC69-A8E9953CA12D}" srcOrd="0" destOrd="0" presId="urn:microsoft.com/office/officeart/2018/2/layout/IconCircleList"/>
    <dgm:cxn modelId="{3E7E595A-DB2C-4C40-BE6A-4C0433E10D8F}" type="presParOf" srcId="{628AE256-D8C8-439D-8A96-B3C3E9DA65A8}" destId="{BCAC6612-9D46-4BB0-A7BB-F4C3B211750F}" srcOrd="0" destOrd="0" presId="urn:microsoft.com/office/officeart/2018/2/layout/IconCircleList"/>
    <dgm:cxn modelId="{6A83D786-F5B8-42C2-9299-B39045E98723}" type="presParOf" srcId="{BCAC6612-9D46-4BB0-A7BB-F4C3B211750F}" destId="{E6FEFEB3-55E1-47F8-A0EF-29BD5EF438E2}" srcOrd="0" destOrd="0" presId="urn:microsoft.com/office/officeart/2018/2/layout/IconCircleList"/>
    <dgm:cxn modelId="{9B7BB410-DA7E-4E44-A720-FA84EDBB6623}" type="presParOf" srcId="{E6FEFEB3-55E1-47F8-A0EF-29BD5EF438E2}" destId="{897008EC-B846-40DC-8950-21BFD0EA99AB}" srcOrd="0" destOrd="0" presId="urn:microsoft.com/office/officeart/2018/2/layout/IconCircleList"/>
    <dgm:cxn modelId="{47E4ACC6-7332-4014-AA76-A031B7D190BF}" type="presParOf" srcId="{E6FEFEB3-55E1-47F8-A0EF-29BD5EF438E2}" destId="{809D66CF-8E27-4FC2-88F2-EC6958F0FCC6}" srcOrd="1" destOrd="0" presId="urn:microsoft.com/office/officeart/2018/2/layout/IconCircleList"/>
    <dgm:cxn modelId="{CE3EC5BC-9073-4348-9AC2-D7D41FFEE587}" type="presParOf" srcId="{E6FEFEB3-55E1-47F8-A0EF-29BD5EF438E2}" destId="{7B93BA32-B522-4AE0-A48A-6AC141EB948D}" srcOrd="2" destOrd="0" presId="urn:microsoft.com/office/officeart/2018/2/layout/IconCircleList"/>
    <dgm:cxn modelId="{08C7F626-3DEF-4B60-9697-DF7EC1DFBE7B}" type="presParOf" srcId="{E6FEFEB3-55E1-47F8-A0EF-29BD5EF438E2}" destId="{1029261B-82D7-4158-BC69-A8E9953CA12D}" srcOrd="3" destOrd="0" presId="urn:microsoft.com/office/officeart/2018/2/layout/IconCircleList"/>
    <dgm:cxn modelId="{010D3EEF-236A-4924-B6F9-A1C495AF7242}" type="presParOf" srcId="{BCAC6612-9D46-4BB0-A7BB-F4C3B211750F}" destId="{EDD2CAEF-AAF8-4A6C-B0C6-FEDCD3D9B89D}" srcOrd="1" destOrd="0" presId="urn:microsoft.com/office/officeart/2018/2/layout/IconCircleList"/>
    <dgm:cxn modelId="{C74DD875-34EF-4433-AAA7-D63BA42E91F6}" type="presParOf" srcId="{BCAC6612-9D46-4BB0-A7BB-F4C3B211750F}" destId="{D0DFB8E7-AEE6-41B6-8643-8E4B2F0C5146}" srcOrd="2" destOrd="0" presId="urn:microsoft.com/office/officeart/2018/2/layout/IconCircleList"/>
    <dgm:cxn modelId="{90E90891-9F7D-4554-8288-B271EB53A8EA}" type="presParOf" srcId="{D0DFB8E7-AEE6-41B6-8643-8E4B2F0C5146}" destId="{09A25279-DA92-419D-86CB-405315C5B2CC}" srcOrd="0" destOrd="0" presId="urn:microsoft.com/office/officeart/2018/2/layout/IconCircleList"/>
    <dgm:cxn modelId="{57B8D6A3-0DCC-4F12-A3E5-81B6C81BF7E7}" type="presParOf" srcId="{D0DFB8E7-AEE6-41B6-8643-8E4B2F0C5146}" destId="{80473AE4-5937-4EEF-A1E0-99DB0D728CEB}" srcOrd="1" destOrd="0" presId="urn:microsoft.com/office/officeart/2018/2/layout/IconCircleList"/>
    <dgm:cxn modelId="{ECE8227E-66BB-4E97-A56C-F35711A8743A}" type="presParOf" srcId="{D0DFB8E7-AEE6-41B6-8643-8E4B2F0C5146}" destId="{4DA61767-3F33-4FC4-B655-1E196775C28F}" srcOrd="2" destOrd="0" presId="urn:microsoft.com/office/officeart/2018/2/layout/IconCircleList"/>
    <dgm:cxn modelId="{3CE1A868-79AA-46CA-902C-9496EA45AFF1}" type="presParOf" srcId="{D0DFB8E7-AEE6-41B6-8643-8E4B2F0C5146}" destId="{400C1D9A-70C8-48B0-908E-C3B189487D9D}" srcOrd="3" destOrd="0" presId="urn:microsoft.com/office/officeart/2018/2/layout/IconCircleList"/>
    <dgm:cxn modelId="{17B663EF-56D9-4F1D-956A-0677D7ACDB3D}" type="presParOf" srcId="{BCAC6612-9D46-4BB0-A7BB-F4C3B211750F}" destId="{BAFC2655-414D-4781-A79F-AD9FFD1012A8}" srcOrd="3" destOrd="0" presId="urn:microsoft.com/office/officeart/2018/2/layout/IconCircleList"/>
    <dgm:cxn modelId="{7DFB75F8-DB6F-4E89-B111-2ED053CDEC9D}" type="presParOf" srcId="{BCAC6612-9D46-4BB0-A7BB-F4C3B211750F}" destId="{CDA0FEF8-B442-4237-B91D-35C3DD25053B}" srcOrd="4" destOrd="0" presId="urn:microsoft.com/office/officeart/2018/2/layout/IconCircleList"/>
    <dgm:cxn modelId="{A8002C81-1FB2-44A3-B33F-5F14CB59E955}" type="presParOf" srcId="{CDA0FEF8-B442-4237-B91D-35C3DD25053B}" destId="{399252C6-3412-443D-847C-BD0C375F1875}" srcOrd="0" destOrd="0" presId="urn:microsoft.com/office/officeart/2018/2/layout/IconCircleList"/>
    <dgm:cxn modelId="{C67B12AA-4AC9-40FC-8461-6DC7C89B1025}" type="presParOf" srcId="{CDA0FEF8-B442-4237-B91D-35C3DD25053B}" destId="{6A4B2404-D65D-47DA-8F87-133F8E013BAB}" srcOrd="1" destOrd="0" presId="urn:microsoft.com/office/officeart/2018/2/layout/IconCircleList"/>
    <dgm:cxn modelId="{211BC7DB-C1DD-4FD6-9659-F6E7B070E238}" type="presParOf" srcId="{CDA0FEF8-B442-4237-B91D-35C3DD25053B}" destId="{52B0042E-9064-47BF-98FC-7F896874004F}" srcOrd="2" destOrd="0" presId="urn:microsoft.com/office/officeart/2018/2/layout/IconCircleList"/>
    <dgm:cxn modelId="{78EF5396-3E41-40C3-A2F5-2FC04FBCF1E5}" type="presParOf" srcId="{CDA0FEF8-B442-4237-B91D-35C3DD25053B}" destId="{AF25464A-8E1A-4488-828F-18BD1114BBA4}" srcOrd="3" destOrd="0" presId="urn:microsoft.com/office/officeart/2018/2/layout/IconCircleList"/>
    <dgm:cxn modelId="{18F11215-661B-49FD-AD6E-C8067F527F17}" type="presParOf" srcId="{BCAC6612-9D46-4BB0-A7BB-F4C3B211750F}" destId="{58A531FE-509B-467B-BE35-CAC922563571}" srcOrd="5" destOrd="0" presId="urn:microsoft.com/office/officeart/2018/2/layout/IconCircleList"/>
    <dgm:cxn modelId="{18B64F9C-013D-4D3F-81AC-EFC2F87D60E4}" type="presParOf" srcId="{BCAC6612-9D46-4BB0-A7BB-F4C3B211750F}" destId="{AA8A63EA-E03B-4075-A665-E0E7AAE8FEC4}" srcOrd="6" destOrd="0" presId="urn:microsoft.com/office/officeart/2018/2/layout/IconCircleList"/>
    <dgm:cxn modelId="{DE137026-C705-49B6-B8CE-63CFEE2C303D}" type="presParOf" srcId="{AA8A63EA-E03B-4075-A665-E0E7AAE8FEC4}" destId="{C65C34E0-22EF-4853-88F9-503B5115053C}" srcOrd="0" destOrd="0" presId="urn:microsoft.com/office/officeart/2018/2/layout/IconCircleList"/>
    <dgm:cxn modelId="{058CED56-BA08-481A-A165-C8DEE17CCDBD}" type="presParOf" srcId="{AA8A63EA-E03B-4075-A665-E0E7AAE8FEC4}" destId="{BE08F8C1-5F03-4444-940A-8211E4CCC700}" srcOrd="1" destOrd="0" presId="urn:microsoft.com/office/officeart/2018/2/layout/IconCircleList"/>
    <dgm:cxn modelId="{71188BD8-A14C-4841-AFDD-7D12B6DCA308}" type="presParOf" srcId="{AA8A63EA-E03B-4075-A665-E0E7AAE8FEC4}" destId="{D393FDB5-E062-4D96-BB88-641BBA2573C5}" srcOrd="2" destOrd="0" presId="urn:microsoft.com/office/officeart/2018/2/layout/IconCircleList"/>
    <dgm:cxn modelId="{5A375B59-14D5-4A3A-9715-421E3A9C5C7F}" type="presParOf" srcId="{AA8A63EA-E03B-4075-A665-E0E7AAE8FEC4}" destId="{19D8FAE1-3791-4858-9DE8-0E67726403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B4DD27-7BA1-4F37-91C9-B608A5BA240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9D745B0-4B95-45CD-9FA8-9E76D7A32ADF}">
      <dgm:prSet/>
      <dgm:spPr/>
      <dgm:t>
        <a:bodyPr/>
        <a:lstStyle/>
        <a:p>
          <a:r>
            <a:rPr lang="en-US"/>
            <a:t>Using the BioPython package’s Entrez module to get sequences from NCBI</a:t>
          </a:r>
        </a:p>
      </dgm:t>
    </dgm:pt>
    <dgm:pt modelId="{CB4D7218-3480-4C6A-9D72-BE82DFDF9AF7}" type="parTrans" cxnId="{712CD130-91E0-46AD-998C-39FEEE9AE28F}">
      <dgm:prSet/>
      <dgm:spPr/>
      <dgm:t>
        <a:bodyPr/>
        <a:lstStyle/>
        <a:p>
          <a:endParaRPr lang="en-US"/>
        </a:p>
      </dgm:t>
    </dgm:pt>
    <dgm:pt modelId="{8F27BF32-F93A-44D7-B4D3-D2BF393A4EF3}" type="sibTrans" cxnId="{712CD130-91E0-46AD-998C-39FEEE9AE28F}">
      <dgm:prSet/>
      <dgm:spPr/>
      <dgm:t>
        <a:bodyPr/>
        <a:lstStyle/>
        <a:p>
          <a:endParaRPr lang="en-US"/>
        </a:p>
      </dgm:t>
    </dgm:pt>
    <dgm:pt modelId="{31E5F46C-2D1E-4FDE-AFF1-6E268F6D1CC8}">
      <dgm:prSet/>
      <dgm:spPr/>
      <dgm:t>
        <a:bodyPr/>
        <a:lstStyle/>
        <a:p>
          <a:r>
            <a:rPr lang="en-US"/>
            <a:t>Used the API KEY to make the process faster and obtain 53000 sequences</a:t>
          </a:r>
        </a:p>
      </dgm:t>
    </dgm:pt>
    <dgm:pt modelId="{15B5C941-AE66-4E06-9695-00836ECFAEA9}" type="parTrans" cxnId="{D44A757C-08C4-4493-8E92-F2BAB594AB30}">
      <dgm:prSet/>
      <dgm:spPr/>
      <dgm:t>
        <a:bodyPr/>
        <a:lstStyle/>
        <a:p>
          <a:endParaRPr lang="en-US"/>
        </a:p>
      </dgm:t>
    </dgm:pt>
    <dgm:pt modelId="{91664ABB-BFB1-4883-ADC3-F667329F02E5}" type="sibTrans" cxnId="{D44A757C-08C4-4493-8E92-F2BAB594AB30}">
      <dgm:prSet/>
      <dgm:spPr/>
      <dgm:t>
        <a:bodyPr/>
        <a:lstStyle/>
        <a:p>
          <a:endParaRPr lang="en-US"/>
        </a:p>
      </dgm:t>
    </dgm:pt>
    <dgm:pt modelId="{F630ECD1-F372-4319-A2B6-011506683FBC}">
      <dgm:prSet/>
      <dgm:spPr/>
      <dgm:t>
        <a:bodyPr/>
        <a:lstStyle/>
        <a:p>
          <a:r>
            <a:rPr lang="en-US"/>
            <a:t>Has a separate function to pack the sequences into pickle file </a:t>
          </a:r>
        </a:p>
      </dgm:t>
    </dgm:pt>
    <dgm:pt modelId="{A1DE2F0A-5B8A-435A-9985-F1C75CAFB75D}" type="parTrans" cxnId="{CB126FDC-3BBA-4C29-A3F3-1329D623169F}">
      <dgm:prSet/>
      <dgm:spPr/>
      <dgm:t>
        <a:bodyPr/>
        <a:lstStyle/>
        <a:p>
          <a:endParaRPr lang="en-US"/>
        </a:p>
      </dgm:t>
    </dgm:pt>
    <dgm:pt modelId="{C27CB9A6-C783-403E-AA81-B4D656E93527}" type="sibTrans" cxnId="{CB126FDC-3BBA-4C29-A3F3-1329D623169F}">
      <dgm:prSet/>
      <dgm:spPr/>
      <dgm:t>
        <a:bodyPr/>
        <a:lstStyle/>
        <a:p>
          <a:endParaRPr lang="en-US"/>
        </a:p>
      </dgm:t>
    </dgm:pt>
    <dgm:pt modelId="{28AEC389-A255-4F05-A0BA-6939A88BC24C}" type="pres">
      <dgm:prSet presAssocID="{92B4DD27-7BA1-4F37-91C9-B608A5BA2409}" presName="outerComposite" presStyleCnt="0">
        <dgm:presLayoutVars>
          <dgm:chMax val="5"/>
          <dgm:dir/>
          <dgm:resizeHandles val="exact"/>
        </dgm:presLayoutVars>
      </dgm:prSet>
      <dgm:spPr/>
    </dgm:pt>
    <dgm:pt modelId="{E41EF833-66B8-440F-A304-43055D664254}" type="pres">
      <dgm:prSet presAssocID="{92B4DD27-7BA1-4F37-91C9-B608A5BA2409}" presName="dummyMaxCanvas" presStyleCnt="0">
        <dgm:presLayoutVars/>
      </dgm:prSet>
      <dgm:spPr/>
    </dgm:pt>
    <dgm:pt modelId="{1656D4B9-47F8-4775-8FDE-B9854AEBB1B0}" type="pres">
      <dgm:prSet presAssocID="{92B4DD27-7BA1-4F37-91C9-B608A5BA2409}" presName="ThreeNodes_1" presStyleLbl="node1" presStyleIdx="0" presStyleCnt="3">
        <dgm:presLayoutVars>
          <dgm:bulletEnabled val="1"/>
        </dgm:presLayoutVars>
      </dgm:prSet>
      <dgm:spPr/>
    </dgm:pt>
    <dgm:pt modelId="{F127C775-B603-4217-9C71-9671A1B7CE56}" type="pres">
      <dgm:prSet presAssocID="{92B4DD27-7BA1-4F37-91C9-B608A5BA2409}" presName="ThreeNodes_2" presStyleLbl="node1" presStyleIdx="1" presStyleCnt="3">
        <dgm:presLayoutVars>
          <dgm:bulletEnabled val="1"/>
        </dgm:presLayoutVars>
      </dgm:prSet>
      <dgm:spPr/>
    </dgm:pt>
    <dgm:pt modelId="{9E2CAB53-47F1-4F78-81DB-2EDF5EA58A62}" type="pres">
      <dgm:prSet presAssocID="{92B4DD27-7BA1-4F37-91C9-B608A5BA2409}" presName="ThreeNodes_3" presStyleLbl="node1" presStyleIdx="2" presStyleCnt="3">
        <dgm:presLayoutVars>
          <dgm:bulletEnabled val="1"/>
        </dgm:presLayoutVars>
      </dgm:prSet>
      <dgm:spPr/>
    </dgm:pt>
    <dgm:pt modelId="{79F69878-1EF9-4CE1-B7E8-BA250081D5C8}" type="pres">
      <dgm:prSet presAssocID="{92B4DD27-7BA1-4F37-91C9-B608A5BA2409}" presName="ThreeConn_1-2" presStyleLbl="fgAccFollowNode1" presStyleIdx="0" presStyleCnt="2">
        <dgm:presLayoutVars>
          <dgm:bulletEnabled val="1"/>
        </dgm:presLayoutVars>
      </dgm:prSet>
      <dgm:spPr/>
    </dgm:pt>
    <dgm:pt modelId="{432918BB-24CA-4C57-9476-824CB8D3C43F}" type="pres">
      <dgm:prSet presAssocID="{92B4DD27-7BA1-4F37-91C9-B608A5BA2409}" presName="ThreeConn_2-3" presStyleLbl="fgAccFollowNode1" presStyleIdx="1" presStyleCnt="2">
        <dgm:presLayoutVars>
          <dgm:bulletEnabled val="1"/>
        </dgm:presLayoutVars>
      </dgm:prSet>
      <dgm:spPr/>
    </dgm:pt>
    <dgm:pt modelId="{090954FB-E928-4859-8A79-E8210412ECA2}" type="pres">
      <dgm:prSet presAssocID="{92B4DD27-7BA1-4F37-91C9-B608A5BA2409}" presName="ThreeNodes_1_text" presStyleLbl="node1" presStyleIdx="2" presStyleCnt="3">
        <dgm:presLayoutVars>
          <dgm:bulletEnabled val="1"/>
        </dgm:presLayoutVars>
      </dgm:prSet>
      <dgm:spPr/>
    </dgm:pt>
    <dgm:pt modelId="{10F0D2A2-46FA-42ED-B399-6EE48463AC5D}" type="pres">
      <dgm:prSet presAssocID="{92B4DD27-7BA1-4F37-91C9-B608A5BA2409}" presName="ThreeNodes_2_text" presStyleLbl="node1" presStyleIdx="2" presStyleCnt="3">
        <dgm:presLayoutVars>
          <dgm:bulletEnabled val="1"/>
        </dgm:presLayoutVars>
      </dgm:prSet>
      <dgm:spPr/>
    </dgm:pt>
    <dgm:pt modelId="{FC80D3E8-CE7C-4CB9-A12F-2B054381C0AE}" type="pres">
      <dgm:prSet presAssocID="{92B4DD27-7BA1-4F37-91C9-B608A5BA2409}" presName="ThreeNodes_3_text" presStyleLbl="node1" presStyleIdx="2" presStyleCnt="3">
        <dgm:presLayoutVars>
          <dgm:bulletEnabled val="1"/>
        </dgm:presLayoutVars>
      </dgm:prSet>
      <dgm:spPr/>
    </dgm:pt>
  </dgm:ptLst>
  <dgm:cxnLst>
    <dgm:cxn modelId="{712CD130-91E0-46AD-998C-39FEEE9AE28F}" srcId="{92B4DD27-7BA1-4F37-91C9-B608A5BA2409}" destId="{D9D745B0-4B95-45CD-9FA8-9E76D7A32ADF}" srcOrd="0" destOrd="0" parTransId="{CB4D7218-3480-4C6A-9D72-BE82DFDF9AF7}" sibTransId="{8F27BF32-F93A-44D7-B4D3-D2BF393A4EF3}"/>
    <dgm:cxn modelId="{982B0E37-0DEB-4285-AADD-554824F7BC6C}" type="presOf" srcId="{8F27BF32-F93A-44D7-B4D3-D2BF393A4EF3}" destId="{79F69878-1EF9-4CE1-B7E8-BA250081D5C8}" srcOrd="0" destOrd="0" presId="urn:microsoft.com/office/officeart/2005/8/layout/vProcess5"/>
    <dgm:cxn modelId="{1383AA66-F1D9-4F03-8A7C-6BA06BB0333D}" type="presOf" srcId="{31E5F46C-2D1E-4FDE-AFF1-6E268F6D1CC8}" destId="{F127C775-B603-4217-9C71-9671A1B7CE56}" srcOrd="0" destOrd="0" presId="urn:microsoft.com/office/officeart/2005/8/layout/vProcess5"/>
    <dgm:cxn modelId="{AB949747-7FB2-44B5-BD5E-BC2552FF579D}" type="presOf" srcId="{31E5F46C-2D1E-4FDE-AFF1-6E268F6D1CC8}" destId="{10F0D2A2-46FA-42ED-B399-6EE48463AC5D}" srcOrd="1" destOrd="0" presId="urn:microsoft.com/office/officeart/2005/8/layout/vProcess5"/>
    <dgm:cxn modelId="{014F7C54-0799-425E-B57D-5F87ADB08505}" type="presOf" srcId="{92B4DD27-7BA1-4F37-91C9-B608A5BA2409}" destId="{28AEC389-A255-4F05-A0BA-6939A88BC24C}" srcOrd="0" destOrd="0" presId="urn:microsoft.com/office/officeart/2005/8/layout/vProcess5"/>
    <dgm:cxn modelId="{D44A757C-08C4-4493-8E92-F2BAB594AB30}" srcId="{92B4DD27-7BA1-4F37-91C9-B608A5BA2409}" destId="{31E5F46C-2D1E-4FDE-AFF1-6E268F6D1CC8}" srcOrd="1" destOrd="0" parTransId="{15B5C941-AE66-4E06-9695-00836ECFAEA9}" sibTransId="{91664ABB-BFB1-4883-ADC3-F667329F02E5}"/>
    <dgm:cxn modelId="{A48F34B2-E8D6-4229-9C24-DBE8500546E1}" type="presOf" srcId="{F630ECD1-F372-4319-A2B6-011506683FBC}" destId="{FC80D3E8-CE7C-4CB9-A12F-2B054381C0AE}" srcOrd="1" destOrd="0" presId="urn:microsoft.com/office/officeart/2005/8/layout/vProcess5"/>
    <dgm:cxn modelId="{1EE00FBC-DBB6-4839-91D6-1FE517A51E3B}" type="presOf" srcId="{D9D745B0-4B95-45CD-9FA8-9E76D7A32ADF}" destId="{1656D4B9-47F8-4775-8FDE-B9854AEBB1B0}" srcOrd="0" destOrd="0" presId="urn:microsoft.com/office/officeart/2005/8/layout/vProcess5"/>
    <dgm:cxn modelId="{CB126FDC-3BBA-4C29-A3F3-1329D623169F}" srcId="{92B4DD27-7BA1-4F37-91C9-B608A5BA2409}" destId="{F630ECD1-F372-4319-A2B6-011506683FBC}" srcOrd="2" destOrd="0" parTransId="{A1DE2F0A-5B8A-435A-9985-F1C75CAFB75D}" sibTransId="{C27CB9A6-C783-403E-AA81-B4D656E93527}"/>
    <dgm:cxn modelId="{66CECEE6-3FC0-4B6C-9893-CB74FE57F04B}" type="presOf" srcId="{91664ABB-BFB1-4883-ADC3-F667329F02E5}" destId="{432918BB-24CA-4C57-9476-824CB8D3C43F}" srcOrd="0" destOrd="0" presId="urn:microsoft.com/office/officeart/2005/8/layout/vProcess5"/>
    <dgm:cxn modelId="{CF1522F8-304D-4D2E-8E4E-1C304F0885ED}" type="presOf" srcId="{D9D745B0-4B95-45CD-9FA8-9E76D7A32ADF}" destId="{090954FB-E928-4859-8A79-E8210412ECA2}" srcOrd="1" destOrd="0" presId="urn:microsoft.com/office/officeart/2005/8/layout/vProcess5"/>
    <dgm:cxn modelId="{D70D0BFF-0234-4912-98CF-90FB8E54B093}" type="presOf" srcId="{F630ECD1-F372-4319-A2B6-011506683FBC}" destId="{9E2CAB53-47F1-4F78-81DB-2EDF5EA58A62}" srcOrd="0" destOrd="0" presId="urn:microsoft.com/office/officeart/2005/8/layout/vProcess5"/>
    <dgm:cxn modelId="{C0C39C2B-5FFE-4998-9A18-E08E6E24207E}" type="presParOf" srcId="{28AEC389-A255-4F05-A0BA-6939A88BC24C}" destId="{E41EF833-66B8-440F-A304-43055D664254}" srcOrd="0" destOrd="0" presId="urn:microsoft.com/office/officeart/2005/8/layout/vProcess5"/>
    <dgm:cxn modelId="{48278722-BF8F-4445-B75D-BBB898310878}" type="presParOf" srcId="{28AEC389-A255-4F05-A0BA-6939A88BC24C}" destId="{1656D4B9-47F8-4775-8FDE-B9854AEBB1B0}" srcOrd="1" destOrd="0" presId="urn:microsoft.com/office/officeart/2005/8/layout/vProcess5"/>
    <dgm:cxn modelId="{F6EDD7E5-A4F4-457E-868A-8A2C8F2EED8E}" type="presParOf" srcId="{28AEC389-A255-4F05-A0BA-6939A88BC24C}" destId="{F127C775-B603-4217-9C71-9671A1B7CE56}" srcOrd="2" destOrd="0" presId="urn:microsoft.com/office/officeart/2005/8/layout/vProcess5"/>
    <dgm:cxn modelId="{909A16F1-8C1F-4712-B584-D30A08458C56}" type="presParOf" srcId="{28AEC389-A255-4F05-A0BA-6939A88BC24C}" destId="{9E2CAB53-47F1-4F78-81DB-2EDF5EA58A62}" srcOrd="3" destOrd="0" presId="urn:microsoft.com/office/officeart/2005/8/layout/vProcess5"/>
    <dgm:cxn modelId="{6066F778-7865-4650-AC0F-0037197E01A6}" type="presParOf" srcId="{28AEC389-A255-4F05-A0BA-6939A88BC24C}" destId="{79F69878-1EF9-4CE1-B7E8-BA250081D5C8}" srcOrd="4" destOrd="0" presId="urn:microsoft.com/office/officeart/2005/8/layout/vProcess5"/>
    <dgm:cxn modelId="{ACEA73EE-8BEF-4849-A510-81EE37200D86}" type="presParOf" srcId="{28AEC389-A255-4F05-A0BA-6939A88BC24C}" destId="{432918BB-24CA-4C57-9476-824CB8D3C43F}" srcOrd="5" destOrd="0" presId="urn:microsoft.com/office/officeart/2005/8/layout/vProcess5"/>
    <dgm:cxn modelId="{963CA26A-F55C-4487-A9EA-5DAFE3CB0455}" type="presParOf" srcId="{28AEC389-A255-4F05-A0BA-6939A88BC24C}" destId="{090954FB-E928-4859-8A79-E8210412ECA2}" srcOrd="6" destOrd="0" presId="urn:microsoft.com/office/officeart/2005/8/layout/vProcess5"/>
    <dgm:cxn modelId="{627DFEC9-A403-46DC-8E01-F4B656A2F77A}" type="presParOf" srcId="{28AEC389-A255-4F05-A0BA-6939A88BC24C}" destId="{10F0D2A2-46FA-42ED-B399-6EE48463AC5D}" srcOrd="7" destOrd="0" presId="urn:microsoft.com/office/officeart/2005/8/layout/vProcess5"/>
    <dgm:cxn modelId="{5F1BEAC0-B57F-4B22-8510-FAA1FB106B26}" type="presParOf" srcId="{28AEC389-A255-4F05-A0BA-6939A88BC24C}" destId="{FC80D3E8-CE7C-4CB9-A12F-2B054381C0A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1839D-ECDE-47B2-A326-26DB5F98F73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82E3FA8-0389-46CA-91A2-DD65982AF700}">
      <dgm:prSet/>
      <dgm:spPr/>
      <dgm:t>
        <a:bodyPr/>
        <a:lstStyle/>
        <a:p>
          <a:r>
            <a:rPr lang="en-US"/>
            <a:t>4 main DNAses found – 8988T Dnase, AoSMC Dnase, CLL_Dnase  and Chorion Dnase</a:t>
          </a:r>
        </a:p>
      </dgm:t>
    </dgm:pt>
    <dgm:pt modelId="{2D15608E-1D07-4AC9-A135-1309DD7CD1F2}" type="parTrans" cxnId="{52942EAF-023D-43D8-AB8F-A3163E058FF4}">
      <dgm:prSet/>
      <dgm:spPr/>
      <dgm:t>
        <a:bodyPr/>
        <a:lstStyle/>
        <a:p>
          <a:endParaRPr lang="en-US"/>
        </a:p>
      </dgm:t>
    </dgm:pt>
    <dgm:pt modelId="{77638E98-9870-433D-B63F-BDC6C518BBD2}" type="sibTrans" cxnId="{52942EAF-023D-43D8-AB8F-A3163E058FF4}">
      <dgm:prSet/>
      <dgm:spPr/>
      <dgm:t>
        <a:bodyPr/>
        <a:lstStyle/>
        <a:p>
          <a:endParaRPr lang="en-US"/>
        </a:p>
      </dgm:t>
    </dgm:pt>
    <dgm:pt modelId="{BB9153A7-FD7A-4616-8257-9E77A86ECAC7}">
      <dgm:prSet/>
      <dgm:spPr/>
      <dgm:t>
        <a:bodyPr/>
        <a:lstStyle/>
        <a:p>
          <a:r>
            <a:rPr lang="en-US" dirty="0"/>
            <a:t>Out of these, 644 SNP variants were recorded to contribute in large changes in the </a:t>
          </a:r>
          <a:r>
            <a:rPr lang="en-US" dirty="0" err="1"/>
            <a:t>DNAse</a:t>
          </a:r>
          <a:endParaRPr lang="en-US" dirty="0"/>
        </a:p>
      </dgm:t>
    </dgm:pt>
    <dgm:pt modelId="{AE0DFA49-4B5E-4C32-8FCF-48E877018A5E}" type="parTrans" cxnId="{3BCF5C75-EA31-4C6C-A3FB-D04BF644E4EA}">
      <dgm:prSet/>
      <dgm:spPr/>
      <dgm:t>
        <a:bodyPr/>
        <a:lstStyle/>
        <a:p>
          <a:endParaRPr lang="en-US"/>
        </a:p>
      </dgm:t>
    </dgm:pt>
    <dgm:pt modelId="{86F2D39B-9A10-4F68-8C78-6F9082E197E9}" type="sibTrans" cxnId="{3BCF5C75-EA31-4C6C-A3FB-D04BF644E4EA}">
      <dgm:prSet/>
      <dgm:spPr/>
      <dgm:t>
        <a:bodyPr/>
        <a:lstStyle/>
        <a:p>
          <a:endParaRPr lang="en-US"/>
        </a:p>
      </dgm:t>
    </dgm:pt>
    <dgm:pt modelId="{FB32946F-E54B-48DB-A8C8-9FC2C9659836}">
      <dgm:prSet/>
      <dgm:spPr/>
      <dgm:t>
        <a:bodyPr/>
        <a:lstStyle/>
        <a:p>
          <a:r>
            <a:rPr lang="en-US" dirty="0"/>
            <a:t>Rs10520163 has been very well studied under Schizophrenia and </a:t>
          </a:r>
          <a:r>
            <a:rPr lang="en-US" dirty="0" err="1"/>
            <a:t>Alzheimers</a:t>
          </a:r>
          <a:r>
            <a:rPr lang="en-US" dirty="0"/>
            <a:t>, and is also present in the top </a:t>
          </a:r>
          <a:r>
            <a:rPr lang="en-US" dirty="0" err="1"/>
            <a:t>snps</a:t>
          </a:r>
          <a:r>
            <a:rPr lang="en-US" dirty="0"/>
            <a:t> of this cluster</a:t>
          </a:r>
        </a:p>
      </dgm:t>
    </dgm:pt>
    <dgm:pt modelId="{F1AAD738-D21F-46CB-A1DB-95368694A3BB}" type="parTrans" cxnId="{418C166B-A089-4F67-AE69-AF60B8F38E3E}">
      <dgm:prSet/>
      <dgm:spPr/>
    </dgm:pt>
    <dgm:pt modelId="{DD278DE0-C959-4E41-B3F2-E49EA61E2E92}" type="sibTrans" cxnId="{418C166B-A089-4F67-AE69-AF60B8F38E3E}">
      <dgm:prSet/>
      <dgm:spPr/>
    </dgm:pt>
    <dgm:pt modelId="{48244C52-504A-4C6A-867B-AF07F5DE67F7}" type="pres">
      <dgm:prSet presAssocID="{6DD1839D-ECDE-47B2-A326-26DB5F98F735}" presName="outerComposite" presStyleCnt="0">
        <dgm:presLayoutVars>
          <dgm:chMax val="5"/>
          <dgm:dir/>
          <dgm:resizeHandles val="exact"/>
        </dgm:presLayoutVars>
      </dgm:prSet>
      <dgm:spPr/>
    </dgm:pt>
    <dgm:pt modelId="{8DB29EAE-6612-401D-B156-24C482CD46D2}" type="pres">
      <dgm:prSet presAssocID="{6DD1839D-ECDE-47B2-A326-26DB5F98F735}" presName="dummyMaxCanvas" presStyleCnt="0">
        <dgm:presLayoutVars/>
      </dgm:prSet>
      <dgm:spPr/>
    </dgm:pt>
    <dgm:pt modelId="{4EE69848-F9A7-434E-9BDC-BE02ABE7D6BD}" type="pres">
      <dgm:prSet presAssocID="{6DD1839D-ECDE-47B2-A326-26DB5F98F735}" presName="ThreeNodes_1" presStyleLbl="node1" presStyleIdx="0" presStyleCnt="3">
        <dgm:presLayoutVars>
          <dgm:bulletEnabled val="1"/>
        </dgm:presLayoutVars>
      </dgm:prSet>
      <dgm:spPr/>
    </dgm:pt>
    <dgm:pt modelId="{EF2D2CCF-F36A-4D3E-9077-934F3966F1BE}" type="pres">
      <dgm:prSet presAssocID="{6DD1839D-ECDE-47B2-A326-26DB5F98F735}" presName="ThreeNodes_2" presStyleLbl="node1" presStyleIdx="1" presStyleCnt="3">
        <dgm:presLayoutVars>
          <dgm:bulletEnabled val="1"/>
        </dgm:presLayoutVars>
      </dgm:prSet>
      <dgm:spPr/>
    </dgm:pt>
    <dgm:pt modelId="{6E013617-479D-43AE-81CC-F4143CBBCBEB}" type="pres">
      <dgm:prSet presAssocID="{6DD1839D-ECDE-47B2-A326-26DB5F98F735}" presName="ThreeNodes_3" presStyleLbl="node1" presStyleIdx="2" presStyleCnt="3">
        <dgm:presLayoutVars>
          <dgm:bulletEnabled val="1"/>
        </dgm:presLayoutVars>
      </dgm:prSet>
      <dgm:spPr/>
    </dgm:pt>
    <dgm:pt modelId="{0BA915D8-F3A6-45AB-8C19-F7F3522E80F7}" type="pres">
      <dgm:prSet presAssocID="{6DD1839D-ECDE-47B2-A326-26DB5F98F735}" presName="ThreeConn_1-2" presStyleLbl="fgAccFollowNode1" presStyleIdx="0" presStyleCnt="2">
        <dgm:presLayoutVars>
          <dgm:bulletEnabled val="1"/>
        </dgm:presLayoutVars>
      </dgm:prSet>
      <dgm:spPr/>
    </dgm:pt>
    <dgm:pt modelId="{EBB1656A-5520-44ED-8A78-2BCE3815A30C}" type="pres">
      <dgm:prSet presAssocID="{6DD1839D-ECDE-47B2-A326-26DB5F98F735}" presName="ThreeConn_2-3" presStyleLbl="fgAccFollowNode1" presStyleIdx="1" presStyleCnt="2">
        <dgm:presLayoutVars>
          <dgm:bulletEnabled val="1"/>
        </dgm:presLayoutVars>
      </dgm:prSet>
      <dgm:spPr/>
    </dgm:pt>
    <dgm:pt modelId="{3AD9E47E-6503-46A3-BB0E-1D2469DAD504}" type="pres">
      <dgm:prSet presAssocID="{6DD1839D-ECDE-47B2-A326-26DB5F98F735}" presName="ThreeNodes_1_text" presStyleLbl="node1" presStyleIdx="2" presStyleCnt="3">
        <dgm:presLayoutVars>
          <dgm:bulletEnabled val="1"/>
        </dgm:presLayoutVars>
      </dgm:prSet>
      <dgm:spPr/>
    </dgm:pt>
    <dgm:pt modelId="{EB1D8E6C-7652-4263-94BB-039133D0EC44}" type="pres">
      <dgm:prSet presAssocID="{6DD1839D-ECDE-47B2-A326-26DB5F98F735}" presName="ThreeNodes_2_text" presStyleLbl="node1" presStyleIdx="2" presStyleCnt="3">
        <dgm:presLayoutVars>
          <dgm:bulletEnabled val="1"/>
        </dgm:presLayoutVars>
      </dgm:prSet>
      <dgm:spPr/>
    </dgm:pt>
    <dgm:pt modelId="{3D378798-8063-42A4-8741-D6741566D243}" type="pres">
      <dgm:prSet presAssocID="{6DD1839D-ECDE-47B2-A326-26DB5F98F735}" presName="ThreeNodes_3_text" presStyleLbl="node1" presStyleIdx="2" presStyleCnt="3">
        <dgm:presLayoutVars>
          <dgm:bulletEnabled val="1"/>
        </dgm:presLayoutVars>
      </dgm:prSet>
      <dgm:spPr/>
    </dgm:pt>
  </dgm:ptLst>
  <dgm:cxnLst>
    <dgm:cxn modelId="{237BA407-14AF-4E2D-B99A-EFF0B97572F9}" type="presOf" srcId="{6DD1839D-ECDE-47B2-A326-26DB5F98F735}" destId="{48244C52-504A-4C6A-867B-AF07F5DE67F7}" srcOrd="0" destOrd="0" presId="urn:microsoft.com/office/officeart/2005/8/layout/vProcess5"/>
    <dgm:cxn modelId="{78ED4B4A-1619-4A14-B528-9C55AB360CA3}" type="presOf" srcId="{BB9153A7-FD7A-4616-8257-9E77A86ECAC7}" destId="{EF2D2CCF-F36A-4D3E-9077-934F3966F1BE}" srcOrd="0" destOrd="0" presId="urn:microsoft.com/office/officeart/2005/8/layout/vProcess5"/>
    <dgm:cxn modelId="{418C166B-A089-4F67-AE69-AF60B8F38E3E}" srcId="{6DD1839D-ECDE-47B2-A326-26DB5F98F735}" destId="{FB32946F-E54B-48DB-A8C8-9FC2C9659836}" srcOrd="2" destOrd="0" parTransId="{F1AAD738-D21F-46CB-A1DB-95368694A3BB}" sibTransId="{DD278DE0-C959-4E41-B3F2-E49EA61E2E92}"/>
    <dgm:cxn modelId="{3BCF5C75-EA31-4C6C-A3FB-D04BF644E4EA}" srcId="{6DD1839D-ECDE-47B2-A326-26DB5F98F735}" destId="{BB9153A7-FD7A-4616-8257-9E77A86ECAC7}" srcOrd="1" destOrd="0" parTransId="{AE0DFA49-4B5E-4C32-8FCF-48E877018A5E}" sibTransId="{86F2D39B-9A10-4F68-8C78-6F9082E197E9}"/>
    <dgm:cxn modelId="{1F82D07C-8352-46C9-9D71-2E8DBE0D8223}" type="presOf" srcId="{77638E98-9870-433D-B63F-BDC6C518BBD2}" destId="{0BA915D8-F3A6-45AB-8C19-F7F3522E80F7}" srcOrd="0" destOrd="0" presId="urn:microsoft.com/office/officeart/2005/8/layout/vProcess5"/>
    <dgm:cxn modelId="{96FA6485-CFDF-4690-913D-00AC41A98350}" type="presOf" srcId="{FB32946F-E54B-48DB-A8C8-9FC2C9659836}" destId="{6E013617-479D-43AE-81CC-F4143CBBCBEB}" srcOrd="0" destOrd="0" presId="urn:microsoft.com/office/officeart/2005/8/layout/vProcess5"/>
    <dgm:cxn modelId="{85D0E79B-0E5E-4872-86BC-1ACFD6D554A2}" type="presOf" srcId="{582E3FA8-0389-46CA-91A2-DD65982AF700}" destId="{3AD9E47E-6503-46A3-BB0E-1D2469DAD504}" srcOrd="1" destOrd="0" presId="urn:microsoft.com/office/officeart/2005/8/layout/vProcess5"/>
    <dgm:cxn modelId="{52942EAF-023D-43D8-AB8F-A3163E058FF4}" srcId="{6DD1839D-ECDE-47B2-A326-26DB5F98F735}" destId="{582E3FA8-0389-46CA-91A2-DD65982AF700}" srcOrd="0" destOrd="0" parTransId="{2D15608E-1D07-4AC9-A135-1309DD7CD1F2}" sibTransId="{77638E98-9870-433D-B63F-BDC6C518BBD2}"/>
    <dgm:cxn modelId="{823D46BA-B6A9-4276-A499-5CA33D675C0F}" type="presOf" srcId="{86F2D39B-9A10-4F68-8C78-6F9082E197E9}" destId="{EBB1656A-5520-44ED-8A78-2BCE3815A30C}" srcOrd="0" destOrd="0" presId="urn:microsoft.com/office/officeart/2005/8/layout/vProcess5"/>
    <dgm:cxn modelId="{7C53B5C2-9A1B-4C3C-913A-64298893D9AC}" type="presOf" srcId="{BB9153A7-FD7A-4616-8257-9E77A86ECAC7}" destId="{EB1D8E6C-7652-4263-94BB-039133D0EC44}" srcOrd="1" destOrd="0" presId="urn:microsoft.com/office/officeart/2005/8/layout/vProcess5"/>
    <dgm:cxn modelId="{370019D7-2A9D-489B-B098-31B8C78809D5}" type="presOf" srcId="{FB32946F-E54B-48DB-A8C8-9FC2C9659836}" destId="{3D378798-8063-42A4-8741-D6741566D243}" srcOrd="1" destOrd="0" presId="urn:microsoft.com/office/officeart/2005/8/layout/vProcess5"/>
    <dgm:cxn modelId="{61C31AF2-CC92-4563-8915-05F23F417E3D}" type="presOf" srcId="{582E3FA8-0389-46CA-91A2-DD65982AF700}" destId="{4EE69848-F9A7-434E-9BDC-BE02ABE7D6BD}" srcOrd="0" destOrd="0" presId="urn:microsoft.com/office/officeart/2005/8/layout/vProcess5"/>
    <dgm:cxn modelId="{268E48EB-BD35-441D-85FF-709123FF1C7E}" type="presParOf" srcId="{48244C52-504A-4C6A-867B-AF07F5DE67F7}" destId="{8DB29EAE-6612-401D-B156-24C482CD46D2}" srcOrd="0" destOrd="0" presId="urn:microsoft.com/office/officeart/2005/8/layout/vProcess5"/>
    <dgm:cxn modelId="{EDF7F3E1-331C-4380-9592-B7A8C8DE49C8}" type="presParOf" srcId="{48244C52-504A-4C6A-867B-AF07F5DE67F7}" destId="{4EE69848-F9A7-434E-9BDC-BE02ABE7D6BD}" srcOrd="1" destOrd="0" presId="urn:microsoft.com/office/officeart/2005/8/layout/vProcess5"/>
    <dgm:cxn modelId="{78B19FE4-32A8-4177-BA26-3644C4A3563E}" type="presParOf" srcId="{48244C52-504A-4C6A-867B-AF07F5DE67F7}" destId="{EF2D2CCF-F36A-4D3E-9077-934F3966F1BE}" srcOrd="2" destOrd="0" presId="urn:microsoft.com/office/officeart/2005/8/layout/vProcess5"/>
    <dgm:cxn modelId="{B7402031-6EC2-46B4-8A66-4D42FED4D939}" type="presParOf" srcId="{48244C52-504A-4C6A-867B-AF07F5DE67F7}" destId="{6E013617-479D-43AE-81CC-F4143CBBCBEB}" srcOrd="3" destOrd="0" presId="urn:microsoft.com/office/officeart/2005/8/layout/vProcess5"/>
    <dgm:cxn modelId="{E29CCB76-A230-4E0A-8AF2-916C0876A0A7}" type="presParOf" srcId="{48244C52-504A-4C6A-867B-AF07F5DE67F7}" destId="{0BA915D8-F3A6-45AB-8C19-F7F3522E80F7}" srcOrd="4" destOrd="0" presId="urn:microsoft.com/office/officeart/2005/8/layout/vProcess5"/>
    <dgm:cxn modelId="{597A7542-3EB9-4FA9-951E-575063D744C0}" type="presParOf" srcId="{48244C52-504A-4C6A-867B-AF07F5DE67F7}" destId="{EBB1656A-5520-44ED-8A78-2BCE3815A30C}" srcOrd="5" destOrd="0" presId="urn:microsoft.com/office/officeart/2005/8/layout/vProcess5"/>
    <dgm:cxn modelId="{0D941352-4E0D-40DF-A54F-22651B641331}" type="presParOf" srcId="{48244C52-504A-4C6A-867B-AF07F5DE67F7}" destId="{3AD9E47E-6503-46A3-BB0E-1D2469DAD504}" srcOrd="6" destOrd="0" presId="urn:microsoft.com/office/officeart/2005/8/layout/vProcess5"/>
    <dgm:cxn modelId="{D95DE616-36C7-410A-8D1E-BE22ECE2970B}" type="presParOf" srcId="{48244C52-504A-4C6A-867B-AF07F5DE67F7}" destId="{EB1D8E6C-7652-4263-94BB-039133D0EC44}" srcOrd="7" destOrd="0" presId="urn:microsoft.com/office/officeart/2005/8/layout/vProcess5"/>
    <dgm:cxn modelId="{E0E54546-14FD-4B80-B52C-096D945A4436}" type="presParOf" srcId="{48244C52-504A-4C6A-867B-AF07F5DE67F7}" destId="{3D378798-8063-42A4-8741-D6741566D24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008EC-B846-40DC-8950-21BFD0EA99AB}">
      <dsp:nvSpPr>
        <dsp:cNvPr id="0" name=""/>
        <dsp:cNvSpPr/>
      </dsp:nvSpPr>
      <dsp:spPr>
        <a:xfrm>
          <a:off x="134825" y="275313"/>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9D66CF-8E27-4FC2-88F2-EC6958F0FCC6}">
      <dsp:nvSpPr>
        <dsp:cNvPr id="0" name=""/>
        <dsp:cNvSpPr/>
      </dsp:nvSpPr>
      <dsp:spPr>
        <a:xfrm>
          <a:off x="406966" y="547454"/>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29261B-82D7-4158-BC69-A8E9953CA12D}">
      <dsp:nvSpPr>
        <dsp:cNvPr id="0" name=""/>
        <dsp:cNvSpPr/>
      </dsp:nvSpPr>
      <dsp:spPr>
        <a:xfrm>
          <a:off x="1708430"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Obtained the IGAP GWAS summary statistics</a:t>
          </a:r>
        </a:p>
      </dsp:txBody>
      <dsp:txXfrm>
        <a:off x="1708430" y="275313"/>
        <a:ext cx="3054644" cy="1295909"/>
      </dsp:txXfrm>
    </dsp:sp>
    <dsp:sp modelId="{09A25279-DA92-419D-86CB-405315C5B2CC}">
      <dsp:nvSpPr>
        <dsp:cNvPr id="0" name=""/>
        <dsp:cNvSpPr/>
      </dsp:nvSpPr>
      <dsp:spPr>
        <a:xfrm>
          <a:off x="5295324" y="275313"/>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473AE4-5937-4EEF-A1E0-99DB0D728CEB}">
      <dsp:nvSpPr>
        <dsp:cNvPr id="0" name=""/>
        <dsp:cNvSpPr/>
      </dsp:nvSpPr>
      <dsp:spPr>
        <a:xfrm>
          <a:off x="5567465" y="547454"/>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0C1D9A-70C8-48B0-908E-C3B189487D9D}">
      <dsp:nvSpPr>
        <dsp:cNvPr id="0" name=""/>
        <dsp:cNvSpPr/>
      </dsp:nvSpPr>
      <dsp:spPr>
        <a:xfrm>
          <a:off x="6868929" y="27531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Filtered the variants that have p-value &lt; 0.05</a:t>
          </a:r>
        </a:p>
      </dsp:txBody>
      <dsp:txXfrm>
        <a:off x="6868929" y="275313"/>
        <a:ext cx="3054644" cy="1295909"/>
      </dsp:txXfrm>
    </dsp:sp>
    <dsp:sp modelId="{399252C6-3412-443D-847C-BD0C375F1875}">
      <dsp:nvSpPr>
        <dsp:cNvPr id="0" name=""/>
        <dsp:cNvSpPr/>
      </dsp:nvSpPr>
      <dsp:spPr>
        <a:xfrm>
          <a:off x="134825" y="2214856"/>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B2404-D65D-47DA-8F87-133F8E013BAB}">
      <dsp:nvSpPr>
        <dsp:cNvPr id="0" name=""/>
        <dsp:cNvSpPr/>
      </dsp:nvSpPr>
      <dsp:spPr>
        <a:xfrm>
          <a:off x="406966" y="2486997"/>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5464A-8E1A-4488-828F-18BD1114BBA4}">
      <dsp:nvSpPr>
        <dsp:cNvPr id="0" name=""/>
        <dsp:cNvSpPr/>
      </dsp:nvSpPr>
      <dsp:spPr>
        <a:xfrm>
          <a:off x="1708430"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Converted the file format into the tab separated format</a:t>
          </a:r>
        </a:p>
      </dsp:txBody>
      <dsp:txXfrm>
        <a:off x="1708430" y="2214856"/>
        <a:ext cx="3054644" cy="1295909"/>
      </dsp:txXfrm>
    </dsp:sp>
    <dsp:sp modelId="{C65C34E0-22EF-4853-88F9-503B5115053C}">
      <dsp:nvSpPr>
        <dsp:cNvPr id="0" name=""/>
        <dsp:cNvSpPr/>
      </dsp:nvSpPr>
      <dsp:spPr>
        <a:xfrm>
          <a:off x="5295324" y="2214856"/>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8F8C1-5F03-4444-940A-8211E4CCC700}">
      <dsp:nvSpPr>
        <dsp:cNvPr id="0" name=""/>
        <dsp:cNvSpPr/>
      </dsp:nvSpPr>
      <dsp:spPr>
        <a:xfrm>
          <a:off x="5567465" y="2486997"/>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D8FAE1-3791-4858-9DE8-0E67726403FF}">
      <dsp:nvSpPr>
        <dsp:cNvPr id="0" name=""/>
        <dsp:cNvSpPr/>
      </dsp:nvSpPr>
      <dsp:spPr>
        <a:xfrm>
          <a:off x="6868929" y="2214856"/>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File found in : Data/SNPs_Thres_0.05</a:t>
          </a:r>
        </a:p>
      </dsp:txBody>
      <dsp:txXfrm>
        <a:off x="6868929" y="2214856"/>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6D4B9-47F8-4775-8FDE-B9854AEBB1B0}">
      <dsp:nvSpPr>
        <dsp:cNvPr id="0" name=""/>
        <dsp:cNvSpPr/>
      </dsp:nvSpPr>
      <dsp:spPr>
        <a:xfrm>
          <a:off x="0" y="0"/>
          <a:ext cx="5873828" cy="151542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Using the BioPython package’s Entrez module to get sequences from NCBI</a:t>
          </a:r>
        </a:p>
      </dsp:txBody>
      <dsp:txXfrm>
        <a:off x="44385" y="44385"/>
        <a:ext cx="4238565" cy="1426657"/>
      </dsp:txXfrm>
    </dsp:sp>
    <dsp:sp modelId="{F127C775-B603-4217-9C71-9671A1B7CE56}">
      <dsp:nvSpPr>
        <dsp:cNvPr id="0" name=""/>
        <dsp:cNvSpPr/>
      </dsp:nvSpPr>
      <dsp:spPr>
        <a:xfrm>
          <a:off x="518279" y="1767998"/>
          <a:ext cx="5873828" cy="1515427"/>
        </a:xfrm>
        <a:prstGeom prst="roundRect">
          <a:avLst>
            <a:gd name="adj" fmla="val 10000"/>
          </a:avLst>
        </a:prstGeom>
        <a:solidFill>
          <a:schemeClr val="accent2">
            <a:hueOff val="17677"/>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Used the API KEY to make the process faster and obtain 53000 sequences</a:t>
          </a:r>
        </a:p>
      </dsp:txBody>
      <dsp:txXfrm>
        <a:off x="562664" y="1812383"/>
        <a:ext cx="4281752" cy="1426657"/>
      </dsp:txXfrm>
    </dsp:sp>
    <dsp:sp modelId="{9E2CAB53-47F1-4F78-81DB-2EDF5EA58A62}">
      <dsp:nvSpPr>
        <dsp:cNvPr id="0" name=""/>
        <dsp:cNvSpPr/>
      </dsp:nvSpPr>
      <dsp:spPr>
        <a:xfrm>
          <a:off x="1036558" y="3535997"/>
          <a:ext cx="5873828" cy="1515427"/>
        </a:xfrm>
        <a:prstGeom prst="roundRect">
          <a:avLst>
            <a:gd name="adj" fmla="val 10000"/>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Has a separate function to pack the sequences into pickle file </a:t>
          </a:r>
        </a:p>
      </dsp:txBody>
      <dsp:txXfrm>
        <a:off x="1080943" y="3580382"/>
        <a:ext cx="4281752" cy="1426657"/>
      </dsp:txXfrm>
    </dsp:sp>
    <dsp:sp modelId="{79F69878-1EF9-4CE1-B7E8-BA250081D5C8}">
      <dsp:nvSpPr>
        <dsp:cNvPr id="0" name=""/>
        <dsp:cNvSpPr/>
      </dsp:nvSpPr>
      <dsp:spPr>
        <a:xfrm>
          <a:off x="4888801" y="1149199"/>
          <a:ext cx="985027" cy="98502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0432" y="1149199"/>
        <a:ext cx="541765" cy="741233"/>
      </dsp:txXfrm>
    </dsp:sp>
    <dsp:sp modelId="{432918BB-24CA-4C57-9476-824CB8D3C43F}">
      <dsp:nvSpPr>
        <dsp:cNvPr id="0" name=""/>
        <dsp:cNvSpPr/>
      </dsp:nvSpPr>
      <dsp:spPr>
        <a:xfrm>
          <a:off x="5407080" y="2907095"/>
          <a:ext cx="985027" cy="985027"/>
        </a:xfrm>
        <a:prstGeom prst="downArrow">
          <a:avLst>
            <a:gd name="adj1" fmla="val 55000"/>
            <a:gd name="adj2" fmla="val 45000"/>
          </a:avLst>
        </a:prstGeom>
        <a:solidFill>
          <a:schemeClr val="accent2">
            <a:tint val="40000"/>
            <a:alpha val="90000"/>
            <a:hueOff val="262867"/>
            <a:satOff val="-43647"/>
            <a:lumOff val="-2566"/>
            <a:alphaOff val="0"/>
          </a:schemeClr>
        </a:solidFill>
        <a:ln w="15875" cap="flat" cmpd="sng" algn="ctr">
          <a:solidFill>
            <a:schemeClr val="accent2">
              <a:tint val="40000"/>
              <a:alpha val="90000"/>
              <a:hueOff val="262867"/>
              <a:satOff val="-43647"/>
              <a:lumOff val="-25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28711" y="2907095"/>
        <a:ext cx="541765" cy="7412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69848-F9A7-434E-9BDC-BE02ABE7D6BD}">
      <dsp:nvSpPr>
        <dsp:cNvPr id="0" name=""/>
        <dsp:cNvSpPr/>
      </dsp:nvSpPr>
      <dsp:spPr>
        <a:xfrm>
          <a:off x="0" y="0"/>
          <a:ext cx="8549640" cy="113582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4 main DNAses found – 8988T Dnase, AoSMC Dnase, CLL_Dnase  and Chorion Dnase</a:t>
          </a:r>
        </a:p>
      </dsp:txBody>
      <dsp:txXfrm>
        <a:off x="33267" y="33267"/>
        <a:ext cx="7323997" cy="1069290"/>
      </dsp:txXfrm>
    </dsp:sp>
    <dsp:sp modelId="{EF2D2CCF-F36A-4D3E-9077-934F3966F1BE}">
      <dsp:nvSpPr>
        <dsp:cNvPr id="0" name=""/>
        <dsp:cNvSpPr/>
      </dsp:nvSpPr>
      <dsp:spPr>
        <a:xfrm>
          <a:off x="754379" y="1325127"/>
          <a:ext cx="8549640" cy="113582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Out of these, 644 SNP variants were recorded to contribute in large changes in the </a:t>
          </a:r>
          <a:r>
            <a:rPr lang="en-US" sz="2200" kern="1200" dirty="0" err="1"/>
            <a:t>DNAse</a:t>
          </a:r>
          <a:endParaRPr lang="en-US" sz="2200" kern="1200" dirty="0"/>
        </a:p>
      </dsp:txBody>
      <dsp:txXfrm>
        <a:off x="787646" y="1358394"/>
        <a:ext cx="6990440" cy="1069290"/>
      </dsp:txXfrm>
    </dsp:sp>
    <dsp:sp modelId="{6E013617-479D-43AE-81CC-F4143CBBCBEB}">
      <dsp:nvSpPr>
        <dsp:cNvPr id="0" name=""/>
        <dsp:cNvSpPr/>
      </dsp:nvSpPr>
      <dsp:spPr>
        <a:xfrm>
          <a:off x="1508759" y="2650255"/>
          <a:ext cx="8549640" cy="113582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Rs10520163 has been very well studied under Schizophrenia and </a:t>
          </a:r>
          <a:r>
            <a:rPr lang="en-US" sz="2200" kern="1200" dirty="0" err="1"/>
            <a:t>Alzheimers</a:t>
          </a:r>
          <a:r>
            <a:rPr lang="en-US" sz="2200" kern="1200" dirty="0"/>
            <a:t>, and is also present in the top </a:t>
          </a:r>
          <a:r>
            <a:rPr lang="en-US" sz="2200" kern="1200" dirty="0" err="1"/>
            <a:t>snps</a:t>
          </a:r>
          <a:r>
            <a:rPr lang="en-US" sz="2200" kern="1200" dirty="0"/>
            <a:t> of this cluster</a:t>
          </a:r>
        </a:p>
      </dsp:txBody>
      <dsp:txXfrm>
        <a:off x="1542026" y="2683522"/>
        <a:ext cx="6990440" cy="1069290"/>
      </dsp:txXfrm>
    </dsp:sp>
    <dsp:sp modelId="{0BA915D8-F3A6-45AB-8C19-F7F3522E80F7}">
      <dsp:nvSpPr>
        <dsp:cNvPr id="0" name=""/>
        <dsp:cNvSpPr/>
      </dsp:nvSpPr>
      <dsp:spPr>
        <a:xfrm>
          <a:off x="7811354" y="861333"/>
          <a:ext cx="738285" cy="738285"/>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977468" y="861333"/>
        <a:ext cx="406057" cy="555559"/>
      </dsp:txXfrm>
    </dsp:sp>
    <dsp:sp modelId="{EBB1656A-5520-44ED-8A78-2BCE3815A30C}">
      <dsp:nvSpPr>
        <dsp:cNvPr id="0" name=""/>
        <dsp:cNvSpPr/>
      </dsp:nvSpPr>
      <dsp:spPr>
        <a:xfrm>
          <a:off x="8565734" y="2178889"/>
          <a:ext cx="738285" cy="738285"/>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731848" y="2178889"/>
        <a:ext cx="406057" cy="55555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DEEPSEA implementation in IGAP variants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Pradeep Varathan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D5FD9-33E1-4798-9BFE-6C92778F6760}"/>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Comparison of all 3 types</a:t>
            </a:r>
          </a:p>
        </p:txBody>
      </p:sp>
      <p:pic>
        <p:nvPicPr>
          <p:cNvPr id="9" name="Picture 8">
            <a:extLst>
              <a:ext uri="{FF2B5EF4-FFF2-40B4-BE49-F238E27FC236}">
                <a16:creationId xmlns:a16="http://schemas.microsoft.com/office/drawing/2014/main" id="{3D23B276-2583-4448-BEEE-EB3D1BFF2975}"/>
              </a:ext>
            </a:extLst>
          </p:cNvPr>
          <p:cNvPicPr>
            <a:picLocks noChangeAspect="1"/>
          </p:cNvPicPr>
          <p:nvPr/>
        </p:nvPicPr>
        <p:blipFill rotWithShape="1">
          <a:blip r:embed="rId2"/>
          <a:srcRect r="673" b="2"/>
          <a:stretch/>
        </p:blipFill>
        <p:spPr>
          <a:xfrm>
            <a:off x="635459" y="640080"/>
            <a:ext cx="3578547" cy="3602736"/>
          </a:xfrm>
          <a:prstGeom prst="rect">
            <a:avLst/>
          </a:prstGeom>
        </p:spPr>
      </p:pic>
      <p:pic>
        <p:nvPicPr>
          <p:cNvPr id="5" name="Content Placeholder 4" descr="Diagram, schematic&#10;&#10;Description automatically generated">
            <a:extLst>
              <a:ext uri="{FF2B5EF4-FFF2-40B4-BE49-F238E27FC236}">
                <a16:creationId xmlns:a16="http://schemas.microsoft.com/office/drawing/2014/main" id="{F463F5F3-76B3-484B-BA17-3BC006F33327}"/>
              </a:ext>
            </a:extLst>
          </p:cNvPr>
          <p:cNvPicPr>
            <a:picLocks noGrp="1" noChangeAspect="1"/>
          </p:cNvPicPr>
          <p:nvPr>
            <p:ph idx="1"/>
          </p:nvPr>
        </p:nvPicPr>
        <p:blipFill rotWithShape="1">
          <a:blip r:embed="rId3"/>
          <a:srcRect r="673" b="2"/>
          <a:stretch/>
        </p:blipFill>
        <p:spPr>
          <a:xfrm>
            <a:off x="4306725" y="640079"/>
            <a:ext cx="3578547" cy="3602736"/>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8AA8B69-3F36-445A-80B0-949570B30FBD}"/>
              </a:ext>
            </a:extLst>
          </p:cNvPr>
          <p:cNvPicPr>
            <a:picLocks noChangeAspect="1"/>
          </p:cNvPicPr>
          <p:nvPr/>
        </p:nvPicPr>
        <p:blipFill rotWithShape="1">
          <a:blip r:embed="rId4"/>
          <a:srcRect r="602" b="2"/>
          <a:stretch/>
        </p:blipFill>
        <p:spPr>
          <a:xfrm>
            <a:off x="7977991" y="640079"/>
            <a:ext cx="3581108" cy="3602736"/>
          </a:xfrm>
          <a:prstGeom prst="rect">
            <a:avLst/>
          </a:prstGeom>
        </p:spPr>
      </p:pic>
      <p:cxnSp>
        <p:nvCxnSpPr>
          <p:cNvPr id="37" name="Straight Connector 36">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283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2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B00B7-701C-4DB3-98A9-BAF66428DC4F}"/>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DNAse</a:t>
            </a:r>
          </a:p>
        </p:txBody>
      </p:sp>
      <p:pic>
        <p:nvPicPr>
          <p:cNvPr id="5" name="Content Placeholder 4" descr="Chart&#10;&#10;Description automatically generated">
            <a:extLst>
              <a:ext uri="{FF2B5EF4-FFF2-40B4-BE49-F238E27FC236}">
                <a16:creationId xmlns:a16="http://schemas.microsoft.com/office/drawing/2014/main" id="{CDA36DAF-6E55-49B2-B64F-C9E8DD4C3708}"/>
              </a:ext>
            </a:extLst>
          </p:cNvPr>
          <p:cNvPicPr>
            <a:picLocks noChangeAspect="1"/>
          </p:cNvPicPr>
          <p:nvPr/>
        </p:nvPicPr>
        <p:blipFill rotWithShape="1">
          <a:blip r:embed="rId2"/>
          <a:srcRect t="17509" r="2" b="12366"/>
          <a:stretch/>
        </p:blipFill>
        <p:spPr>
          <a:xfrm>
            <a:off x="-1" y="-2"/>
            <a:ext cx="6050281" cy="4242816"/>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94CAF09D-537F-4437-B625-0547F45E8D1A}"/>
              </a:ext>
            </a:extLst>
          </p:cNvPr>
          <p:cNvPicPr>
            <a:picLocks noChangeAspect="1"/>
          </p:cNvPicPr>
          <p:nvPr/>
        </p:nvPicPr>
        <p:blipFill rotWithShape="1">
          <a:blip r:embed="rId3"/>
          <a:srcRect t="19875" r="2" b="10001"/>
          <a:stretch/>
        </p:blipFill>
        <p:spPr>
          <a:xfrm>
            <a:off x="6141720" y="2"/>
            <a:ext cx="6050279" cy="4242815"/>
          </a:xfrm>
          <a:prstGeom prst="rect">
            <a:avLst/>
          </a:prstGeom>
        </p:spPr>
      </p:pic>
      <p:cxnSp>
        <p:nvCxnSpPr>
          <p:cNvPr id="38" name="Straight Connector 2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572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85AEF-A980-4584-8330-6AFD9B0E417A}"/>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Transcription Factors</a:t>
            </a:r>
          </a:p>
        </p:txBody>
      </p:sp>
      <p:pic>
        <p:nvPicPr>
          <p:cNvPr id="5" name="Content Placeholder 4" descr="Diagram, schematic&#10;&#10;Description automatically generated">
            <a:extLst>
              <a:ext uri="{FF2B5EF4-FFF2-40B4-BE49-F238E27FC236}">
                <a16:creationId xmlns:a16="http://schemas.microsoft.com/office/drawing/2014/main" id="{BFE445B0-331F-4C31-977C-61A67E8A4103}"/>
              </a:ext>
            </a:extLst>
          </p:cNvPr>
          <p:cNvPicPr>
            <a:picLocks noGrp="1" noChangeAspect="1"/>
          </p:cNvPicPr>
          <p:nvPr>
            <p:ph idx="1"/>
          </p:nvPr>
        </p:nvPicPr>
        <p:blipFill rotWithShape="1">
          <a:blip r:embed="rId2"/>
          <a:srcRect t="21958" b="11507"/>
          <a:stretch/>
        </p:blipFill>
        <p:spPr>
          <a:xfrm>
            <a:off x="635459" y="640080"/>
            <a:ext cx="5414823" cy="3602736"/>
          </a:xfrm>
          <a:prstGeom prst="rect">
            <a:avLst/>
          </a:prstGeom>
        </p:spPr>
      </p:pic>
      <p:pic>
        <p:nvPicPr>
          <p:cNvPr id="7" name="Picture 6" descr="Chart, bar chart&#10;&#10;Description automatically generated">
            <a:extLst>
              <a:ext uri="{FF2B5EF4-FFF2-40B4-BE49-F238E27FC236}">
                <a16:creationId xmlns:a16="http://schemas.microsoft.com/office/drawing/2014/main" id="{B2D8276D-B9EF-46F9-971A-72BEE1F1C3FC}"/>
              </a:ext>
            </a:extLst>
          </p:cNvPr>
          <p:cNvPicPr>
            <a:picLocks noChangeAspect="1"/>
          </p:cNvPicPr>
          <p:nvPr/>
        </p:nvPicPr>
        <p:blipFill rotWithShape="1">
          <a:blip r:embed="rId3"/>
          <a:srcRect t="19575" r="-3" b="13919"/>
          <a:stretch/>
        </p:blipFill>
        <p:spPr>
          <a:xfrm>
            <a:off x="6141719" y="640079"/>
            <a:ext cx="5417380" cy="3602736"/>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549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E6F7A-BD4F-4933-BB85-CBA4A5848C2E}"/>
              </a:ext>
            </a:extLst>
          </p:cNvPr>
          <p:cNvSpPr>
            <a:spLocks noGrp="1"/>
          </p:cNvSpPr>
          <p:nvPr>
            <p:ph type="title"/>
          </p:nvPr>
        </p:nvSpPr>
        <p:spPr>
          <a:xfrm>
            <a:off x="633999" y="4550230"/>
            <a:ext cx="10909073" cy="957902"/>
          </a:xfrm>
        </p:spPr>
        <p:txBody>
          <a:bodyPr vert="horz" lIns="91440" tIns="45720" rIns="91440" bIns="45720" rtlCol="0" anchor="b">
            <a:normAutofit/>
          </a:bodyPr>
          <a:lstStyle/>
          <a:p>
            <a:r>
              <a:rPr lang="en-US" sz="6000">
                <a:solidFill>
                  <a:schemeClr val="tx1">
                    <a:lumMod val="85000"/>
                    <a:lumOff val="15000"/>
                  </a:schemeClr>
                </a:solidFill>
              </a:rPr>
              <a:t>Histones</a:t>
            </a:r>
          </a:p>
        </p:txBody>
      </p:sp>
      <p:pic>
        <p:nvPicPr>
          <p:cNvPr id="7" name="Picture 6">
            <a:extLst>
              <a:ext uri="{FF2B5EF4-FFF2-40B4-BE49-F238E27FC236}">
                <a16:creationId xmlns:a16="http://schemas.microsoft.com/office/drawing/2014/main" id="{513194B3-A12E-46E2-8278-995506D6EE0C}"/>
              </a:ext>
            </a:extLst>
          </p:cNvPr>
          <p:cNvPicPr>
            <a:picLocks noChangeAspect="1"/>
          </p:cNvPicPr>
          <p:nvPr/>
        </p:nvPicPr>
        <p:blipFill>
          <a:blip r:embed="rId2"/>
          <a:stretch>
            <a:fillRect/>
          </a:stretch>
        </p:blipFill>
        <p:spPr>
          <a:xfrm>
            <a:off x="1483928" y="640080"/>
            <a:ext cx="3602736" cy="3602736"/>
          </a:xfrm>
          <a:prstGeom prst="rect">
            <a:avLst/>
          </a:prstGeom>
        </p:spPr>
      </p:pic>
      <p:pic>
        <p:nvPicPr>
          <p:cNvPr id="5" name="Content Placeholder 4" descr="Chart&#10;&#10;Description automatically generated">
            <a:extLst>
              <a:ext uri="{FF2B5EF4-FFF2-40B4-BE49-F238E27FC236}">
                <a16:creationId xmlns:a16="http://schemas.microsoft.com/office/drawing/2014/main" id="{20FF5A22-0950-46B4-84D0-688D9F5D56DD}"/>
              </a:ext>
            </a:extLst>
          </p:cNvPr>
          <p:cNvPicPr>
            <a:picLocks noGrp="1" noChangeAspect="1"/>
          </p:cNvPicPr>
          <p:nvPr>
            <p:ph idx="1"/>
          </p:nvPr>
        </p:nvPicPr>
        <p:blipFill>
          <a:blip r:embed="rId3"/>
          <a:stretch>
            <a:fillRect/>
          </a:stretch>
        </p:blipFill>
        <p:spPr>
          <a:xfrm>
            <a:off x="7106615" y="640079"/>
            <a:ext cx="3602736" cy="3602736"/>
          </a:xfrm>
          <a:prstGeom prst="rect">
            <a:avLst/>
          </a:prstGeom>
        </p:spPr>
      </p:pic>
      <p:cxnSp>
        <p:nvCxnSpPr>
          <p:cNvPr id="18" name="Straight Connector 17">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411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34114-333A-471B-9218-F467D46644B4}"/>
              </a:ext>
            </a:extLst>
          </p:cNvPr>
          <p:cNvSpPr>
            <a:spLocks noGrp="1"/>
          </p:cNvSpPr>
          <p:nvPr>
            <p:ph type="title"/>
          </p:nvPr>
        </p:nvSpPr>
        <p:spPr>
          <a:xfrm>
            <a:off x="1097280" y="286603"/>
            <a:ext cx="10058400" cy="1450757"/>
          </a:xfrm>
        </p:spPr>
        <p:txBody>
          <a:bodyPr>
            <a:normAutofit/>
          </a:bodyPr>
          <a:lstStyle/>
          <a:p>
            <a:r>
              <a:rPr lang="en-US" dirty="0"/>
              <a:t>Cluster 1 of </a:t>
            </a:r>
            <a:r>
              <a:rPr lang="en-US" dirty="0" err="1"/>
              <a:t>DNAses</a:t>
            </a:r>
            <a:endParaRPr lang="en-US" dirty="0"/>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4C8B55D-DDE1-44A7-8E8B-772709229DB5}"/>
              </a:ext>
            </a:extLst>
          </p:cNvPr>
          <p:cNvGraphicFramePr>
            <a:graphicFrameLocks noGrp="1"/>
          </p:cNvGraphicFramePr>
          <p:nvPr>
            <p:ph idx="1"/>
            <p:extLst>
              <p:ext uri="{D42A27DB-BD31-4B8C-83A1-F6EECF244321}">
                <p14:modId xmlns:p14="http://schemas.microsoft.com/office/powerpoint/2010/main" val="30020305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03656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3D861-DD97-4686-886B-2DCE0A55431D}"/>
              </a:ext>
            </a:extLst>
          </p:cNvPr>
          <p:cNvSpPr>
            <a:spLocks noGrp="1"/>
          </p:cNvSpPr>
          <p:nvPr>
            <p:ph type="title"/>
          </p:nvPr>
        </p:nvSpPr>
        <p:spPr>
          <a:xfrm>
            <a:off x="6411685" y="634946"/>
            <a:ext cx="5127171" cy="1450757"/>
          </a:xfrm>
        </p:spPr>
        <p:txBody>
          <a:bodyPr>
            <a:normAutofit/>
          </a:bodyPr>
          <a:lstStyle/>
          <a:p>
            <a:r>
              <a:rPr lang="en-US" dirty="0" err="1"/>
              <a:t>DeepSEA</a:t>
            </a:r>
            <a:endParaRPr lang="en-US" dirty="0"/>
          </a:p>
        </p:txBody>
      </p:sp>
      <p:pic>
        <p:nvPicPr>
          <p:cNvPr id="4" name="Picture 3">
            <a:extLst>
              <a:ext uri="{FF2B5EF4-FFF2-40B4-BE49-F238E27FC236}">
                <a16:creationId xmlns:a16="http://schemas.microsoft.com/office/drawing/2014/main" id="{E5C01A0A-688B-49EA-AD8D-ED14A06F368E}"/>
              </a:ext>
            </a:extLst>
          </p:cNvPr>
          <p:cNvPicPr>
            <a:picLocks noChangeAspect="1"/>
          </p:cNvPicPr>
          <p:nvPr/>
        </p:nvPicPr>
        <p:blipFill>
          <a:blip r:embed="rId2"/>
          <a:stretch>
            <a:fillRect/>
          </a:stretch>
        </p:blipFill>
        <p:spPr>
          <a:xfrm>
            <a:off x="1068968" y="645106"/>
            <a:ext cx="4263794" cy="5247747"/>
          </a:xfrm>
          <a:prstGeom prst="rect">
            <a:avLst/>
          </a:prstGeom>
        </p:spPr>
      </p:pic>
      <p:cxnSp>
        <p:nvCxnSpPr>
          <p:cNvPr id="11" name="Straight Connector 1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13360A-52B4-4EDC-9642-702BB0EE3331}"/>
              </a:ext>
            </a:extLst>
          </p:cNvPr>
          <p:cNvSpPr>
            <a:spLocks noGrp="1"/>
          </p:cNvSpPr>
          <p:nvPr>
            <p:ph idx="1"/>
          </p:nvPr>
        </p:nvSpPr>
        <p:spPr>
          <a:xfrm>
            <a:off x="6411684" y="2407436"/>
            <a:ext cx="5127172" cy="3461658"/>
          </a:xfrm>
        </p:spPr>
        <p:txBody>
          <a:bodyPr>
            <a:normAutofit/>
          </a:bodyPr>
          <a:lstStyle/>
          <a:p>
            <a:r>
              <a:rPr lang="en-US" dirty="0"/>
              <a:t>Uses three convolutional layers with a </a:t>
            </a:r>
            <a:r>
              <a:rPr lang="en-US" dirty="0" err="1"/>
              <a:t>ReLu</a:t>
            </a:r>
            <a:r>
              <a:rPr lang="en-US" dirty="0"/>
              <a:t> activation function and a maxpooling layer to reduce the dimensionality further, while the linear neural network at the final layer completes the reduction to fit the 919 chromatin types from different cell types as the output.</a:t>
            </a:r>
          </a:p>
          <a:p>
            <a:endParaRPr lang="en-US" dirty="0"/>
          </a:p>
        </p:txBody>
      </p:sp>
      <p:sp>
        <p:nvSpPr>
          <p:cNvPr id="13" name="Rectangle 1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41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0D072-3F85-4BED-95D6-E9E9D0DCA998}"/>
              </a:ext>
            </a:extLst>
          </p:cNvPr>
          <p:cNvSpPr>
            <a:spLocks noGrp="1"/>
          </p:cNvSpPr>
          <p:nvPr>
            <p:ph type="title"/>
          </p:nvPr>
        </p:nvSpPr>
        <p:spPr>
          <a:xfrm>
            <a:off x="1097280" y="286603"/>
            <a:ext cx="10058400" cy="1450757"/>
          </a:xfrm>
        </p:spPr>
        <p:txBody>
          <a:bodyPr>
            <a:normAutofit/>
          </a:bodyPr>
          <a:lstStyle/>
          <a:p>
            <a:r>
              <a:rPr lang="en-US" dirty="0"/>
              <a:t>IGAP – Dataset Used</a:t>
            </a:r>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0C4DEB-F140-43AA-B56C-E663955FB53F}"/>
              </a:ext>
            </a:extLst>
          </p:cNvPr>
          <p:cNvSpPr>
            <a:spLocks noGrp="1"/>
          </p:cNvSpPr>
          <p:nvPr>
            <p:ph idx="1"/>
          </p:nvPr>
        </p:nvSpPr>
        <p:spPr>
          <a:xfrm>
            <a:off x="1097280" y="2108201"/>
            <a:ext cx="6437367" cy="3760891"/>
          </a:xfrm>
        </p:spPr>
        <p:txBody>
          <a:bodyPr>
            <a:normAutofit/>
          </a:bodyPr>
          <a:lstStyle/>
          <a:p>
            <a:r>
              <a:rPr lang="en-US" dirty="0"/>
              <a:t>IGAP (International Genomics of Alzheimer's Project) summary analysis from it’s GWAS performed on cohorts of Alzheimer's disease patients.</a:t>
            </a:r>
          </a:p>
          <a:p>
            <a:r>
              <a:rPr lang="en-US" dirty="0"/>
              <a:t>IGAP used genotyped and imputed data on 7,055,881 single nucleotide polymorphisms (SNPs) to meta-</a:t>
            </a:r>
            <a:r>
              <a:rPr lang="en-US" dirty="0" err="1"/>
              <a:t>analyse</a:t>
            </a:r>
            <a:r>
              <a:rPr lang="en-US" dirty="0"/>
              <a:t> four previously-published GWAS datasets consisting of 17,008 Alzheimer's disease cases and 37,154 controls</a:t>
            </a:r>
          </a:p>
          <a:p>
            <a:endParaRPr lang="en-US" dirty="0"/>
          </a:p>
        </p:txBody>
      </p:sp>
      <p:pic>
        <p:nvPicPr>
          <p:cNvPr id="4" name="Picture 3">
            <a:extLst>
              <a:ext uri="{FF2B5EF4-FFF2-40B4-BE49-F238E27FC236}">
                <a16:creationId xmlns:a16="http://schemas.microsoft.com/office/drawing/2014/main" id="{65B4DB00-FF65-4F3A-BD9A-8CE7225A71CA}"/>
              </a:ext>
            </a:extLst>
          </p:cNvPr>
          <p:cNvPicPr>
            <a:picLocks noChangeAspect="1"/>
          </p:cNvPicPr>
          <p:nvPr/>
        </p:nvPicPr>
        <p:blipFill>
          <a:blip r:embed="rId2"/>
          <a:stretch>
            <a:fillRect/>
          </a:stretch>
        </p:blipFill>
        <p:spPr>
          <a:xfrm>
            <a:off x="8129006" y="2815676"/>
            <a:ext cx="3144043" cy="2345939"/>
          </a:xfrm>
          <a:prstGeom prst="rect">
            <a:avLst/>
          </a:prstGeom>
        </p:spPr>
      </p:pic>
      <p:sp>
        <p:nvSpPr>
          <p:cNvPr id="13" name="Rectangle 1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559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24B55-799E-4B6A-B7CF-AD1CA8C71BBE}"/>
              </a:ext>
            </a:extLst>
          </p:cNvPr>
          <p:cNvSpPr>
            <a:spLocks noGrp="1"/>
          </p:cNvSpPr>
          <p:nvPr>
            <p:ph type="title"/>
          </p:nvPr>
        </p:nvSpPr>
        <p:spPr>
          <a:xfrm>
            <a:off x="1097280" y="286603"/>
            <a:ext cx="10058400" cy="1450757"/>
          </a:xfrm>
        </p:spPr>
        <p:txBody>
          <a:bodyPr>
            <a:normAutofit/>
          </a:bodyPr>
          <a:lstStyle/>
          <a:p>
            <a:r>
              <a:rPr lang="en-US" dirty="0"/>
              <a:t>IGAP Variants</a:t>
            </a:r>
          </a:p>
        </p:txBody>
      </p:sp>
      <p:cxnSp>
        <p:nvCxnSpPr>
          <p:cNvPr id="11" name="Straight Connector 10">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FF30E71-FEB8-4B5A-A5C0-ED2994F5E79F}"/>
              </a:ext>
            </a:extLst>
          </p:cNvPr>
          <p:cNvGraphicFramePr>
            <a:graphicFrameLocks noGrp="1"/>
          </p:cNvGraphicFramePr>
          <p:nvPr>
            <p:ph idx="1"/>
            <p:extLst>
              <p:ext uri="{D42A27DB-BD31-4B8C-83A1-F6EECF244321}">
                <p14:modId xmlns:p14="http://schemas.microsoft.com/office/powerpoint/2010/main" val="427305334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0039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533811-22F8-47D1-A846-3F99517278B1}"/>
              </a:ext>
            </a:extLst>
          </p:cNvPr>
          <p:cNvSpPr>
            <a:spLocks noGrp="1"/>
          </p:cNvSpPr>
          <p:nvPr>
            <p:ph type="title"/>
          </p:nvPr>
        </p:nvSpPr>
        <p:spPr>
          <a:xfrm>
            <a:off x="642259" y="634946"/>
            <a:ext cx="3372529" cy="5055904"/>
          </a:xfrm>
        </p:spPr>
        <p:txBody>
          <a:bodyPr anchor="ctr">
            <a:normAutofit/>
          </a:bodyPr>
          <a:lstStyle/>
          <a:p>
            <a:r>
              <a:rPr lang="en-US" dirty="0"/>
              <a:t>Obtaining sequences</a:t>
            </a:r>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E6A8A9F-7251-49E7-879F-21874D36D93C}"/>
              </a:ext>
            </a:extLst>
          </p:cNvPr>
          <p:cNvGraphicFramePr>
            <a:graphicFrameLocks noGrp="1"/>
          </p:cNvGraphicFramePr>
          <p:nvPr>
            <p:ph idx="1"/>
            <p:extLst>
              <p:ext uri="{D42A27DB-BD31-4B8C-83A1-F6EECF244321}">
                <p14:modId xmlns:p14="http://schemas.microsoft.com/office/powerpoint/2010/main" val="3241987077"/>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6005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256BB0-29BD-4A04-AD57-66A4EDE516C0}"/>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C-SHAL</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2B7AA1-0BF4-4953-82C4-ACDFFF53952A}"/>
              </a:ext>
            </a:extLst>
          </p:cNvPr>
          <p:cNvSpPr txBox="1"/>
          <p:nvPr/>
        </p:nvSpPr>
        <p:spPr>
          <a:xfrm>
            <a:off x="643467" y="2546224"/>
            <a:ext cx="3448259"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https://github.com/PradoVarathan/C-SHAL-DeepSEA</a:t>
            </a:r>
          </a:p>
        </p:txBody>
      </p:sp>
      <p:pic>
        <p:nvPicPr>
          <p:cNvPr id="5" name="Content Placeholder 4">
            <a:extLst>
              <a:ext uri="{FF2B5EF4-FFF2-40B4-BE49-F238E27FC236}">
                <a16:creationId xmlns:a16="http://schemas.microsoft.com/office/drawing/2014/main" id="{365954C0-532F-47F8-B986-94FC9BF5AF83}"/>
              </a:ext>
            </a:extLst>
          </p:cNvPr>
          <p:cNvPicPr>
            <a:picLocks noGrp="1" noChangeAspect="1"/>
          </p:cNvPicPr>
          <p:nvPr>
            <p:ph idx="1"/>
          </p:nvPr>
        </p:nvPicPr>
        <p:blipFill rotWithShape="1">
          <a:blip r:embed="rId2"/>
          <a:srcRect r="13443" b="-2"/>
          <a:stretch/>
        </p:blipFill>
        <p:spPr>
          <a:xfrm>
            <a:off x="4654296" y="10"/>
            <a:ext cx="7537703" cy="6857990"/>
          </a:xfrm>
          <a:prstGeom prst="rect">
            <a:avLst/>
          </a:prstGeom>
        </p:spPr>
      </p:pic>
    </p:spTree>
    <p:extLst>
      <p:ext uri="{BB962C8B-B14F-4D97-AF65-F5344CB8AC3E}">
        <p14:creationId xmlns:p14="http://schemas.microsoft.com/office/powerpoint/2010/main" val="232787113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CC80C-6EE6-404C-A3F3-8B4BBBD109C3}"/>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Process for future use</a:t>
            </a:r>
          </a:p>
        </p:txBody>
      </p:sp>
      <p:pic>
        <p:nvPicPr>
          <p:cNvPr id="5" name="Content Placeholder 4">
            <a:extLst>
              <a:ext uri="{FF2B5EF4-FFF2-40B4-BE49-F238E27FC236}">
                <a16:creationId xmlns:a16="http://schemas.microsoft.com/office/drawing/2014/main" id="{1E03EF1B-D0AC-4E48-88BD-F0FEC29984FF}"/>
              </a:ext>
            </a:extLst>
          </p:cNvPr>
          <p:cNvPicPr>
            <a:picLocks noChangeAspect="1"/>
          </p:cNvPicPr>
          <p:nvPr/>
        </p:nvPicPr>
        <p:blipFill rotWithShape="1">
          <a:blip r:embed="rId2"/>
          <a:srcRect l="13096" r="29750"/>
          <a:stretch/>
        </p:blipFill>
        <p:spPr>
          <a:xfrm>
            <a:off x="1312558" y="640081"/>
            <a:ext cx="5555098" cy="5054156"/>
          </a:xfrm>
          <a:prstGeom prst="rect">
            <a:avLst/>
          </a:prstGeom>
        </p:spPr>
      </p:pic>
      <p:cxnSp>
        <p:nvCxnSpPr>
          <p:cNvPr id="25" name="Straight Connector 2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799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2D8F-582C-4F34-BE74-C77A9C70983F}"/>
              </a:ext>
            </a:extLst>
          </p:cNvPr>
          <p:cNvSpPr>
            <a:spLocks noGrp="1"/>
          </p:cNvSpPr>
          <p:nvPr>
            <p:ph type="title"/>
          </p:nvPr>
        </p:nvSpPr>
        <p:spPr/>
        <p:txBody>
          <a:bodyPr/>
          <a:lstStyle/>
          <a:p>
            <a:r>
              <a:rPr lang="en-US" dirty="0"/>
              <a:t>Results of IGAP</a:t>
            </a:r>
          </a:p>
        </p:txBody>
      </p:sp>
      <p:sp>
        <p:nvSpPr>
          <p:cNvPr id="3" name="Content Placeholder 2">
            <a:extLst>
              <a:ext uri="{FF2B5EF4-FFF2-40B4-BE49-F238E27FC236}">
                <a16:creationId xmlns:a16="http://schemas.microsoft.com/office/drawing/2014/main" id="{4E1C2C8B-34CD-4B35-8525-4C8A66057F07}"/>
              </a:ext>
            </a:extLst>
          </p:cNvPr>
          <p:cNvSpPr>
            <a:spLocks noGrp="1"/>
          </p:cNvSpPr>
          <p:nvPr>
            <p:ph idx="1"/>
          </p:nvPr>
        </p:nvSpPr>
        <p:spPr/>
        <p:txBody>
          <a:bodyPr/>
          <a:lstStyle/>
          <a:p>
            <a:r>
              <a:rPr lang="en-US" dirty="0"/>
              <a:t>8988T_DNase is the only modification seen.</a:t>
            </a:r>
            <a:r>
              <a:rPr lang="en-US" b="0" i="0" dirty="0">
                <a:solidFill>
                  <a:srgbClr val="222222"/>
                </a:solidFill>
                <a:effectLst/>
                <a:latin typeface="Helvetica" panose="020B0604020202020204" pitchFamily="34" charset="0"/>
              </a:rPr>
              <a:t> Human pancreas adenocarcinoma (PA-TU-8988T), "established in 1985 from the liver metastasis of a primary pancreatic adenocarcinoma from a 64-year-old woman; sister cell line of PA-TU-8988S"</a:t>
            </a: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FEDC0F6A-E28F-4D8E-A417-6F7CAB36EB64}"/>
              </a:ext>
            </a:extLst>
          </p:cNvPr>
          <p:cNvGraphicFramePr>
            <a:graphicFrameLocks noGrp="1"/>
          </p:cNvGraphicFramePr>
          <p:nvPr>
            <p:extLst>
              <p:ext uri="{D42A27DB-BD31-4B8C-83A1-F6EECF244321}">
                <p14:modId xmlns:p14="http://schemas.microsoft.com/office/powerpoint/2010/main" val="3989725878"/>
              </p:ext>
            </p:extLst>
          </p:nvPr>
        </p:nvGraphicFramePr>
        <p:xfrm>
          <a:off x="1097280" y="3497803"/>
          <a:ext cx="5152600" cy="2198075"/>
        </p:xfrm>
        <a:graphic>
          <a:graphicData uri="http://schemas.openxmlformats.org/drawingml/2006/table">
            <a:tbl>
              <a:tblPr firstRow="1" bandRow="1">
                <a:tableStyleId>{5C22544A-7EE6-4342-B048-85BDC9FD1C3A}</a:tableStyleId>
              </a:tblPr>
              <a:tblGrid>
                <a:gridCol w="2576300">
                  <a:extLst>
                    <a:ext uri="{9D8B030D-6E8A-4147-A177-3AD203B41FA5}">
                      <a16:colId xmlns:a16="http://schemas.microsoft.com/office/drawing/2014/main" val="1307655904"/>
                    </a:ext>
                  </a:extLst>
                </a:gridCol>
                <a:gridCol w="2576300">
                  <a:extLst>
                    <a:ext uri="{9D8B030D-6E8A-4147-A177-3AD203B41FA5}">
                      <a16:colId xmlns:a16="http://schemas.microsoft.com/office/drawing/2014/main" val="3720247247"/>
                    </a:ext>
                  </a:extLst>
                </a:gridCol>
              </a:tblGrid>
              <a:tr h="262272">
                <a:tc>
                  <a:txBody>
                    <a:bodyPr/>
                    <a:lstStyle/>
                    <a:p>
                      <a:pPr algn="ctr"/>
                      <a:r>
                        <a:rPr lang="en-US" sz="1500" dirty="0"/>
                        <a:t>RS ID</a:t>
                      </a:r>
                    </a:p>
                  </a:txBody>
                  <a:tcPr/>
                </a:tc>
                <a:tc>
                  <a:txBody>
                    <a:bodyPr/>
                    <a:lstStyle/>
                    <a:p>
                      <a:pPr algn="ctr"/>
                      <a:r>
                        <a:rPr lang="en-US" sz="1500" dirty="0"/>
                        <a:t>Log differential</a:t>
                      </a:r>
                    </a:p>
                  </a:txBody>
                  <a:tcPr/>
                </a:tc>
                <a:extLst>
                  <a:ext uri="{0D108BD9-81ED-4DB2-BD59-A6C34878D82A}">
                    <a16:rowId xmlns:a16="http://schemas.microsoft.com/office/drawing/2014/main" val="3650071522"/>
                  </a:ext>
                </a:extLst>
              </a:tr>
              <a:tr h="262272">
                <a:tc>
                  <a:txBody>
                    <a:bodyPr/>
                    <a:lstStyle/>
                    <a:p>
                      <a:pPr algn="ctr" fontAlgn="b"/>
                      <a:r>
                        <a:rPr lang="en-US" sz="1500" b="0" i="0" u="none" strike="noStrike" dirty="0">
                          <a:solidFill>
                            <a:srgbClr val="000000"/>
                          </a:solidFill>
                          <a:effectLst/>
                          <a:latin typeface="Calibri" panose="020F0502020204030204" pitchFamily="34" charset="0"/>
                        </a:rPr>
                        <a:t>rs112209025</a:t>
                      </a:r>
                    </a:p>
                  </a:txBody>
                  <a:tcPr marL="7620" marR="7620" marT="7620" marB="0" anchor="b"/>
                </a:tc>
                <a:tc>
                  <a:txBody>
                    <a:bodyPr/>
                    <a:lstStyle/>
                    <a:p>
                      <a:pPr algn="ctr" fontAlgn="b"/>
                      <a:r>
                        <a:rPr lang="en-US" sz="1500" b="0" i="0" u="none" strike="noStrike" dirty="0">
                          <a:solidFill>
                            <a:srgbClr val="000000"/>
                          </a:solidFill>
                          <a:effectLst/>
                          <a:latin typeface="Calibri" panose="020F0502020204030204" pitchFamily="34" charset="0"/>
                        </a:rPr>
                        <a:t>7.627517</a:t>
                      </a:r>
                    </a:p>
                  </a:txBody>
                  <a:tcPr marL="7620" marR="7620" marT="7620" marB="0" anchor="b"/>
                </a:tc>
                <a:extLst>
                  <a:ext uri="{0D108BD9-81ED-4DB2-BD59-A6C34878D82A}">
                    <a16:rowId xmlns:a16="http://schemas.microsoft.com/office/drawing/2014/main" val="828737735"/>
                  </a:ext>
                </a:extLst>
              </a:tr>
              <a:tr h="262272">
                <a:tc>
                  <a:txBody>
                    <a:bodyPr/>
                    <a:lstStyle/>
                    <a:p>
                      <a:pPr algn="ctr" fontAlgn="b"/>
                      <a:r>
                        <a:rPr lang="en-US" sz="1500" b="0" i="0" u="none" strike="noStrike">
                          <a:solidFill>
                            <a:srgbClr val="000000"/>
                          </a:solidFill>
                          <a:effectLst/>
                          <a:latin typeface="Calibri" panose="020F0502020204030204" pitchFamily="34" charset="0"/>
                        </a:rPr>
                        <a:t>rs6802980</a:t>
                      </a:r>
                    </a:p>
                  </a:txBody>
                  <a:tcPr marL="7620" marR="7620" marT="7620" marB="0" anchor="b"/>
                </a:tc>
                <a:tc>
                  <a:txBody>
                    <a:bodyPr/>
                    <a:lstStyle/>
                    <a:p>
                      <a:pPr algn="ctr" fontAlgn="b"/>
                      <a:r>
                        <a:rPr lang="en-US" sz="1500" b="0" i="0" u="none" strike="noStrike">
                          <a:solidFill>
                            <a:srgbClr val="000000"/>
                          </a:solidFill>
                          <a:effectLst/>
                          <a:latin typeface="Calibri" panose="020F0502020204030204" pitchFamily="34" charset="0"/>
                        </a:rPr>
                        <a:t>7.389298</a:t>
                      </a:r>
                    </a:p>
                  </a:txBody>
                  <a:tcPr marL="7620" marR="7620" marT="7620" marB="0" anchor="b"/>
                </a:tc>
                <a:extLst>
                  <a:ext uri="{0D108BD9-81ED-4DB2-BD59-A6C34878D82A}">
                    <a16:rowId xmlns:a16="http://schemas.microsoft.com/office/drawing/2014/main" val="3344193576"/>
                  </a:ext>
                </a:extLst>
              </a:tr>
              <a:tr h="304403">
                <a:tc>
                  <a:txBody>
                    <a:bodyPr/>
                    <a:lstStyle/>
                    <a:p>
                      <a:pPr algn="ctr" fontAlgn="b"/>
                      <a:r>
                        <a:rPr lang="en-US" sz="1500" b="0" i="0" u="none" strike="noStrike" dirty="0">
                          <a:solidFill>
                            <a:srgbClr val="000000"/>
                          </a:solidFill>
                          <a:effectLst/>
                          <a:latin typeface="Calibri" panose="020F0502020204030204" pitchFamily="34" charset="0"/>
                        </a:rPr>
                        <a:t>rs144630409</a:t>
                      </a:r>
                    </a:p>
                  </a:txBody>
                  <a:tcPr marL="7620" marR="7620" marT="7620" marB="0" anchor="b"/>
                </a:tc>
                <a:tc>
                  <a:txBody>
                    <a:bodyPr/>
                    <a:lstStyle/>
                    <a:p>
                      <a:pPr algn="ctr" fontAlgn="b"/>
                      <a:r>
                        <a:rPr lang="en-US" sz="1500" b="0" i="0" u="none" strike="noStrike">
                          <a:solidFill>
                            <a:srgbClr val="000000"/>
                          </a:solidFill>
                          <a:effectLst/>
                          <a:latin typeface="Calibri" panose="020F0502020204030204" pitchFamily="34" charset="0"/>
                        </a:rPr>
                        <a:t>7.190806</a:t>
                      </a:r>
                    </a:p>
                  </a:txBody>
                  <a:tcPr marL="7620" marR="7620" marT="7620" marB="0" anchor="b"/>
                </a:tc>
                <a:extLst>
                  <a:ext uri="{0D108BD9-81ED-4DB2-BD59-A6C34878D82A}">
                    <a16:rowId xmlns:a16="http://schemas.microsoft.com/office/drawing/2014/main" val="506468210"/>
                  </a:ext>
                </a:extLst>
              </a:tr>
              <a:tr h="262272">
                <a:tc>
                  <a:txBody>
                    <a:bodyPr/>
                    <a:lstStyle/>
                    <a:p>
                      <a:pPr algn="ctr" fontAlgn="b"/>
                      <a:r>
                        <a:rPr lang="en-US" sz="1500" b="0" i="0" u="none" strike="noStrike">
                          <a:solidFill>
                            <a:srgbClr val="000000"/>
                          </a:solidFill>
                          <a:effectLst/>
                          <a:latin typeface="Calibri" panose="020F0502020204030204" pitchFamily="34" charset="0"/>
                        </a:rPr>
                        <a:t>rs4962329</a:t>
                      </a:r>
                    </a:p>
                  </a:txBody>
                  <a:tcPr marL="7620" marR="7620" marT="7620" marB="0" anchor="b"/>
                </a:tc>
                <a:tc>
                  <a:txBody>
                    <a:bodyPr/>
                    <a:lstStyle/>
                    <a:p>
                      <a:pPr algn="ctr" fontAlgn="b"/>
                      <a:r>
                        <a:rPr lang="en-US" sz="1500" b="0" i="0" u="none" strike="noStrike">
                          <a:solidFill>
                            <a:srgbClr val="000000"/>
                          </a:solidFill>
                          <a:effectLst/>
                          <a:latin typeface="Calibri" panose="020F0502020204030204" pitchFamily="34" charset="0"/>
                        </a:rPr>
                        <a:t>7.16893</a:t>
                      </a:r>
                    </a:p>
                  </a:txBody>
                  <a:tcPr marL="7620" marR="7620" marT="7620" marB="0" anchor="b"/>
                </a:tc>
                <a:extLst>
                  <a:ext uri="{0D108BD9-81ED-4DB2-BD59-A6C34878D82A}">
                    <a16:rowId xmlns:a16="http://schemas.microsoft.com/office/drawing/2014/main" val="3853273366"/>
                  </a:ext>
                </a:extLst>
              </a:tr>
              <a:tr h="262272">
                <a:tc>
                  <a:txBody>
                    <a:bodyPr/>
                    <a:lstStyle/>
                    <a:p>
                      <a:pPr algn="ctr" fontAlgn="b"/>
                      <a:r>
                        <a:rPr lang="en-US" sz="1500" b="0" i="0" u="none" strike="noStrike">
                          <a:solidFill>
                            <a:srgbClr val="000000"/>
                          </a:solidFill>
                          <a:effectLst/>
                          <a:latin typeface="Calibri" panose="020F0502020204030204" pitchFamily="34" charset="0"/>
                        </a:rPr>
                        <a:t>rs4963275</a:t>
                      </a:r>
                    </a:p>
                  </a:txBody>
                  <a:tcPr marL="7620" marR="7620" marT="7620" marB="0" anchor="b"/>
                </a:tc>
                <a:tc>
                  <a:txBody>
                    <a:bodyPr/>
                    <a:lstStyle/>
                    <a:p>
                      <a:pPr algn="ctr" fontAlgn="b"/>
                      <a:r>
                        <a:rPr lang="en-US" sz="1500" b="0" i="0" u="none" strike="noStrike">
                          <a:solidFill>
                            <a:srgbClr val="000000"/>
                          </a:solidFill>
                          <a:effectLst/>
                          <a:latin typeface="Calibri" panose="020F0502020204030204" pitchFamily="34" charset="0"/>
                        </a:rPr>
                        <a:t>6.921384</a:t>
                      </a:r>
                    </a:p>
                  </a:txBody>
                  <a:tcPr marL="7620" marR="7620" marT="7620" marB="0" anchor="b"/>
                </a:tc>
                <a:extLst>
                  <a:ext uri="{0D108BD9-81ED-4DB2-BD59-A6C34878D82A}">
                    <a16:rowId xmlns:a16="http://schemas.microsoft.com/office/drawing/2014/main" val="3980905799"/>
                  </a:ext>
                </a:extLst>
              </a:tr>
              <a:tr h="262272">
                <a:tc>
                  <a:txBody>
                    <a:bodyPr/>
                    <a:lstStyle/>
                    <a:p>
                      <a:pPr algn="ctr" fontAlgn="b"/>
                      <a:r>
                        <a:rPr lang="en-US" sz="1500" b="0" i="0" u="none" strike="noStrike">
                          <a:solidFill>
                            <a:srgbClr val="000000"/>
                          </a:solidFill>
                          <a:effectLst/>
                          <a:latin typeface="Calibri" panose="020F0502020204030204" pitchFamily="34" charset="0"/>
                        </a:rPr>
                        <a:t>rs4917711</a:t>
                      </a:r>
                    </a:p>
                  </a:txBody>
                  <a:tcPr marL="7620" marR="7620" marT="7620" marB="0" anchor="b"/>
                </a:tc>
                <a:tc>
                  <a:txBody>
                    <a:bodyPr/>
                    <a:lstStyle/>
                    <a:p>
                      <a:pPr algn="ctr" fontAlgn="b"/>
                      <a:r>
                        <a:rPr lang="en-US" sz="1500" b="0" i="0" u="none" strike="noStrike">
                          <a:solidFill>
                            <a:srgbClr val="000000"/>
                          </a:solidFill>
                          <a:effectLst/>
                          <a:latin typeface="Calibri" panose="020F0502020204030204" pitchFamily="34" charset="0"/>
                        </a:rPr>
                        <a:t>6.889097</a:t>
                      </a:r>
                    </a:p>
                  </a:txBody>
                  <a:tcPr marL="7620" marR="7620" marT="7620" marB="0" anchor="b"/>
                </a:tc>
                <a:extLst>
                  <a:ext uri="{0D108BD9-81ED-4DB2-BD59-A6C34878D82A}">
                    <a16:rowId xmlns:a16="http://schemas.microsoft.com/office/drawing/2014/main" val="894911420"/>
                  </a:ext>
                </a:extLst>
              </a:tr>
              <a:tr h="262272">
                <a:tc>
                  <a:txBody>
                    <a:bodyPr/>
                    <a:lstStyle/>
                    <a:p>
                      <a:pPr algn="ctr" fontAlgn="b"/>
                      <a:r>
                        <a:rPr lang="en-US" sz="1500" b="0" i="0" u="none" strike="noStrike" dirty="0">
                          <a:solidFill>
                            <a:srgbClr val="000000"/>
                          </a:solidFill>
                          <a:effectLst/>
                          <a:latin typeface="Calibri" panose="020F0502020204030204" pitchFamily="34" charset="0"/>
                        </a:rPr>
                        <a:t>rs34452734</a:t>
                      </a:r>
                    </a:p>
                  </a:txBody>
                  <a:tcPr marL="7620" marR="7620" marT="7620" marB="0" anchor="b"/>
                </a:tc>
                <a:tc>
                  <a:txBody>
                    <a:bodyPr/>
                    <a:lstStyle/>
                    <a:p>
                      <a:pPr algn="ctr" fontAlgn="b"/>
                      <a:r>
                        <a:rPr lang="en-US" sz="1500" b="0" i="0" u="none" strike="noStrike" dirty="0">
                          <a:solidFill>
                            <a:srgbClr val="000000"/>
                          </a:solidFill>
                          <a:effectLst/>
                          <a:latin typeface="Calibri" panose="020F0502020204030204" pitchFamily="34" charset="0"/>
                        </a:rPr>
                        <a:t>6.682741</a:t>
                      </a:r>
                    </a:p>
                  </a:txBody>
                  <a:tcPr marL="7620" marR="7620" marT="7620" marB="0" anchor="b"/>
                </a:tc>
                <a:extLst>
                  <a:ext uri="{0D108BD9-81ED-4DB2-BD59-A6C34878D82A}">
                    <a16:rowId xmlns:a16="http://schemas.microsoft.com/office/drawing/2014/main" val="764797817"/>
                  </a:ext>
                </a:extLst>
              </a:tr>
            </a:tbl>
          </a:graphicData>
        </a:graphic>
      </p:graphicFrame>
      <p:sp>
        <p:nvSpPr>
          <p:cNvPr id="5" name="Oval 4">
            <a:extLst>
              <a:ext uri="{FF2B5EF4-FFF2-40B4-BE49-F238E27FC236}">
                <a16:creationId xmlns:a16="http://schemas.microsoft.com/office/drawing/2014/main" id="{661E040F-B6C4-4D7B-9C5D-8017C7BBC9AC}"/>
              </a:ext>
            </a:extLst>
          </p:cNvPr>
          <p:cNvSpPr/>
          <p:nvPr/>
        </p:nvSpPr>
        <p:spPr>
          <a:xfrm>
            <a:off x="8654544" y="3276712"/>
            <a:ext cx="2501136" cy="24413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SNAP25-AS1, MAST4,ICA1L, MTUS2,KAZN, SEMA3, DLGAP1, ADAM12, RAB3IL1, DCC,ALK</a:t>
            </a:r>
          </a:p>
        </p:txBody>
      </p:sp>
      <p:cxnSp>
        <p:nvCxnSpPr>
          <p:cNvPr id="7" name="Straight Arrow Connector 6">
            <a:extLst>
              <a:ext uri="{FF2B5EF4-FFF2-40B4-BE49-F238E27FC236}">
                <a16:creationId xmlns:a16="http://schemas.microsoft.com/office/drawing/2014/main" id="{BC8F897D-020D-4CA2-BAB2-6E72F836E5C7}"/>
              </a:ext>
            </a:extLst>
          </p:cNvPr>
          <p:cNvCxnSpPr/>
          <p:nvPr/>
        </p:nvCxnSpPr>
        <p:spPr>
          <a:xfrm>
            <a:off x="6874431" y="4497391"/>
            <a:ext cx="9304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6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C214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6BC909-8D38-4B2D-9DFA-441126BE8D3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Cluster map of top 20 log changes variants</a:t>
            </a:r>
          </a:p>
        </p:txBody>
      </p:sp>
      <p:cxnSp>
        <p:nvCxnSpPr>
          <p:cNvPr id="27" name="Straight Connector 2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3CE3E489-6EB0-4BAD-B6FD-5A413DF00024}"/>
              </a:ext>
            </a:extLst>
          </p:cNvPr>
          <p:cNvPicPr>
            <a:picLocks noChangeAspect="1"/>
          </p:cNvPicPr>
          <p:nvPr/>
        </p:nvPicPr>
        <p:blipFill rotWithShape="1">
          <a:blip r:embed="rId2"/>
          <a:srcRect t="4113" r="-1" b="4904"/>
          <a:stretch/>
        </p:blipFill>
        <p:spPr>
          <a:xfrm>
            <a:off x="5354818" y="640080"/>
            <a:ext cx="6130700" cy="5577840"/>
          </a:xfrm>
          <a:prstGeom prst="rect">
            <a:avLst/>
          </a:prstGeom>
        </p:spPr>
      </p:pic>
    </p:spTree>
    <p:extLst>
      <p:ext uri="{BB962C8B-B14F-4D97-AF65-F5344CB8AC3E}">
        <p14:creationId xmlns:p14="http://schemas.microsoft.com/office/powerpoint/2010/main" val="25066639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TotalTime>
  <Words>352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Helvetica</vt:lpstr>
      <vt:lpstr>1_RetrospectVTI</vt:lpstr>
      <vt:lpstr>DEEPSEA implementation in IGAP variants</vt:lpstr>
      <vt:lpstr>DeepSEA</vt:lpstr>
      <vt:lpstr>IGAP – Dataset Used</vt:lpstr>
      <vt:lpstr>IGAP Variants</vt:lpstr>
      <vt:lpstr>Obtaining sequences</vt:lpstr>
      <vt:lpstr>C-SHAL</vt:lpstr>
      <vt:lpstr>Process for future use</vt:lpstr>
      <vt:lpstr>Results of IGAP</vt:lpstr>
      <vt:lpstr>Cluster map of top 20 log changes variants</vt:lpstr>
      <vt:lpstr>Comparison of all 3 types</vt:lpstr>
      <vt:lpstr>DNAse</vt:lpstr>
      <vt:lpstr>Transcription Factors</vt:lpstr>
      <vt:lpstr>Histones</vt:lpstr>
      <vt:lpstr>Cluster 1 of DNAses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DEEPSEA implementation in IGAP variants</dc:title>
  <dc:creator>Varathan, Pradeep</dc:creator>
  <cp:lastModifiedBy>Varathan, Pradeep</cp:lastModifiedBy>
  <cp:revision>1</cp:revision>
  <dcterms:created xsi:type="dcterms:W3CDTF">2020-12-09T19:37:05Z</dcterms:created>
  <dcterms:modified xsi:type="dcterms:W3CDTF">2020-12-09T20:09:56Z</dcterms:modified>
</cp:coreProperties>
</file>