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s-ES"/>
    </a:defPPr>
    <a:lvl1pPr marL="0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80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59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39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318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898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478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057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637" algn="l" defTabSz="713159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94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4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4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91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69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5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9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76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7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99BCD-AEE2-42F6-A2FD-997E523C3907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2A54-1871-4BCB-9EEE-72973A18A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93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752" y="-657708"/>
            <a:ext cx="10164209" cy="7326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795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64"/>
    </mc:Choice>
    <mc:Fallback>
      <p:transition spd="slow" advTm="87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0858"/>
            <a:ext cx="7886700" cy="1325563"/>
          </a:xfrm>
        </p:spPr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20" y="0"/>
            <a:ext cx="9056117" cy="6858000"/>
          </a:xfrm>
        </p:spPr>
      </p:pic>
    </p:spTree>
    <p:extLst>
      <p:ext uri="{BB962C8B-B14F-4D97-AF65-F5344CB8AC3E}">
        <p14:creationId xmlns:p14="http://schemas.microsoft.com/office/powerpoint/2010/main" val="83184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62"/>
    </mc:Choice>
    <mc:Fallback>
      <p:transition spd="slow" advTm="72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8"/>
            <a:ext cx="9068586" cy="6693031"/>
          </a:xfrm>
        </p:spPr>
      </p:pic>
    </p:spTree>
    <p:extLst>
      <p:ext uri="{BB962C8B-B14F-4D97-AF65-F5344CB8AC3E}">
        <p14:creationId xmlns:p14="http://schemas.microsoft.com/office/powerpoint/2010/main" val="104638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58"/>
    </mc:Choice>
    <mc:Fallback>
      <p:transition spd="slow" advTm="74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0830"/>
            <a:ext cx="9030878" cy="6504494"/>
          </a:xfrm>
        </p:spPr>
      </p:pic>
    </p:spTree>
    <p:extLst>
      <p:ext uri="{BB962C8B-B14F-4D97-AF65-F5344CB8AC3E}">
        <p14:creationId xmlns:p14="http://schemas.microsoft.com/office/powerpoint/2010/main" val="124768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72"/>
    </mc:Choice>
    <mc:Fallback>
      <p:transition spd="slow" advTm="727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56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99662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75"/>
    </mc:Choice>
    <mc:Fallback>
      <p:transition spd="slow" advTm="717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29"/>
            <a:ext cx="9030878" cy="7136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187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35"/>
    </mc:Choice>
    <mc:Fallback>
      <p:transition spd="slow" advTm="713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Presentación en pantalla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8</cp:revision>
  <dcterms:created xsi:type="dcterms:W3CDTF">2015-01-26T12:06:37Z</dcterms:created>
  <dcterms:modified xsi:type="dcterms:W3CDTF">2015-03-03T09:33:59Z</dcterms:modified>
</cp:coreProperties>
</file>