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5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02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26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13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8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82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5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32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6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7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CB6F-06B4-43E9-B33D-736D8DEF2F7A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5ADD-97DA-4CB3-8D7C-B1C658E0A7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8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22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1</cp:revision>
  <dcterms:created xsi:type="dcterms:W3CDTF">2015-03-13T10:59:41Z</dcterms:created>
  <dcterms:modified xsi:type="dcterms:W3CDTF">2015-03-13T11:00:39Z</dcterms:modified>
</cp:coreProperties>
</file>