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8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6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15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65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84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51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46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16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92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1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0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B49D-DD26-4693-8C22-95829BC1018F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2EE4-5592-4C84-9D30-E8D0C9CC67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22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400300"/>
            <a:ext cx="7143750" cy="2057400"/>
          </a:xfrm>
          <a:prstGeom prst="rect">
            <a:avLst/>
          </a:prstGeom>
          <a:gradFill>
            <a:gsLst>
              <a:gs pos="0">
                <a:srgbClr val="D9C027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1578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1</cp:revision>
  <dcterms:created xsi:type="dcterms:W3CDTF">2015-03-13T11:26:02Z</dcterms:created>
  <dcterms:modified xsi:type="dcterms:W3CDTF">2015-03-13T11:26:24Z</dcterms:modified>
</cp:coreProperties>
</file>