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DFA1"/>
    <a:srgbClr val="DED27C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39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06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021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40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877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342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517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278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93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6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91519-3448-46E5-8A8B-C2022F8B8439}" type="datetimeFigureOut">
              <a:rPr lang="es-ES" smtClean="0"/>
              <a:t>13/03/2015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4A4-2108-4CFB-9E9F-8BF36E2D7C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86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5" y="2414714"/>
            <a:ext cx="7123809" cy="2028571"/>
          </a:xfrm>
          <a:prstGeom prst="rect">
            <a:avLst/>
          </a:prstGeom>
          <a:gradFill>
            <a:gsLst>
              <a:gs pos="0">
                <a:srgbClr val="DED27C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rgbClr val="DED27C"/>
            </a:solidFill>
          </a:ln>
          <a:effectLst>
            <a:glow rad="127000">
              <a:srgbClr val="E7DFA1">
                <a:alpha val="96000"/>
              </a:srgbClr>
            </a:glow>
            <a:outerShdw blurRad="50800" dist="50800" dir="5400000" algn="ctr" rotWithShape="0">
              <a:srgbClr val="E7DFA1"/>
            </a:outerShdw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5661384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Alumno</dc:creator>
  <cp:lastModifiedBy>Alumno</cp:lastModifiedBy>
  <cp:revision>2</cp:revision>
  <dcterms:created xsi:type="dcterms:W3CDTF">2015-03-13T11:39:35Z</dcterms:created>
  <dcterms:modified xsi:type="dcterms:W3CDTF">2015-03-13T11:48:23Z</dcterms:modified>
</cp:coreProperties>
</file>