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49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AB37F-7550-4AC9-836C-36BEA41F707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D596807-31FB-47E7-AD12-57076DF1587A}">
      <dgm:prSet phldrT="[Text]"/>
      <dgm:spPr/>
      <dgm:t>
        <a:bodyPr/>
        <a:lstStyle/>
        <a:p>
          <a:r>
            <a:rPr lang="en-US" dirty="0"/>
            <a:t>Submit Requirements	</a:t>
          </a:r>
        </a:p>
      </dgm:t>
    </dgm:pt>
    <dgm:pt modelId="{71761138-8864-4EE4-90CA-0F037363441D}" type="parTrans" cxnId="{7DCCF8DF-ABA7-4619-AA6E-A174F83AE080}">
      <dgm:prSet/>
      <dgm:spPr/>
      <dgm:t>
        <a:bodyPr/>
        <a:lstStyle/>
        <a:p>
          <a:endParaRPr lang="en-US"/>
        </a:p>
      </dgm:t>
    </dgm:pt>
    <dgm:pt modelId="{5E2C6D5F-8D3B-428E-8A85-0D4527AC1EE3}" type="sibTrans" cxnId="{7DCCF8DF-ABA7-4619-AA6E-A174F83AE080}">
      <dgm:prSet/>
      <dgm:spPr/>
      <dgm:t>
        <a:bodyPr/>
        <a:lstStyle/>
        <a:p>
          <a:endParaRPr lang="en-US"/>
        </a:p>
      </dgm:t>
    </dgm:pt>
    <dgm:pt modelId="{76256E46-9AB6-47AA-B1EB-0CDA8EEC1634}">
      <dgm:prSet phldrT="[Text]"/>
      <dgm:spPr/>
      <dgm:t>
        <a:bodyPr/>
        <a:lstStyle/>
        <a:p>
          <a:r>
            <a:rPr lang="en-US" dirty="0"/>
            <a:t>Wait For Approval &amp; Get Quote</a:t>
          </a:r>
        </a:p>
      </dgm:t>
    </dgm:pt>
    <dgm:pt modelId="{65B7A974-7960-42A4-A805-3C0241D282F6}" type="parTrans" cxnId="{7253653D-909A-470E-B4D3-09007AF7BD72}">
      <dgm:prSet/>
      <dgm:spPr/>
      <dgm:t>
        <a:bodyPr/>
        <a:lstStyle/>
        <a:p>
          <a:endParaRPr lang="en-US"/>
        </a:p>
      </dgm:t>
    </dgm:pt>
    <dgm:pt modelId="{15C9EF5D-D377-44A7-ADA7-D779D8B6D470}" type="sibTrans" cxnId="{7253653D-909A-470E-B4D3-09007AF7BD72}">
      <dgm:prSet/>
      <dgm:spPr/>
      <dgm:t>
        <a:bodyPr/>
        <a:lstStyle/>
        <a:p>
          <a:endParaRPr lang="en-US"/>
        </a:p>
      </dgm:t>
    </dgm:pt>
    <dgm:pt modelId="{BBA07F88-247E-4F79-978E-E8D1E2E21FAD}">
      <dgm:prSet phldrT="[Text]"/>
      <dgm:spPr/>
      <dgm:t>
        <a:bodyPr/>
        <a:lstStyle/>
        <a:p>
          <a:r>
            <a:rPr lang="en-US" dirty="0"/>
            <a:t>Get Live Project Status</a:t>
          </a:r>
        </a:p>
      </dgm:t>
    </dgm:pt>
    <dgm:pt modelId="{0ACA5EBA-D592-4B34-961A-87AABFBA93EE}" type="parTrans" cxnId="{1AB6E05B-359C-4D78-936D-0857803552E4}">
      <dgm:prSet/>
      <dgm:spPr/>
      <dgm:t>
        <a:bodyPr/>
        <a:lstStyle/>
        <a:p>
          <a:endParaRPr lang="en-US"/>
        </a:p>
      </dgm:t>
    </dgm:pt>
    <dgm:pt modelId="{7A281656-993C-48B1-85A3-85A685830750}" type="sibTrans" cxnId="{1AB6E05B-359C-4D78-936D-0857803552E4}">
      <dgm:prSet/>
      <dgm:spPr/>
      <dgm:t>
        <a:bodyPr/>
        <a:lstStyle/>
        <a:p>
          <a:endParaRPr lang="en-US"/>
        </a:p>
      </dgm:t>
    </dgm:pt>
    <dgm:pt modelId="{FEFC6333-5E0F-4D71-8BF4-01747F0BA659}">
      <dgm:prSet phldrT="[Text]"/>
      <dgm:spPr/>
      <dgm:t>
        <a:bodyPr/>
        <a:lstStyle/>
        <a:p>
          <a:r>
            <a:rPr lang="en-US" dirty="0"/>
            <a:t>Make Payment</a:t>
          </a:r>
        </a:p>
      </dgm:t>
    </dgm:pt>
    <dgm:pt modelId="{B2015187-566A-4477-9DEA-355DF16B98CB}" type="parTrans" cxnId="{C4F0D0F7-6283-4916-8CCA-7D8FB5C5653F}">
      <dgm:prSet/>
      <dgm:spPr/>
      <dgm:t>
        <a:bodyPr/>
        <a:lstStyle/>
        <a:p>
          <a:endParaRPr lang="en-US"/>
        </a:p>
      </dgm:t>
    </dgm:pt>
    <dgm:pt modelId="{8B25184E-4FCA-4806-97F8-42DD30E8E93D}" type="sibTrans" cxnId="{C4F0D0F7-6283-4916-8CCA-7D8FB5C5653F}">
      <dgm:prSet/>
      <dgm:spPr/>
      <dgm:t>
        <a:bodyPr/>
        <a:lstStyle/>
        <a:p>
          <a:endParaRPr lang="en-US"/>
        </a:p>
      </dgm:t>
    </dgm:pt>
    <dgm:pt modelId="{8A7BD448-AD96-4038-821E-E66219558982}">
      <dgm:prSet phldrT="[Text]"/>
      <dgm:spPr/>
      <dgm:t>
        <a:bodyPr/>
        <a:lstStyle/>
        <a:p>
          <a:r>
            <a:rPr lang="en-US" dirty="0"/>
            <a:t>Ready to Deploy!</a:t>
          </a:r>
        </a:p>
      </dgm:t>
    </dgm:pt>
    <dgm:pt modelId="{7C1B2ADB-B701-480B-9D83-F36F823FAD43}" type="parTrans" cxnId="{F32FEF63-DC2A-4727-B0EE-228F1030BDC2}">
      <dgm:prSet/>
      <dgm:spPr/>
      <dgm:t>
        <a:bodyPr/>
        <a:lstStyle/>
        <a:p>
          <a:endParaRPr lang="en-US"/>
        </a:p>
      </dgm:t>
    </dgm:pt>
    <dgm:pt modelId="{54705B8F-535B-4CAC-B05F-AE983607C5DB}" type="sibTrans" cxnId="{F32FEF63-DC2A-4727-B0EE-228F1030BDC2}">
      <dgm:prSet/>
      <dgm:spPr/>
      <dgm:t>
        <a:bodyPr/>
        <a:lstStyle/>
        <a:p>
          <a:endParaRPr lang="en-US"/>
        </a:p>
      </dgm:t>
    </dgm:pt>
    <dgm:pt modelId="{B9DAC730-A6D5-4D49-A56B-DC2E04914275}" type="pres">
      <dgm:prSet presAssocID="{1F8AB37F-7550-4AC9-836C-36BEA41F707B}" presName="diagram" presStyleCnt="0">
        <dgm:presLayoutVars>
          <dgm:dir/>
          <dgm:resizeHandles val="exact"/>
        </dgm:presLayoutVars>
      </dgm:prSet>
      <dgm:spPr/>
    </dgm:pt>
    <dgm:pt modelId="{CCFFA9AD-C2A3-47C9-AF37-F9DB8A555F82}" type="pres">
      <dgm:prSet presAssocID="{8D596807-31FB-47E7-AD12-57076DF1587A}" presName="node" presStyleLbl="node1" presStyleIdx="0" presStyleCnt="5">
        <dgm:presLayoutVars>
          <dgm:bulletEnabled val="1"/>
        </dgm:presLayoutVars>
      </dgm:prSet>
      <dgm:spPr/>
    </dgm:pt>
    <dgm:pt modelId="{82B8EE2F-B312-4D74-AB34-F29AA14F8030}" type="pres">
      <dgm:prSet presAssocID="{5E2C6D5F-8D3B-428E-8A85-0D4527AC1EE3}" presName="sibTrans" presStyleCnt="0"/>
      <dgm:spPr/>
    </dgm:pt>
    <dgm:pt modelId="{88D2276E-892C-4BBC-8023-ABE11B9F7729}" type="pres">
      <dgm:prSet presAssocID="{76256E46-9AB6-47AA-B1EB-0CDA8EEC1634}" presName="node" presStyleLbl="node1" presStyleIdx="1" presStyleCnt="5">
        <dgm:presLayoutVars>
          <dgm:bulletEnabled val="1"/>
        </dgm:presLayoutVars>
      </dgm:prSet>
      <dgm:spPr/>
    </dgm:pt>
    <dgm:pt modelId="{FF22656E-BDE3-4C34-BE97-EB598DE968D8}" type="pres">
      <dgm:prSet presAssocID="{15C9EF5D-D377-44A7-ADA7-D779D8B6D470}" presName="sibTrans" presStyleCnt="0"/>
      <dgm:spPr/>
    </dgm:pt>
    <dgm:pt modelId="{2D9FF85C-13DD-4669-8070-9BC57DE1DEB3}" type="pres">
      <dgm:prSet presAssocID="{BBA07F88-247E-4F79-978E-E8D1E2E21FAD}" presName="node" presStyleLbl="node1" presStyleIdx="2" presStyleCnt="5">
        <dgm:presLayoutVars>
          <dgm:bulletEnabled val="1"/>
        </dgm:presLayoutVars>
      </dgm:prSet>
      <dgm:spPr/>
    </dgm:pt>
    <dgm:pt modelId="{95B5C8A7-23AF-4433-B12A-6CD4420717BD}" type="pres">
      <dgm:prSet presAssocID="{7A281656-993C-48B1-85A3-85A685830750}" presName="sibTrans" presStyleCnt="0"/>
      <dgm:spPr/>
    </dgm:pt>
    <dgm:pt modelId="{FAEA2A4C-5024-44F9-976D-86C8B19714D8}" type="pres">
      <dgm:prSet presAssocID="{FEFC6333-5E0F-4D71-8BF4-01747F0BA659}" presName="node" presStyleLbl="node1" presStyleIdx="3" presStyleCnt="5">
        <dgm:presLayoutVars>
          <dgm:bulletEnabled val="1"/>
        </dgm:presLayoutVars>
      </dgm:prSet>
      <dgm:spPr/>
    </dgm:pt>
    <dgm:pt modelId="{7BFB6383-FB04-4B70-A843-9F0112EC75FA}" type="pres">
      <dgm:prSet presAssocID="{8B25184E-4FCA-4806-97F8-42DD30E8E93D}" presName="sibTrans" presStyleCnt="0"/>
      <dgm:spPr/>
    </dgm:pt>
    <dgm:pt modelId="{BC636196-CE41-4C81-BE55-E478BD557A0F}" type="pres">
      <dgm:prSet presAssocID="{8A7BD448-AD96-4038-821E-E66219558982}" presName="node" presStyleLbl="node1" presStyleIdx="4" presStyleCnt="5">
        <dgm:presLayoutVars>
          <dgm:bulletEnabled val="1"/>
        </dgm:presLayoutVars>
      </dgm:prSet>
      <dgm:spPr/>
    </dgm:pt>
  </dgm:ptLst>
  <dgm:cxnLst>
    <dgm:cxn modelId="{F87D2E16-9F51-4BFA-98A4-5730F22B6B79}" type="presOf" srcId="{BBA07F88-247E-4F79-978E-E8D1E2E21FAD}" destId="{2D9FF85C-13DD-4669-8070-9BC57DE1DEB3}" srcOrd="0" destOrd="0" presId="urn:microsoft.com/office/officeart/2005/8/layout/default"/>
    <dgm:cxn modelId="{7253653D-909A-470E-B4D3-09007AF7BD72}" srcId="{1F8AB37F-7550-4AC9-836C-36BEA41F707B}" destId="{76256E46-9AB6-47AA-B1EB-0CDA8EEC1634}" srcOrd="1" destOrd="0" parTransId="{65B7A974-7960-42A4-A805-3C0241D282F6}" sibTransId="{15C9EF5D-D377-44A7-ADA7-D779D8B6D470}"/>
    <dgm:cxn modelId="{7EE3EB40-05A2-4EA0-AF7F-BE29E0B2F507}" type="presOf" srcId="{FEFC6333-5E0F-4D71-8BF4-01747F0BA659}" destId="{FAEA2A4C-5024-44F9-976D-86C8B19714D8}" srcOrd="0" destOrd="0" presId="urn:microsoft.com/office/officeart/2005/8/layout/default"/>
    <dgm:cxn modelId="{1AB6E05B-359C-4D78-936D-0857803552E4}" srcId="{1F8AB37F-7550-4AC9-836C-36BEA41F707B}" destId="{BBA07F88-247E-4F79-978E-E8D1E2E21FAD}" srcOrd="2" destOrd="0" parTransId="{0ACA5EBA-D592-4B34-961A-87AABFBA93EE}" sibTransId="{7A281656-993C-48B1-85A3-85A685830750}"/>
    <dgm:cxn modelId="{F32FEF63-DC2A-4727-B0EE-228F1030BDC2}" srcId="{1F8AB37F-7550-4AC9-836C-36BEA41F707B}" destId="{8A7BD448-AD96-4038-821E-E66219558982}" srcOrd="4" destOrd="0" parTransId="{7C1B2ADB-B701-480B-9D83-F36F823FAD43}" sibTransId="{54705B8F-535B-4CAC-B05F-AE983607C5DB}"/>
    <dgm:cxn modelId="{E3ABC581-917B-446D-9F43-ECA2EF443DF7}" type="presOf" srcId="{8D596807-31FB-47E7-AD12-57076DF1587A}" destId="{CCFFA9AD-C2A3-47C9-AF37-F9DB8A555F82}" srcOrd="0" destOrd="0" presId="urn:microsoft.com/office/officeart/2005/8/layout/default"/>
    <dgm:cxn modelId="{27830196-36EC-4B5F-8D08-03A4379F0A4D}" type="presOf" srcId="{76256E46-9AB6-47AA-B1EB-0CDA8EEC1634}" destId="{88D2276E-892C-4BBC-8023-ABE11B9F7729}" srcOrd="0" destOrd="0" presId="urn:microsoft.com/office/officeart/2005/8/layout/default"/>
    <dgm:cxn modelId="{7F377197-3427-405A-A9C2-6C8BD747BE94}" type="presOf" srcId="{8A7BD448-AD96-4038-821E-E66219558982}" destId="{BC636196-CE41-4C81-BE55-E478BD557A0F}" srcOrd="0" destOrd="0" presId="urn:microsoft.com/office/officeart/2005/8/layout/default"/>
    <dgm:cxn modelId="{A537F2AF-EC15-4DE9-AA1F-997C5CD5B3E7}" type="presOf" srcId="{1F8AB37F-7550-4AC9-836C-36BEA41F707B}" destId="{B9DAC730-A6D5-4D49-A56B-DC2E04914275}" srcOrd="0" destOrd="0" presId="urn:microsoft.com/office/officeart/2005/8/layout/default"/>
    <dgm:cxn modelId="{7DCCF8DF-ABA7-4619-AA6E-A174F83AE080}" srcId="{1F8AB37F-7550-4AC9-836C-36BEA41F707B}" destId="{8D596807-31FB-47E7-AD12-57076DF1587A}" srcOrd="0" destOrd="0" parTransId="{71761138-8864-4EE4-90CA-0F037363441D}" sibTransId="{5E2C6D5F-8D3B-428E-8A85-0D4527AC1EE3}"/>
    <dgm:cxn modelId="{C4F0D0F7-6283-4916-8CCA-7D8FB5C5653F}" srcId="{1F8AB37F-7550-4AC9-836C-36BEA41F707B}" destId="{FEFC6333-5E0F-4D71-8BF4-01747F0BA659}" srcOrd="3" destOrd="0" parTransId="{B2015187-566A-4477-9DEA-355DF16B98CB}" sibTransId="{8B25184E-4FCA-4806-97F8-42DD30E8E93D}"/>
    <dgm:cxn modelId="{0D81F095-09E7-453F-B9FF-97CDA92C29A8}" type="presParOf" srcId="{B9DAC730-A6D5-4D49-A56B-DC2E04914275}" destId="{CCFFA9AD-C2A3-47C9-AF37-F9DB8A555F82}" srcOrd="0" destOrd="0" presId="urn:microsoft.com/office/officeart/2005/8/layout/default"/>
    <dgm:cxn modelId="{733313F3-FFF3-4F50-B96D-913E4700D052}" type="presParOf" srcId="{B9DAC730-A6D5-4D49-A56B-DC2E04914275}" destId="{82B8EE2F-B312-4D74-AB34-F29AA14F8030}" srcOrd="1" destOrd="0" presId="urn:microsoft.com/office/officeart/2005/8/layout/default"/>
    <dgm:cxn modelId="{704FFA34-C5C7-45D8-920E-C3E764AAF79E}" type="presParOf" srcId="{B9DAC730-A6D5-4D49-A56B-DC2E04914275}" destId="{88D2276E-892C-4BBC-8023-ABE11B9F7729}" srcOrd="2" destOrd="0" presId="urn:microsoft.com/office/officeart/2005/8/layout/default"/>
    <dgm:cxn modelId="{27047D37-0055-495A-8A40-6F00B4592858}" type="presParOf" srcId="{B9DAC730-A6D5-4D49-A56B-DC2E04914275}" destId="{FF22656E-BDE3-4C34-BE97-EB598DE968D8}" srcOrd="3" destOrd="0" presId="urn:microsoft.com/office/officeart/2005/8/layout/default"/>
    <dgm:cxn modelId="{2FB14BB0-5F27-4451-B9A4-745EF8F82899}" type="presParOf" srcId="{B9DAC730-A6D5-4D49-A56B-DC2E04914275}" destId="{2D9FF85C-13DD-4669-8070-9BC57DE1DEB3}" srcOrd="4" destOrd="0" presId="urn:microsoft.com/office/officeart/2005/8/layout/default"/>
    <dgm:cxn modelId="{79336CEB-FC20-4D40-A7E1-4EE9C7908860}" type="presParOf" srcId="{B9DAC730-A6D5-4D49-A56B-DC2E04914275}" destId="{95B5C8A7-23AF-4433-B12A-6CD4420717BD}" srcOrd="5" destOrd="0" presId="urn:microsoft.com/office/officeart/2005/8/layout/default"/>
    <dgm:cxn modelId="{EACF167D-1BFC-456A-AA9B-0AB6B219381E}" type="presParOf" srcId="{B9DAC730-A6D5-4D49-A56B-DC2E04914275}" destId="{FAEA2A4C-5024-44F9-976D-86C8B19714D8}" srcOrd="6" destOrd="0" presId="urn:microsoft.com/office/officeart/2005/8/layout/default"/>
    <dgm:cxn modelId="{89429AF2-653E-46EA-AB44-068B80683B0F}" type="presParOf" srcId="{B9DAC730-A6D5-4D49-A56B-DC2E04914275}" destId="{7BFB6383-FB04-4B70-A843-9F0112EC75FA}" srcOrd="7" destOrd="0" presId="urn:microsoft.com/office/officeart/2005/8/layout/default"/>
    <dgm:cxn modelId="{00FFAFAE-6FDD-4D91-8385-42F0D6B0E252}" type="presParOf" srcId="{B9DAC730-A6D5-4D49-A56B-DC2E04914275}" destId="{BC636196-CE41-4C81-BE55-E478BD557A0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FA9AD-C2A3-47C9-AF37-F9DB8A555F82}">
      <dsp:nvSpPr>
        <dsp:cNvPr id="0" name=""/>
        <dsp:cNvSpPr/>
      </dsp:nvSpPr>
      <dsp:spPr>
        <a:xfrm>
          <a:off x="0" y="431626"/>
          <a:ext cx="2557363" cy="15344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Submit Requirements	</a:t>
          </a:r>
        </a:p>
      </dsp:txBody>
      <dsp:txXfrm>
        <a:off x="0" y="431626"/>
        <a:ext cx="2557363" cy="1534417"/>
      </dsp:txXfrm>
    </dsp:sp>
    <dsp:sp modelId="{88D2276E-892C-4BBC-8023-ABE11B9F7729}">
      <dsp:nvSpPr>
        <dsp:cNvPr id="0" name=""/>
        <dsp:cNvSpPr/>
      </dsp:nvSpPr>
      <dsp:spPr>
        <a:xfrm>
          <a:off x="2813099" y="431626"/>
          <a:ext cx="2557363" cy="15344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Wait For Approval &amp; Get Quote</a:t>
          </a:r>
        </a:p>
      </dsp:txBody>
      <dsp:txXfrm>
        <a:off x="2813099" y="431626"/>
        <a:ext cx="2557363" cy="1534417"/>
      </dsp:txXfrm>
    </dsp:sp>
    <dsp:sp modelId="{2D9FF85C-13DD-4669-8070-9BC57DE1DEB3}">
      <dsp:nvSpPr>
        <dsp:cNvPr id="0" name=""/>
        <dsp:cNvSpPr/>
      </dsp:nvSpPr>
      <dsp:spPr>
        <a:xfrm>
          <a:off x="5626198" y="431626"/>
          <a:ext cx="2557363" cy="15344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Get Live Project Status</a:t>
          </a:r>
        </a:p>
      </dsp:txBody>
      <dsp:txXfrm>
        <a:off x="5626198" y="431626"/>
        <a:ext cx="2557363" cy="1534417"/>
      </dsp:txXfrm>
    </dsp:sp>
    <dsp:sp modelId="{FAEA2A4C-5024-44F9-976D-86C8B19714D8}">
      <dsp:nvSpPr>
        <dsp:cNvPr id="0" name=""/>
        <dsp:cNvSpPr/>
      </dsp:nvSpPr>
      <dsp:spPr>
        <a:xfrm>
          <a:off x="1406549" y="2221780"/>
          <a:ext cx="2557363" cy="15344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Make Payment</a:t>
          </a:r>
        </a:p>
      </dsp:txBody>
      <dsp:txXfrm>
        <a:off x="1406549" y="2221780"/>
        <a:ext cx="2557363" cy="1534417"/>
      </dsp:txXfrm>
    </dsp:sp>
    <dsp:sp modelId="{BC636196-CE41-4C81-BE55-E478BD557A0F}">
      <dsp:nvSpPr>
        <dsp:cNvPr id="0" name=""/>
        <dsp:cNvSpPr/>
      </dsp:nvSpPr>
      <dsp:spPr>
        <a:xfrm>
          <a:off x="4219649" y="2221780"/>
          <a:ext cx="2557363" cy="15344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Ready to Deploy!</a:t>
          </a:r>
        </a:p>
      </dsp:txBody>
      <dsp:txXfrm>
        <a:off x="4219649" y="2221780"/>
        <a:ext cx="2557363" cy="153441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D6E60551-666B-4380-892F-A90DC3906F94}" type="datetimeFigureOut">
              <a:rPr lang="en-US" smtClean="0"/>
              <a:pPr/>
              <a:t>10/26/2018</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FA2E5B56-2413-42FA-8036-8D9A8A0A79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E60551-666B-4380-892F-A90DC3906F94}" type="datetimeFigureOut">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E5B56-2413-42FA-8036-8D9A8A0A79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E60551-666B-4380-892F-A90DC3906F94}" type="datetimeFigureOut">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E5B56-2413-42FA-8036-8D9A8A0A79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E60551-666B-4380-892F-A90DC3906F94}" type="datetimeFigureOut">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E5B56-2413-42FA-8036-8D9A8A0A79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6E60551-666B-4380-892F-A90DC3906F94}" type="datetimeFigureOut">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E5B56-2413-42FA-8036-8D9A8A0A79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6E60551-666B-4380-892F-A90DC3906F94}" type="datetimeFigureOut">
              <a:rPr lang="en-US" smtClean="0"/>
              <a:pPr/>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E5B56-2413-42FA-8036-8D9A8A0A79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6E60551-666B-4380-892F-A90DC3906F94}" type="datetimeFigureOut">
              <a:rPr lang="en-US" smtClean="0"/>
              <a:pPr/>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2E5B56-2413-42FA-8036-8D9A8A0A79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6E60551-666B-4380-892F-A90DC3906F94}" type="datetimeFigureOut">
              <a:rPr lang="en-US" smtClean="0"/>
              <a:pPr/>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E5B56-2413-42FA-8036-8D9A8A0A79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6E60551-666B-4380-892F-A90DC3906F94}" type="datetimeFigureOut">
              <a:rPr lang="en-US" smtClean="0"/>
              <a:pPr/>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2E5B56-2413-42FA-8036-8D9A8A0A79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6E60551-666B-4380-892F-A90DC3906F94}" type="datetimeFigureOut">
              <a:rPr lang="en-US" smtClean="0"/>
              <a:pPr/>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E5B56-2413-42FA-8036-8D9A8A0A79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6E60551-666B-4380-892F-A90DC3906F94}" type="datetimeFigureOut">
              <a:rPr lang="en-US" smtClean="0"/>
              <a:pPr/>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E5B56-2413-42FA-8036-8D9A8A0A7993}"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6E60551-666B-4380-892F-A90DC3906F94}" type="datetimeFigureOut">
              <a:rPr lang="en-US" smtClean="0"/>
              <a:pPr/>
              <a:t>10/26/2018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A2E5B56-2413-42FA-8036-8D9A8A0A79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justfreetemplates.com/web-templates/view/3333.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 WEB Creators</a:t>
            </a:r>
          </a:p>
        </p:txBody>
      </p:sp>
      <p:sp>
        <p:nvSpPr>
          <p:cNvPr id="3" name="Subtitle 2"/>
          <p:cNvSpPr>
            <a:spLocks noGrp="1"/>
          </p:cNvSpPr>
          <p:nvPr>
            <p:ph type="subTitle" idx="1"/>
          </p:nvPr>
        </p:nvSpPr>
        <p:spPr/>
        <p:txBody>
          <a:bodyPr>
            <a:normAutofit lnSpcReduction="10000"/>
          </a:bodyPr>
          <a:lstStyle/>
          <a:p>
            <a:r>
              <a:rPr lang="en-US" dirty="0"/>
              <a:t>PHASE 1</a:t>
            </a:r>
          </a:p>
          <a:p>
            <a:r>
              <a:rPr lang="en-US" dirty="0"/>
              <a:t>CSP-584</a:t>
            </a:r>
          </a:p>
          <a:p>
            <a:r>
              <a:rPr lang="en-US" dirty="0"/>
              <a:t>Enterprise Web Applications</a:t>
            </a:r>
          </a:p>
        </p:txBody>
      </p:sp>
      <p:sp>
        <p:nvSpPr>
          <p:cNvPr id="4" name="Subtitle 2"/>
          <p:cNvSpPr txBox="1">
            <a:spLocks/>
          </p:cNvSpPr>
          <p:nvPr/>
        </p:nvSpPr>
        <p:spPr>
          <a:xfrm>
            <a:off x="914400" y="4800600"/>
            <a:ext cx="7772400" cy="914400"/>
          </a:xfrm>
          <a:prstGeom prst="rect">
            <a:avLst/>
          </a:prstGeom>
        </p:spPr>
        <p:txBody>
          <a:bodyPr vert="horz" lIns="182880" tIns="0">
            <a:normAutofit lnSpcReduction="10000"/>
          </a:bodyPr>
          <a:lstStyle/>
          <a:p>
            <a:pPr marL="36576"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err="1">
                <a:ln>
                  <a:noFill/>
                </a:ln>
                <a:solidFill>
                  <a:schemeClr val="bg2">
                    <a:shade val="25000"/>
                  </a:schemeClr>
                </a:solidFill>
                <a:effectLst/>
                <a:uLnTx/>
                <a:uFillTx/>
                <a:latin typeface="+mn-lt"/>
                <a:ea typeface="+mn-ea"/>
                <a:cs typeface="+mn-cs"/>
              </a:rPr>
              <a:t>Parth</a:t>
            </a:r>
            <a:r>
              <a:rPr kumimoji="0" lang="en-US" sz="2000" b="0" i="0" u="none" strike="noStrike" kern="1200" cap="none" spc="0" normalizeH="0" noProof="0" dirty="0">
                <a:ln>
                  <a:noFill/>
                </a:ln>
                <a:solidFill>
                  <a:schemeClr val="bg2">
                    <a:shade val="25000"/>
                  </a:schemeClr>
                </a:solidFill>
                <a:effectLst/>
                <a:uLnTx/>
                <a:uFillTx/>
                <a:latin typeface="+mn-lt"/>
                <a:ea typeface="+mn-ea"/>
                <a:cs typeface="+mn-cs"/>
              </a:rPr>
              <a:t> Patel A20405581 </a:t>
            </a:r>
          </a:p>
          <a:p>
            <a:pPr marL="36576"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000" baseline="0" dirty="0" err="1">
                <a:solidFill>
                  <a:schemeClr val="bg2">
                    <a:shade val="25000"/>
                  </a:schemeClr>
                </a:solidFill>
              </a:rPr>
              <a:t>Krunal</a:t>
            </a:r>
            <a:r>
              <a:rPr lang="en-US" sz="2000" dirty="0">
                <a:solidFill>
                  <a:schemeClr val="bg2">
                    <a:shade val="25000"/>
                  </a:schemeClr>
                </a:solidFill>
              </a:rPr>
              <a:t> </a:t>
            </a:r>
            <a:r>
              <a:rPr lang="en-US" sz="2000" dirty="0" err="1">
                <a:solidFill>
                  <a:schemeClr val="bg2">
                    <a:shade val="25000"/>
                  </a:schemeClr>
                </a:solidFill>
              </a:rPr>
              <a:t>Sevak</a:t>
            </a:r>
            <a:r>
              <a:rPr lang="en-US" sz="2000" dirty="0">
                <a:solidFill>
                  <a:schemeClr val="bg2">
                    <a:shade val="25000"/>
                  </a:schemeClr>
                </a:solidFill>
              </a:rPr>
              <a:t> A20405875</a:t>
            </a:r>
          </a:p>
          <a:p>
            <a:pPr marL="36576"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err="1">
                <a:ln>
                  <a:noFill/>
                </a:ln>
                <a:solidFill>
                  <a:schemeClr val="bg2">
                    <a:shade val="25000"/>
                  </a:schemeClr>
                </a:solidFill>
                <a:effectLst/>
                <a:uLnTx/>
                <a:uFillTx/>
                <a:latin typeface="+mn-lt"/>
                <a:ea typeface="+mn-ea"/>
                <a:cs typeface="+mn-cs"/>
              </a:rPr>
              <a:t>Pradyot</a:t>
            </a:r>
            <a:r>
              <a:rPr kumimoji="0" lang="en-US" sz="2000" b="0" i="0" u="none" strike="noStrike" kern="1200" cap="none" spc="0" normalizeH="0" baseline="0" noProof="0" dirty="0">
                <a:ln>
                  <a:noFill/>
                </a:ln>
                <a:solidFill>
                  <a:schemeClr val="bg2">
                    <a:shade val="25000"/>
                  </a:schemeClr>
                </a:solidFill>
                <a:effectLst/>
                <a:uLnTx/>
                <a:uFillTx/>
                <a:latin typeface="+mn-lt"/>
                <a:ea typeface="+mn-ea"/>
                <a:cs typeface="+mn-cs"/>
              </a:rPr>
              <a:t> </a:t>
            </a:r>
            <a:r>
              <a:rPr kumimoji="0" lang="en-US" sz="2000" b="0" i="0" u="none" strike="noStrike" kern="1200" cap="none" spc="0" normalizeH="0" baseline="0" noProof="0" dirty="0" err="1">
                <a:ln>
                  <a:noFill/>
                </a:ln>
                <a:solidFill>
                  <a:schemeClr val="bg2">
                    <a:shade val="25000"/>
                  </a:schemeClr>
                </a:solidFill>
                <a:effectLst/>
                <a:uLnTx/>
                <a:uFillTx/>
                <a:latin typeface="+mn-lt"/>
                <a:ea typeface="+mn-ea"/>
                <a:cs typeface="+mn-cs"/>
              </a:rPr>
              <a:t>Mayank</a:t>
            </a:r>
            <a:r>
              <a:rPr kumimoji="0" lang="en-US" sz="2000" b="0" i="0" u="none" strike="noStrike" kern="1200" cap="none" spc="0" normalizeH="0" baseline="0" noProof="0" dirty="0">
                <a:ln>
                  <a:noFill/>
                </a:ln>
                <a:solidFill>
                  <a:schemeClr val="bg2">
                    <a:shade val="25000"/>
                  </a:schemeClr>
                </a:solidFill>
                <a:effectLst/>
                <a:uLnTx/>
                <a:uFillTx/>
                <a:latin typeface="+mn-lt"/>
                <a:ea typeface="+mn-ea"/>
                <a:cs typeface="+mn-cs"/>
              </a:rPr>
              <a:t> A20405826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website for your local business is so easy!</a:t>
            </a:r>
          </a:p>
        </p:txBody>
      </p:sp>
      <p:graphicFrame>
        <p:nvGraphicFramePr>
          <p:cNvPr id="4" name="Content Placeholder 3"/>
          <p:cNvGraphicFramePr>
            <a:graphicFrameLocks noGrp="1"/>
          </p:cNvGraphicFramePr>
          <p:nvPr>
            <p:ph idx="1"/>
          </p:nvPr>
        </p:nvGraphicFramePr>
        <p:xfrm>
          <a:off x="503238" y="530225"/>
          <a:ext cx="8183562" cy="4187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System</a:t>
            </a:r>
          </a:p>
        </p:txBody>
      </p:sp>
      <p:sp>
        <p:nvSpPr>
          <p:cNvPr id="3" name="Content Placeholder 2"/>
          <p:cNvSpPr>
            <a:spLocks noGrp="1"/>
          </p:cNvSpPr>
          <p:nvPr>
            <p:ph idx="1"/>
          </p:nvPr>
        </p:nvSpPr>
        <p:spPr/>
        <p:txBody>
          <a:bodyPr>
            <a:normAutofit fontScale="55000" lnSpcReduction="20000"/>
          </a:bodyPr>
          <a:lstStyle/>
          <a:p>
            <a:pPr>
              <a:buNone/>
            </a:pPr>
            <a:r>
              <a:rPr lang="en-US" dirty="0"/>
              <a:t>It is well known fact that software companies undertake huge projects more than one at a time. Hence there is a profound need for the organizations to manage all the projects efficiently and ensure that projects cycle goes on smoothly and they are completed on time.</a:t>
            </a:r>
          </a:p>
          <a:p>
            <a:pPr>
              <a:buNone/>
            </a:pPr>
            <a:r>
              <a:rPr lang="en-US" b="1" dirty="0"/>
              <a:t> 	  E Web-Creators</a:t>
            </a:r>
            <a:r>
              <a:rPr lang="en-US" dirty="0"/>
              <a:t> deals with the various levels of project development and will account for time used in phases vise analysis, design, coding, testing and implementation etc.</a:t>
            </a:r>
          </a:p>
          <a:p>
            <a:pPr>
              <a:buNone/>
            </a:pPr>
            <a:r>
              <a:rPr lang="en-US" b="1" dirty="0"/>
              <a:t> </a:t>
            </a:r>
            <a:endParaRPr lang="en-US" dirty="0"/>
          </a:p>
          <a:p>
            <a:pPr>
              <a:buNone/>
            </a:pPr>
            <a:r>
              <a:rPr lang="en-US" b="1" u="heavy" dirty="0"/>
              <a:t>DESCRIPTION:</a:t>
            </a:r>
          </a:p>
          <a:p>
            <a:pPr>
              <a:buNone/>
            </a:pPr>
            <a:endParaRPr lang="en-US" dirty="0"/>
          </a:p>
          <a:p>
            <a:pPr>
              <a:buNone/>
            </a:pPr>
            <a:r>
              <a:rPr lang="en-US" dirty="0"/>
              <a:t>             </a:t>
            </a:r>
            <a:r>
              <a:rPr lang="en-US" b="1" dirty="0"/>
              <a:t>E Web-Creators</a:t>
            </a:r>
            <a:r>
              <a:rPr lang="en-US" dirty="0"/>
              <a:t> gives the management clear picture of usage of time by projects. By analyzing the results provided by the software they might rectify the defects in utilizing time and take remedial actions.</a:t>
            </a:r>
          </a:p>
          <a:p>
            <a:pPr>
              <a:buNone/>
            </a:pPr>
            <a:r>
              <a:rPr lang="en-US" dirty="0"/>
              <a:t>             </a:t>
            </a:r>
            <a:r>
              <a:rPr lang="en-US" b="1" dirty="0"/>
              <a:t>E Web-Creators</a:t>
            </a:r>
            <a:r>
              <a:rPr lang="en-US" dirty="0"/>
              <a:t> takes Task &amp; Project Status reports as input.              </a:t>
            </a:r>
          </a:p>
          <a:p>
            <a:pPr>
              <a:buNone/>
            </a:pPr>
            <a:r>
              <a:rPr lang="en-US" dirty="0"/>
              <a:t>             </a:t>
            </a:r>
            <a:r>
              <a:rPr lang="en-US" b="1" dirty="0"/>
              <a:t>E Web-Creators</a:t>
            </a:r>
            <a:r>
              <a:rPr lang="en-US" dirty="0"/>
              <a:t> gives the individual report of the project, which contains time used for various tasks. </a:t>
            </a:r>
          </a:p>
          <a:p>
            <a:pPr>
              <a:buNone/>
            </a:pPr>
            <a:r>
              <a:rPr lang="en-US" dirty="0"/>
              <a:t>    This project deals with </a:t>
            </a:r>
            <a:r>
              <a:rPr lang="en-US" b="1" dirty="0"/>
              <a:t>Four</a:t>
            </a:r>
            <a:r>
              <a:rPr lang="en-US" dirty="0"/>
              <a:t> modules – </a:t>
            </a:r>
            <a:r>
              <a:rPr lang="en-US" b="1" dirty="0"/>
              <a:t>Admin, Client, Business Development Officer(BDO) and Project Manager (PM).</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6" name="Content Placeholder 5" descr="usecase (1).png"/>
          <p:cNvPicPr>
            <a:picLocks noGrp="1" noChangeAspect="1"/>
          </p:cNvPicPr>
          <p:nvPr>
            <p:ph idx="1"/>
          </p:nvPr>
        </p:nvPicPr>
        <p:blipFill>
          <a:blip r:embed="rId2"/>
          <a:stretch>
            <a:fillRect/>
          </a:stretch>
        </p:blipFill>
        <p:spPr>
          <a:xfrm>
            <a:off x="381000" y="530225"/>
            <a:ext cx="8305799" cy="480377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PAGE</a:t>
            </a:r>
          </a:p>
        </p:txBody>
      </p:sp>
      <p:pic>
        <p:nvPicPr>
          <p:cNvPr id="5" name="Content Placeholder 4" descr="Home1.PNG"/>
          <p:cNvPicPr>
            <a:picLocks noGrp="1" noChangeAspect="1"/>
          </p:cNvPicPr>
          <p:nvPr>
            <p:ph idx="1"/>
          </p:nvPr>
        </p:nvPicPr>
        <p:blipFill>
          <a:blip r:embed="rId2"/>
          <a:stretch>
            <a:fillRect/>
          </a:stretch>
        </p:blipFill>
        <p:spPr>
          <a:xfrm>
            <a:off x="381000" y="815010"/>
            <a:ext cx="8382000" cy="459518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PAGE</a:t>
            </a:r>
          </a:p>
        </p:txBody>
      </p:sp>
      <p:pic>
        <p:nvPicPr>
          <p:cNvPr id="6" name="Content Placeholder 5" descr="Home2.PNG"/>
          <p:cNvPicPr>
            <a:picLocks noGrp="1" noChangeAspect="1"/>
          </p:cNvPicPr>
          <p:nvPr>
            <p:ph idx="1"/>
          </p:nvPr>
        </p:nvPicPr>
        <p:blipFill>
          <a:blip r:embed="rId2"/>
          <a:stretch>
            <a:fillRect/>
          </a:stretch>
        </p:blipFill>
        <p:spPr>
          <a:xfrm>
            <a:off x="304800" y="637306"/>
            <a:ext cx="8534400" cy="454429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Template Reference:</a:t>
            </a:r>
          </a:p>
          <a:p>
            <a:r>
              <a:rPr lang="en-US" dirty="0">
                <a:hlinkClick r:id="rId2"/>
              </a:rPr>
              <a:t>https://justfreetemplates.com/web-templates/view/3333.html</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72</TotalTime>
  <Words>124</Words>
  <Application>Microsoft Office PowerPoint</Application>
  <PresentationFormat>On-screen Show (4:3)</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Verdana</vt:lpstr>
      <vt:lpstr>Wingdings 2</vt:lpstr>
      <vt:lpstr>Aspect</vt:lpstr>
      <vt:lpstr>E WEB Creators</vt:lpstr>
      <vt:lpstr>Creating website for your local business is so easy!</vt:lpstr>
      <vt:lpstr>About the System</vt:lpstr>
      <vt:lpstr>USE CASE DIAGRAM</vt:lpstr>
      <vt:lpstr>HOME PAGE</vt:lpstr>
      <vt:lpstr>HOME PAGE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WEB Creators</dc:title>
  <dc:creator>dellpc</dc:creator>
  <cp:lastModifiedBy>Krunal Vipinchandra Sevak</cp:lastModifiedBy>
  <cp:revision>14</cp:revision>
  <dcterms:created xsi:type="dcterms:W3CDTF">2018-10-24T02:49:25Z</dcterms:created>
  <dcterms:modified xsi:type="dcterms:W3CDTF">2018-10-26T15:37:04Z</dcterms:modified>
</cp:coreProperties>
</file>